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3AA8AB83-3368-48C9-A06D-BF11FED1F07C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1CB850D2-23BB-46BD-9246-166F91979692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E508DC33-B49C-4E15-9AD5-54E58F9DC373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 txBox="1"/>
          <p:nvPr/>
        </p:nvSpPr>
        <p:spPr>
          <a:xfrm>
            <a:off x="360000" y="1176120"/>
            <a:ext cx="936000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Εργασία Αντικειμενοστραφούς </a:t>
            </a:r>
            <a:br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προγραμματισμού ΙΙ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Ν.Λιάπης it21950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Α.Χούρλιας it219113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Young Traveller Calculate Similarity 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0" y="1170000"/>
            <a:ext cx="9360000" cy="2487600"/>
          </a:xfrm>
          <a:prstGeom prst="rect">
            <a:avLst/>
          </a:prstGeom>
          <a:ln w="1080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5424480" y="1958400"/>
            <a:ext cx="4405320" cy="3299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Middle Traveller Calculate Similarity 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0" y="1210680"/>
            <a:ext cx="9360000" cy="2446920"/>
          </a:xfrm>
          <a:prstGeom prst="rect">
            <a:avLst/>
          </a:prstGeom>
          <a:ln w="1080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5257800" y="2000520"/>
            <a:ext cx="3886200" cy="34858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Elder Traveller Calculate Similarity 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0" y="1143000"/>
            <a:ext cx="9360000" cy="2558160"/>
          </a:xfrm>
          <a:prstGeom prst="rect">
            <a:avLst/>
          </a:prstGeom>
          <a:ln w="1080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5257800" y="1828800"/>
            <a:ext cx="3920760" cy="37108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Compare Cities 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0" y="1143000"/>
            <a:ext cx="9360000" cy="2578320"/>
          </a:xfrm>
          <a:prstGeom prst="rect">
            <a:avLst/>
          </a:prstGeom>
          <a:ln w="1080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 rot="6000">
            <a:off x="-21600" y="3894840"/>
            <a:ext cx="10079640" cy="780480"/>
          </a:xfrm>
          <a:prstGeom prst="rect">
            <a:avLst/>
          </a:prstGeom>
          <a:ln w="10800"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3429000" y="879480"/>
            <a:ext cx="5486400" cy="2092320"/>
          </a:xfrm>
          <a:prstGeom prst="rect">
            <a:avLst/>
          </a:prstGeom>
          <a:ln w="10800">
            <a:noFill/>
          </a:ln>
        </p:spPr>
      </p:pic>
      <p:sp>
        <p:nvSpPr>
          <p:cNvPr id="163" name=""/>
          <p:cNvSpPr/>
          <p:nvPr/>
        </p:nvSpPr>
        <p:spPr>
          <a:xfrm>
            <a:off x="228600" y="3429000"/>
            <a:ext cx="1143000" cy="0"/>
          </a:xfrm>
          <a:prstGeom prst="line">
            <a:avLst/>
          </a:prstGeom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4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Exceptions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57200" y="1564560"/>
            <a:ext cx="9360000" cy="264240"/>
          </a:xfrm>
          <a:prstGeom prst="rect">
            <a:avLst/>
          </a:prstGeom>
          <a:ln w="10800"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0" y="1945800"/>
            <a:ext cx="10079640" cy="340200"/>
          </a:xfrm>
          <a:prstGeom prst="rect">
            <a:avLst/>
          </a:prstGeom>
          <a:ln w="10800"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96840" y="2421000"/>
            <a:ext cx="4703760" cy="2781360"/>
          </a:xfrm>
          <a:prstGeom prst="rect">
            <a:avLst/>
          </a:prstGeom>
          <a:ln w="10800"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5029200" y="2313720"/>
            <a:ext cx="3886200" cy="1887120"/>
          </a:xfrm>
          <a:prstGeom prst="rect">
            <a:avLst/>
          </a:prstGeom>
          <a:ln w="10800">
            <a:noFill/>
          </a:ln>
        </p:spPr>
      </p:pic>
      <p:pic>
        <p:nvPicPr>
          <p:cNvPr id="170" name="" descr=""/>
          <p:cNvPicPr/>
          <p:nvPr/>
        </p:nvPicPr>
        <p:blipFill>
          <a:blip r:embed="rId5"/>
          <a:stretch/>
        </p:blipFill>
        <p:spPr>
          <a:xfrm>
            <a:off x="5029200" y="4200840"/>
            <a:ext cx="4866840" cy="8283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Hash map collection 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9360000" cy="245160"/>
          </a:xfrm>
          <a:prstGeom prst="rect">
            <a:avLst/>
          </a:prstGeom>
          <a:ln w="1080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228600" y="1600200"/>
            <a:ext cx="2514600" cy="3070080"/>
          </a:xfrm>
          <a:prstGeom prst="rect">
            <a:avLst/>
          </a:prstGeom>
          <a:ln w="10800"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2950200" y="1525680"/>
            <a:ext cx="7108200" cy="1217520"/>
          </a:xfrm>
          <a:prstGeom prst="rect">
            <a:avLst/>
          </a:prstGeom>
          <a:ln w="10800">
            <a:noFill/>
          </a:ln>
        </p:spPr>
      </p:pic>
      <p:pic>
        <p:nvPicPr>
          <p:cNvPr id="175" name="" descr=""/>
          <p:cNvPicPr/>
          <p:nvPr/>
        </p:nvPicPr>
        <p:blipFill>
          <a:blip r:embed="rId4"/>
          <a:stretch/>
        </p:blipFill>
        <p:spPr>
          <a:xfrm>
            <a:off x="2971800" y="2847240"/>
            <a:ext cx="6879600" cy="24105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Timestamp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0" y="1143000"/>
            <a:ext cx="3069000" cy="1238400"/>
          </a:xfrm>
          <a:prstGeom prst="rect">
            <a:avLst/>
          </a:prstGeom>
          <a:ln w="1080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348200" y="1371600"/>
            <a:ext cx="5738400" cy="2057400"/>
          </a:xfrm>
          <a:prstGeom prst="rect">
            <a:avLst/>
          </a:prstGeom>
          <a:ln w="10800"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1600200" y="3200400"/>
            <a:ext cx="7579080" cy="2057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Comparable 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0" y="1245240"/>
            <a:ext cx="4897800" cy="583560"/>
          </a:xfrm>
          <a:prstGeom prst="rect">
            <a:avLst/>
          </a:prstGeom>
          <a:ln w="10800"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0" y="1600200"/>
            <a:ext cx="4067280" cy="2530800"/>
          </a:xfrm>
          <a:prstGeom prst="rect">
            <a:avLst/>
          </a:prstGeom>
          <a:ln w="10800"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3922920" y="3429000"/>
            <a:ext cx="4763880" cy="1613520"/>
          </a:xfrm>
          <a:prstGeom prst="rect">
            <a:avLst/>
          </a:prstGeom>
          <a:ln w="10800">
            <a:noFill/>
          </a:ln>
        </p:spPr>
      </p:pic>
      <p:pic>
        <p:nvPicPr>
          <p:cNvPr id="184" name="" descr=""/>
          <p:cNvPicPr/>
          <p:nvPr/>
        </p:nvPicPr>
        <p:blipFill>
          <a:blip r:embed="rId4"/>
          <a:stretch/>
        </p:blipFill>
        <p:spPr>
          <a:xfrm>
            <a:off x="3907800" y="1561320"/>
            <a:ext cx="6172200" cy="1867680"/>
          </a:xfrm>
          <a:prstGeom prst="rect">
            <a:avLst/>
          </a:prstGeom>
          <a:ln w="10800">
            <a:noFill/>
          </a:ln>
        </p:spPr>
      </p:pic>
      <p:sp>
        <p:nvSpPr>
          <p:cNvPr id="185" name=""/>
          <p:cNvSpPr/>
          <p:nvPr/>
        </p:nvSpPr>
        <p:spPr>
          <a:xfrm>
            <a:off x="4114800" y="2971800"/>
            <a:ext cx="1371600" cy="0"/>
          </a:xfrm>
          <a:prstGeom prst="line">
            <a:avLst/>
          </a:prstGeom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Json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0" y="1181880"/>
            <a:ext cx="9144000" cy="1972080"/>
          </a:xfrm>
          <a:prstGeom prst="rect">
            <a:avLst/>
          </a:prstGeom>
          <a:ln w="10800"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228600" y="2743200"/>
            <a:ext cx="5516280" cy="2910600"/>
          </a:xfrm>
          <a:prstGeom prst="rect">
            <a:avLst/>
          </a:prstGeom>
          <a:ln w="10800"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5715000" y="2909520"/>
            <a:ext cx="4318200" cy="23482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Database 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0" y="889200"/>
            <a:ext cx="5715000" cy="3225600"/>
          </a:xfrm>
          <a:prstGeom prst="rect">
            <a:avLst/>
          </a:prstGeom>
          <a:ln w="10800"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5399640" y="1600200"/>
            <a:ext cx="4680360" cy="2743200"/>
          </a:xfrm>
          <a:prstGeom prst="rect">
            <a:avLst/>
          </a:prstGeom>
          <a:ln w="10800"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6732720" y="2286000"/>
            <a:ext cx="3325680" cy="2813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Array Terms Vector , Array Geodesic Vector 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0000" y="2779200"/>
            <a:ext cx="9360000" cy="1191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Abstract class Traveller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60000" y="1833120"/>
            <a:ext cx="9360000" cy="3083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Abstract Calculate Similarity 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57200" y="2937600"/>
            <a:ext cx="9360000" cy="72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City Constructor 1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60000" y="1827000"/>
            <a:ext cx="9360000" cy="3095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City Constructor 2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9014040" cy="33220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 txBox="1"/>
          <p:nvPr/>
        </p:nvSpPr>
        <p:spPr>
          <a:xfrm>
            <a:off x="457200" y="2286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Traveller Constructor 1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60000" y="1744920"/>
            <a:ext cx="9360000" cy="3259800"/>
          </a:xfrm>
          <a:prstGeom prst="rect">
            <a:avLst/>
          </a:prstGeom>
          <a:ln w="1080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360000" y="1745280"/>
            <a:ext cx="9360000" cy="3259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 txBox="1"/>
          <p:nvPr/>
        </p:nvSpPr>
        <p:spPr>
          <a:xfrm>
            <a:off x="457200" y="2286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Traveller Constructor 2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60000" y="2592720"/>
            <a:ext cx="9360000" cy="15638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Sampling getters and Setters 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4840" y="1249200"/>
            <a:ext cx="4775760" cy="3780000"/>
          </a:xfrm>
          <a:prstGeom prst="rect">
            <a:avLst/>
          </a:prstGeom>
          <a:ln w="1080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3657600" y="1276200"/>
            <a:ext cx="5943600" cy="28386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LibreOffice/7.1.0.3$Windows_X86_64 LibreOffice_project/f6099ecf3d29644b5008cc8f48f42f4a40986e4c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2021-05-06T11:21:37Z</dcterms:created>
  <dc:creator/>
  <dc:description/>
  <dc:language>en-US</dc:language>
  <cp:lastModifiedBy/>
  <dcterms:modified xsi:type="dcterms:W3CDTF">2021-05-06T13:06:58Z</dcterms:modified>
  <cp:revision>10</cp:revision>
  <dc:subject/>
  <dc:title>Midnightblue</dc:title>
</cp:coreProperties>
</file>