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8" r:id="rId2"/>
    <p:sldId id="264" r:id="rId3"/>
    <p:sldId id="273" r:id="rId4"/>
    <p:sldId id="261" r:id="rId5"/>
    <p:sldId id="274" r:id="rId6"/>
    <p:sldId id="266" r:id="rId7"/>
    <p:sldId id="271" r:id="rId8"/>
    <p:sldId id="267" r:id="rId9"/>
    <p:sldId id="278" r:id="rId10"/>
    <p:sldId id="268" r:id="rId11"/>
    <p:sldId id="272" r:id="rId12"/>
    <p:sldId id="269" r:id="rId13"/>
    <p:sldId id="275" r:id="rId14"/>
    <p:sldId id="276" r:id="rId15"/>
    <p:sldId id="279" r:id="rId16"/>
    <p:sldId id="277" r:id="rId17"/>
    <p:sldId id="280" r:id="rId18"/>
    <p:sldId id="265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/>
    <p:restoredTop sz="96405"/>
  </p:normalViewPr>
  <p:slideViewPr>
    <p:cSldViewPr snapToGrid="0" snapToObjects="1" showGuides="1">
      <p:cViewPr varScale="1">
        <p:scale>
          <a:sx n="117" d="100"/>
          <a:sy n="117" d="100"/>
        </p:scale>
        <p:origin x="63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1920X080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920X080 拷贝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图片 6" descr="矢量智能对象-0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71590" y="227330"/>
            <a:ext cx="2453005" cy="23749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7685" y="310131"/>
            <a:ext cx="1191990" cy="19866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E2E1C86-4070-404A-8864-6D1D373B5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1F25-6DFE-974D-AB31-79252C68A4CF}" type="datetimeFigureOut">
              <a:rPr kumimoji="1" lang="zh-CN" altLang="en-US" smtClean="0"/>
              <a:t>2024/10/7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4756468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>
          <a:xfrm>
            <a:off x="4098065" y="1754988"/>
            <a:ext cx="5195849" cy="619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19177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8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7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189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436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36065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6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3200" b="1" dirty="0">
                <a:solidFill>
                  <a:schemeClr val="tx1"/>
                </a:solidFill>
                <a:latin typeface="Source Han Sans CN Bold" panose="020B0400000000000000" charset="-122"/>
                <a:ea typeface="Source Han Sans CN Bold" panose="020B0400000000000000" charset="-122"/>
                <a:cs typeface="Source Han Sans CN Bold" panose="020B0400000000000000" charset="-122"/>
              </a:rPr>
              <a:t>智能日程表应用介绍</a:t>
            </a:r>
          </a:p>
        </p:txBody>
      </p:sp>
      <p:sp>
        <p:nvSpPr>
          <p:cNvPr id="6" name="文本占位符 13"/>
          <p:cNvSpPr txBox="1"/>
          <p:nvPr/>
        </p:nvSpPr>
        <p:spPr>
          <a:xfrm>
            <a:off x="4184015" y="2388235"/>
            <a:ext cx="4302125" cy="71564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191770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8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8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队名：智</a:t>
            </a:r>
            <a:r>
              <a:rPr lang="en-US" altLang="zh-CN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小队</a:t>
            </a:r>
          </a:p>
          <a:p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队长：何沁遥 </a:t>
            </a:r>
            <a:r>
              <a:rPr lang="en-US" altLang="zh-CN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队员：张施琪、徐楚雯</a:t>
            </a:r>
            <a:endParaRPr lang="en-US" altLang="zh-CN" dirty="0">
              <a:solidFill>
                <a:schemeClr val="tx1"/>
              </a:solidFill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159454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3852" r="15010" b="4182"/>
          <a:stretch>
            <a:fillRect/>
          </a:stretch>
        </p:blipFill>
        <p:spPr>
          <a:xfrm>
            <a:off x="951312" y="1068478"/>
            <a:ext cx="2473417" cy="3895299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5343297" y="536638"/>
            <a:ext cx="3143976" cy="5318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生成日程块，点击可实现编辑、删除</a:t>
            </a:r>
          </a:p>
        </p:txBody>
      </p:sp>
      <p:sp>
        <p:nvSpPr>
          <p:cNvPr id="15" name="标题 3"/>
          <p:cNvSpPr txBox="1"/>
          <p:nvPr/>
        </p:nvSpPr>
        <p:spPr>
          <a:xfrm>
            <a:off x="76804" y="536883"/>
            <a:ext cx="4700936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支持用户输入模糊日程（起止时间不明确，时间不明确，例如“下周五中午”，则自动推算补全时间）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21" t="10952" r="5469" b="8232"/>
          <a:stretch>
            <a:fillRect/>
          </a:stretch>
        </p:blipFill>
        <p:spPr>
          <a:xfrm>
            <a:off x="5549037" y="1031013"/>
            <a:ext cx="2406243" cy="39325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75864" y="156279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标题 3"/>
          <p:cNvSpPr txBox="1"/>
          <p:nvPr/>
        </p:nvSpPr>
        <p:spPr>
          <a:xfrm>
            <a:off x="2294224" y="552123"/>
            <a:ext cx="4700936" cy="5318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支持日程以外信息输入，帮助用户学习、办公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7694" r="12548" b="2613"/>
          <a:stretch>
            <a:fillRect/>
          </a:stretch>
        </p:blipFill>
        <p:spPr>
          <a:xfrm>
            <a:off x="3040380" y="919480"/>
            <a:ext cx="251460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44" y="158819"/>
            <a:ext cx="2971284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应用功能：智能助手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6164" t="6873" r="11275" b="14527"/>
          <a:stretch>
            <a:fillRect/>
          </a:stretch>
        </p:blipFill>
        <p:spPr>
          <a:xfrm>
            <a:off x="130145" y="1234416"/>
            <a:ext cx="2140616" cy="3622888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5193665" y="537210"/>
            <a:ext cx="3265805" cy="6972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20000"/>
              </a:lnSpc>
            </a:pP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点击通知，即可跳转到智能助手页面粘贴日程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l="5755" t="12064" r="12595" b="7721"/>
          <a:stretch>
            <a:fillRect/>
          </a:stretch>
        </p:blipFill>
        <p:spPr>
          <a:xfrm>
            <a:off x="4701540" y="1224915"/>
            <a:ext cx="2079625" cy="3632200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130175" y="535305"/>
            <a:ext cx="3984625" cy="69913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fontAlgn="auto">
              <a:lnSpc>
                <a:spcPct val="120000"/>
              </a:lnSpc>
            </a:pPr>
            <a:r>
              <a:rPr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监听剪贴板，当用户复制日程时，</a:t>
            </a:r>
            <a:endParaRPr lang="en-US" altLang="zh-CN" sz="18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弹出横幅式通知，导航栏出现应用图标</a:t>
            </a:r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1032" t="15713" r="3376" b="8232"/>
          <a:stretch>
            <a:fillRect/>
          </a:stretch>
        </p:blipFill>
        <p:spPr>
          <a:xfrm>
            <a:off x="2317750" y="1231900"/>
            <a:ext cx="2206625" cy="365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l="4692" t="9876" r="10230" b="9690"/>
          <a:stretch>
            <a:fillRect/>
          </a:stretch>
        </p:blipFill>
        <p:spPr>
          <a:xfrm>
            <a:off x="6834505" y="1234440"/>
            <a:ext cx="2119630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185795" y="1891030"/>
            <a:ext cx="3191510" cy="99441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3.</a:t>
            </a:r>
            <a:r>
              <a:rPr kumimoji="1" lang="zh-CN" altLang="en-US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设计思路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8455" y="249555"/>
            <a:ext cx="1855470" cy="342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设计思路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66967" y="1347008"/>
            <a:ext cx="335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1200" dirty="0"/>
              <a:t>@ohos.data.relationalStore</a:t>
            </a:r>
            <a:r>
              <a:rPr lang="zh-CN" altLang="en-US" sz="1200" dirty="0"/>
              <a:t>关系型数据库</a:t>
            </a:r>
            <a:r>
              <a:rPr lang="zh-CN" altLang="it-IT" sz="1200" dirty="0"/>
              <a:t>模块管理数据，</a:t>
            </a:r>
            <a:r>
              <a:rPr lang="it-IT" altLang="zh-CN" sz="1200" dirty="0"/>
              <a:t>@ohos.data.ValuesBucket</a:t>
            </a:r>
            <a:r>
              <a:rPr lang="zh-CN" altLang="it-IT" sz="1200" dirty="0"/>
              <a:t>模块存储用户输入的日程，存储到数据库中，使用</a:t>
            </a:r>
            <a:r>
              <a:rPr lang="it-IT" altLang="zh-CN" sz="1200" dirty="0"/>
              <a:t>@ohos.events.emitter</a:t>
            </a:r>
            <a:r>
              <a:rPr lang="zh-CN" altLang="it-IT" sz="1200" dirty="0"/>
              <a:t>模块发送事件，通知其他组件或页面更新数据。</a:t>
            </a:r>
          </a:p>
        </p:txBody>
      </p:sp>
      <p:sp>
        <p:nvSpPr>
          <p:cNvPr id="31" name="标题 3"/>
          <p:cNvSpPr txBox="1"/>
          <p:nvPr/>
        </p:nvSpPr>
        <p:spPr>
          <a:xfrm>
            <a:off x="1452482" y="1054653"/>
            <a:ext cx="2066782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Source Han Sans CN Normal" panose="020B0400000000000000" charset="-122"/>
              </a:rPr>
              <a:t>日程添加与编辑功能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60" y="1451610"/>
            <a:ext cx="2240280" cy="2240280"/>
          </a:xfrm>
          <a:prstGeom prst="rect">
            <a:avLst/>
          </a:prstGeom>
        </p:spPr>
      </p:pic>
      <p:sp>
        <p:nvSpPr>
          <p:cNvPr id="33" name="标题 3"/>
          <p:cNvSpPr txBox="1"/>
          <p:nvPr/>
        </p:nvSpPr>
        <p:spPr>
          <a:xfrm>
            <a:off x="1842698" y="2742112"/>
            <a:ext cx="2066782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智能助手功能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67802" y="3037840"/>
            <a:ext cx="3351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使用了</a:t>
            </a:r>
            <a:r>
              <a:rPr lang="en-US" altLang="zh-CN" sz="1200" dirty="0"/>
              <a:t>@ohos.net.http</a:t>
            </a:r>
            <a:r>
              <a:rPr lang="zh-CN" altLang="en-US" sz="1200" dirty="0"/>
              <a:t>模块来实现与</a:t>
            </a:r>
            <a:r>
              <a:rPr lang="en-US" altLang="zh-CN" sz="1200" dirty="0" err="1"/>
              <a:t>kimi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api</a:t>
            </a:r>
            <a:r>
              <a:rPr lang="zh-CN" altLang="en-US" sz="1200" dirty="0"/>
              <a:t>的通信，主要用于发送用户的问题并接收助手的回答。</a:t>
            </a:r>
            <a:endParaRPr lang="zh-CN" altLang="it-IT" sz="1200" dirty="0"/>
          </a:p>
        </p:txBody>
      </p:sp>
      <p:sp>
        <p:nvSpPr>
          <p:cNvPr id="35" name="标题 3"/>
          <p:cNvSpPr txBox="1"/>
          <p:nvPr/>
        </p:nvSpPr>
        <p:spPr>
          <a:xfrm>
            <a:off x="5791835" y="1054735"/>
            <a:ext cx="3359150" cy="40576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Source Han Sans CN Normal" panose="020B0400000000000000" charset="-122"/>
              </a:rPr>
              <a:t>监听复制事件发布通知提醒功能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93373" y="1347008"/>
            <a:ext cx="33514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使用</a:t>
            </a:r>
            <a:r>
              <a:rPr lang="en-US" altLang="zh-CN" sz="1200" dirty="0"/>
              <a:t>@ohos.pasteboard</a:t>
            </a:r>
            <a:r>
              <a:rPr lang="zh-CN" altLang="en-US" sz="1200" dirty="0"/>
              <a:t>模块对系统剪贴板进行监听，剪贴板内容变化时进行发布通知。通过</a:t>
            </a:r>
            <a:r>
              <a:rPr lang="en-US" altLang="zh-CN" sz="1200" dirty="0"/>
              <a:t>@ohos.notificationManager</a:t>
            </a:r>
            <a:r>
              <a:rPr lang="zh-CN" altLang="en-US" sz="1200" dirty="0"/>
              <a:t>和</a:t>
            </a:r>
            <a:r>
              <a:rPr lang="en-US" altLang="zh-CN" sz="1200" dirty="0"/>
              <a:t>@ohos.app.ability.wantAgent</a:t>
            </a:r>
            <a:r>
              <a:rPr lang="zh-CN" altLang="en-US" sz="1200" dirty="0"/>
              <a:t>模块，实现了通过通知栏直接进入应用特定页面的功能。</a:t>
            </a:r>
            <a:endParaRPr lang="zh-CN" altLang="it-IT" sz="1200" dirty="0"/>
          </a:p>
        </p:txBody>
      </p:sp>
      <p:sp>
        <p:nvSpPr>
          <p:cNvPr id="37" name="标题 3"/>
          <p:cNvSpPr txBox="1"/>
          <p:nvPr/>
        </p:nvSpPr>
        <p:spPr>
          <a:xfrm>
            <a:off x="5792537" y="2742447"/>
            <a:ext cx="3352297" cy="405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Source Han Sans CN Normal" panose="020B0400000000000000" charset="-122"/>
              </a:rPr>
              <a:t>智能日程解析功能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793373" y="3041106"/>
            <a:ext cx="3351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通过合适的</a:t>
            </a:r>
            <a:r>
              <a:rPr lang="en-US" altLang="zh-CN" sz="1200" dirty="0" err="1"/>
              <a:t>pormpt</a:t>
            </a:r>
            <a:r>
              <a:rPr lang="zh-CN" altLang="en-US" sz="1200" dirty="0"/>
              <a:t>提示</a:t>
            </a:r>
            <a:r>
              <a:rPr lang="en-US" altLang="zh-CN" sz="1200" dirty="0"/>
              <a:t>AI</a:t>
            </a:r>
            <a:r>
              <a:rPr lang="zh-CN" altLang="en-US" sz="1200" dirty="0"/>
              <a:t>提取日程并在时间信息不确切的情况下进行智能估算。设计函数与数据库进行交互插入和修改数据。</a:t>
            </a:r>
            <a:endParaRPr lang="zh-CN" altLang="it-IT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545080" y="1861185"/>
            <a:ext cx="4556760" cy="99441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4.</a:t>
            </a:r>
            <a:r>
              <a:rPr kumimoji="1" lang="zh-CN" altLang="en-US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应用前景与优化方向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443" y="783342"/>
            <a:ext cx="7609114" cy="3935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跨平台整合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：随着用户对多设备协同工作的需求增加，可以进一步开发跨平台功能，实现手机、平板、电脑等设备间的日程同步。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集成更多第三方服务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：通过与日历服务、邮件服务、在线会议工具等第三方服务的集成，您的应用可以提供更全面的日程管理解决方案。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个性化推荐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：利用用户的行为数据，应用可以学习用户的日程安排习惯，提供个性化的日程建议和提醒。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社区功能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：引入社区功能，让用户可以分享日程管理技巧，或者参与到日程挑战中，增加用户粘性。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企业级应用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：拓展企业级市场，提供团队协作和项目管理功能，帮助企业提高工作效率。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健康与生活平衡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：结合健康数据，提醒用户休息和锻炼，帮助用户实现工作与生活的平衡。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教育与学习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：为学生和教育工作者提供定制化的日程管理功能，帮助他们更好地规划学习和教学活动。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452755" y="291465"/>
            <a:ext cx="1786890" cy="342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应用前景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67443" y="1088555"/>
            <a:ext cx="7609114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通知功能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优化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：设计机器学习算法或利用大模型，识别剪贴板中内容是否为日程相关文本，以确保只有相关日程的文本才会触发通知，避免过多打扰用户。</a:t>
            </a:r>
            <a:endParaRPr lang="en-US" altLang="zh-CN" sz="1600" b="0" i="0" dirty="0">
              <a:solidFill>
                <a:srgbClr val="060607"/>
              </a:solidFill>
              <a:effectLst/>
              <a:latin typeface="-apple-system"/>
              <a:ea typeface="Source Han Sans CN Normal" panose="020B040000000000000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视图切换功能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  <a:ea typeface="Source Han Sans CN Normal" panose="020B0400000000000000"/>
              </a:rPr>
              <a:t>：设计不同时间视图显示方式，如周视图、月视图</a:t>
            </a:r>
            <a:endParaRPr lang="zh-CN" altLang="en-US" sz="1600" b="0" i="0" dirty="0">
              <a:solidFill>
                <a:srgbClr val="060607"/>
              </a:solidFill>
              <a:effectLst/>
              <a:latin typeface="-apple-system"/>
              <a:ea typeface="Source Han Sans CN Normal" panose="020B040000000000000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日程预测功能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：开发基于用户历史数据的日程预测功能，提前为用户规划可能的日程安排。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语音控制集成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  <a:ea typeface="Source Han Sans CN Normal" panose="020B0400000000000000"/>
              </a:rPr>
              <a:t>：集成语音控制功能，让用户能够通过语音命令来管理日程。</a:t>
            </a:r>
          </a:p>
        </p:txBody>
      </p:sp>
      <p:sp>
        <p:nvSpPr>
          <p:cNvPr id="4" name="标题 3"/>
          <p:cNvSpPr txBox="1"/>
          <p:nvPr/>
        </p:nvSpPr>
        <p:spPr>
          <a:xfrm>
            <a:off x="445135" y="299085"/>
            <a:ext cx="1894205" cy="342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优化思路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4310910" y="1409252"/>
            <a:ext cx="3523525" cy="160871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2167890">
              <a:lnSpc>
                <a:spcPct val="90000"/>
              </a:lnSpc>
              <a:spcBef>
                <a:spcPct val="0"/>
              </a:spcBef>
              <a:buNone/>
              <a:defRPr kumimoji="1" sz="20500" b="1" spc="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Source Han Sans CN Bold" panose="020B0400000000000000" charset="-122"/>
                <a:cs typeface="Times New Roman" panose="02020603050405020304" charset="0"/>
              </a:rPr>
              <a:t>THANKS</a:t>
            </a:r>
          </a:p>
          <a:p>
            <a:pPr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Source Han Sans CN Bold" panose="020B0400000000000000" charset="-122"/>
                <a:cs typeface="Times New Roman" panose="02020603050405020304" charset="0"/>
              </a:rPr>
              <a:t>谢谢观看</a:t>
            </a:r>
          </a:p>
        </p:txBody>
      </p:sp>
      <p:sp>
        <p:nvSpPr>
          <p:cNvPr id="6" name="文本占位符 13"/>
          <p:cNvSpPr txBox="1"/>
          <p:nvPr/>
        </p:nvSpPr>
        <p:spPr>
          <a:xfrm>
            <a:off x="4184015" y="3071495"/>
            <a:ext cx="4302125" cy="71564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191770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17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594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67715" indent="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969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975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981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9875" indent="-240030" algn="l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队名：智</a:t>
            </a:r>
            <a:r>
              <a:rPr lang="en-US" altLang="zh-CN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小队</a:t>
            </a:r>
          </a:p>
          <a:p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队长：何沁遥 </a:t>
            </a:r>
            <a:r>
              <a:rPr lang="en-US" altLang="zh-CN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队员：张施琪、徐楚雯</a:t>
            </a:r>
            <a:endParaRPr lang="en-US" altLang="zh-CN" dirty="0">
              <a:solidFill>
                <a:schemeClr val="tx1"/>
              </a:solidFill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64740" y="671195"/>
            <a:ext cx="1804670" cy="994410"/>
          </a:xfrm>
        </p:spPr>
        <p:txBody>
          <a:bodyPr>
            <a:normAutofit/>
          </a:bodyPr>
          <a:lstStyle/>
          <a:p>
            <a:r>
              <a:rPr kumimoji="1" lang="zh-CN" altLang="en-US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目录页</a:t>
            </a:r>
          </a:p>
        </p:txBody>
      </p:sp>
      <p:sp>
        <p:nvSpPr>
          <p:cNvPr id="3" name="文本占位符 2"/>
          <p:cNvSpPr txBox="1"/>
          <p:nvPr/>
        </p:nvSpPr>
        <p:spPr>
          <a:xfrm>
            <a:off x="2442845" y="1515745"/>
            <a:ext cx="3258185" cy="2366010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1</a:t>
            </a:r>
            <a:r>
              <a:rPr kumimoji="1"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、开发背景</a:t>
            </a:r>
            <a:endParaRPr kumimoji="1" lang="en-US" altLang="zh-CN" sz="18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2</a:t>
            </a:r>
            <a:r>
              <a:rPr kumimoji="1"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、应用功能</a:t>
            </a:r>
            <a:endParaRPr kumimoji="1" lang="en-US" altLang="zh-CN" sz="18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3</a:t>
            </a:r>
            <a:r>
              <a:rPr kumimoji="1"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、设计思路</a:t>
            </a:r>
            <a:endParaRPr kumimoji="1" lang="en-US" altLang="zh-CN" sz="18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4</a:t>
            </a:r>
            <a:r>
              <a:rPr kumimoji="1" lang="zh-CN" altLang="en-US" sz="1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、应用前景与优化方向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238500" y="1823720"/>
            <a:ext cx="2380615" cy="994410"/>
          </a:xfrm>
        </p:spPr>
        <p:txBody>
          <a:bodyPr>
            <a:normAutofit/>
          </a:bodyPr>
          <a:lstStyle/>
          <a:p>
            <a:r>
              <a:rPr kumimoji="1" lang="en-US" altLang="zh-CN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1.</a:t>
            </a:r>
            <a:r>
              <a:rPr kumimoji="1" lang="zh-CN" altLang="en-US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开发背景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9459" y="184763"/>
            <a:ext cx="7886700" cy="3430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开发背景</a:t>
            </a:r>
          </a:p>
        </p:txBody>
      </p:sp>
      <p:sp>
        <p:nvSpPr>
          <p:cNvPr id="6" name="文本占位符 2"/>
          <p:cNvSpPr txBox="1"/>
          <p:nvPr/>
        </p:nvSpPr>
        <p:spPr>
          <a:xfrm>
            <a:off x="471993" y="1159921"/>
            <a:ext cx="3258185" cy="2366010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在工作、学习中，每天都会收到大量通知信息，存在通知内容冗长复杂的情况，手动提取有效信息并且添加日程比较麻烦。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marL="0"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因此，我们考虑基于</a:t>
            </a:r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AI</a:t>
            </a: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开发一个能够自动提取信息，自动化添加日程的应用。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44" y="2734809"/>
            <a:ext cx="4216982" cy="18660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11905"/>
          <a:stretch>
            <a:fillRect/>
          </a:stretch>
        </p:blipFill>
        <p:spPr>
          <a:xfrm>
            <a:off x="4599940" y="858497"/>
            <a:ext cx="1575566" cy="17641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59" y="1069005"/>
            <a:ext cx="2139123" cy="1609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78835" y="1845310"/>
            <a:ext cx="2660650" cy="99441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kumimoji="1" lang="zh-CN" altLang="en-US" sz="3200" b="1" dirty="0">
                <a:latin typeface="Source Han Sans CN Bold" panose="020B0400000000000000" charset="-122"/>
                <a:ea typeface="Source Han Sans CN Bold" panose="020B0400000000000000" charset="-122"/>
              </a:rPr>
              <a:t>2.应用功能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52095" y="158115"/>
            <a:ext cx="1725930" cy="342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5980" r="12533"/>
          <a:stretch>
            <a:fillRect/>
          </a:stretch>
        </p:blipFill>
        <p:spPr>
          <a:xfrm>
            <a:off x="338455" y="1213485"/>
            <a:ext cx="2308225" cy="3777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1"/>
          <a:stretch>
            <a:fillRect/>
          </a:stretch>
        </p:blipFill>
        <p:spPr>
          <a:xfrm rot="5400000">
            <a:off x="2515235" y="1878965"/>
            <a:ext cx="3750310" cy="2418715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5910580" y="501015"/>
            <a:ext cx="3037840" cy="7791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当天标题加粗方便用户区分，</a:t>
            </a: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日程表可上下滚动，左右划动切换时间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" r="7034"/>
          <a:stretch>
            <a:fillRect/>
          </a:stretch>
        </p:blipFill>
        <p:spPr>
          <a:xfrm>
            <a:off x="6202680" y="1213485"/>
            <a:ext cx="2498725" cy="376237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252095" y="647065"/>
            <a:ext cx="2661920" cy="51308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从桌面打开</a:t>
            </a:r>
            <a:r>
              <a:rPr lang="en-US" altLang="zh-CN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AI_Calendar</a:t>
            </a:r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应用，连接网络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335292" y="647167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授权允许发送通知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52095" y="249555"/>
            <a:ext cx="1718310" cy="3429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6266" r="9388"/>
          <a:stretch>
            <a:fillRect/>
          </a:stretch>
        </p:blipFill>
        <p:spPr>
          <a:xfrm>
            <a:off x="419100" y="1299210"/>
            <a:ext cx="2247900" cy="3597275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6119907" y="693202"/>
            <a:ext cx="2473416" cy="531816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点击日程块弹出详情卡片，可进一步实现编辑删除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l="5814" t="1161" r="8125"/>
          <a:stretch>
            <a:fillRect/>
          </a:stretch>
        </p:blipFill>
        <p:spPr>
          <a:xfrm>
            <a:off x="6179820" y="1299210"/>
            <a:ext cx="2293620" cy="358584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347980" y="693420"/>
            <a:ext cx="2675890" cy="632460"/>
          </a:xfrm>
          <a:prstGeom prst="rect">
            <a:avLst/>
          </a:prstGeom>
        </p:spPr>
        <p:txBody>
          <a:bodyPr>
            <a:normAutofit fontScale="5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点击主页面右上角“</a:t>
            </a:r>
            <a:r>
              <a:rPr lang="en-US" altLang="zh-CN" sz="2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+”</a:t>
            </a:r>
            <a:r>
              <a:rPr lang="zh-CN" altLang="en-US" sz="2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，</a:t>
            </a:r>
            <a:endParaRPr lang="en-US" altLang="zh-CN" sz="28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r>
              <a:rPr lang="zh-CN" altLang="en-US" sz="28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进入编辑日程界面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549287" y="767182"/>
            <a:ext cx="2473416" cy="53181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成功添加日程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2684" r="15269"/>
          <a:stretch>
            <a:fillRect/>
          </a:stretch>
        </p:blipFill>
        <p:spPr>
          <a:xfrm>
            <a:off x="3298190" y="1299210"/>
            <a:ext cx="2134235" cy="3597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30129" y="173311"/>
            <a:ext cx="1757136" cy="3430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5387" r="7938" b="1001"/>
          <a:stretch>
            <a:fillRect/>
          </a:stretch>
        </p:blipFill>
        <p:spPr>
          <a:xfrm>
            <a:off x="396240" y="1224915"/>
            <a:ext cx="2308860" cy="3518535"/>
          </a:xfrm>
          <a:prstGeom prst="rect">
            <a:avLst/>
          </a:prstGeom>
        </p:spPr>
      </p:pic>
      <p:sp>
        <p:nvSpPr>
          <p:cNvPr id="13" name="标题 3"/>
          <p:cNvSpPr txBox="1"/>
          <p:nvPr/>
        </p:nvSpPr>
        <p:spPr>
          <a:xfrm>
            <a:off x="6120542" y="692567"/>
            <a:ext cx="2473416" cy="5318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一键删除：</a:t>
            </a: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具有两种删除模式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hqprint"/>
          <a:srcRect l="7934" t="2751" r="10126"/>
          <a:stretch>
            <a:fillRect/>
          </a:stretch>
        </p:blipFill>
        <p:spPr>
          <a:xfrm>
            <a:off x="6236335" y="1224915"/>
            <a:ext cx="2183765" cy="345630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46324" y="693072"/>
            <a:ext cx="3390295" cy="53181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日程冲突检测：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检测新的日程是否与已有安排冲突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  <p:sp>
        <p:nvSpPr>
          <p:cNvPr id="18" name="标题 3"/>
          <p:cNvSpPr txBox="1"/>
          <p:nvPr/>
        </p:nvSpPr>
        <p:spPr>
          <a:xfrm>
            <a:off x="3408653" y="687992"/>
            <a:ext cx="2308862" cy="6347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菜单：</a:t>
            </a:r>
            <a:endParaRPr lang="en-US" altLang="zh-CN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pPr algn="l"/>
            <a:r>
              <a:rPr lang="zh-CN" altLang="en-US" sz="16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一键删除和智能助手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10046" t="4980" r="9616"/>
          <a:stretch>
            <a:fillRect/>
          </a:stretch>
        </p:blipFill>
        <p:spPr>
          <a:xfrm>
            <a:off x="3408680" y="1224915"/>
            <a:ext cx="2135505" cy="3456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91724" y="247606"/>
            <a:ext cx="1757136" cy="3430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思源黑体 1" panose="02010600030101010101" charset="-122"/>
                <a:ea typeface="Source Han Sans CN Normal" panose="020B0400000000000000" charset="-122"/>
                <a:cs typeface="Source Han Sans CN Normal" panose="020B0400000000000000" charset="-122"/>
              </a:rPr>
              <a:t>应用功能</a:t>
            </a:r>
          </a:p>
        </p:txBody>
      </p:sp>
      <p:sp>
        <p:nvSpPr>
          <p:cNvPr id="5" name="AutoShape 33"/>
          <p:cNvSpPr/>
          <p:nvPr/>
        </p:nvSpPr>
        <p:spPr>
          <a:xfrm rot="10798019">
            <a:off x="821531" y="9194007"/>
            <a:ext cx="16534441" cy="0"/>
          </a:xfrm>
          <a:prstGeom prst="line">
            <a:avLst/>
          </a:prstGeom>
          <a:ln w="9525" cap="rnd">
            <a:solidFill>
              <a:srgbClr val="2C2E38">
                <a:alpha val="35686"/>
              </a:srgbClr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l="6346" t="3703" r="13721"/>
          <a:stretch>
            <a:fillRect/>
          </a:stretch>
        </p:blipFill>
        <p:spPr>
          <a:xfrm>
            <a:off x="3025140" y="1056640"/>
            <a:ext cx="2415540" cy="3880485"/>
          </a:xfrm>
          <a:prstGeom prst="rect">
            <a:avLst/>
          </a:prstGeom>
        </p:spPr>
      </p:pic>
      <p:sp>
        <p:nvSpPr>
          <p:cNvPr id="15" name="标题 3"/>
          <p:cNvSpPr txBox="1"/>
          <p:nvPr/>
        </p:nvSpPr>
        <p:spPr>
          <a:xfrm>
            <a:off x="2460625" y="487680"/>
            <a:ext cx="3899535" cy="843280"/>
          </a:xfrm>
          <a:prstGeom prst="rect">
            <a:avLst/>
          </a:prstGeom>
        </p:spPr>
        <p:txBody>
          <a:bodyPr>
            <a:normAutofit fontScale="6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日程提醒功能：</a:t>
            </a:r>
          </a:p>
          <a:p>
            <a:r>
              <a:rPr lang="zh-CN" altLang="en-US" sz="2400" dirty="0">
                <a:latin typeface="Source Han Sans CN Normal" panose="020B0400000000000000" charset="-122"/>
                <a:ea typeface="Source Han Sans CN Normal" panose="020B0400000000000000" charset="-122"/>
                <a:cs typeface="Source Han Sans CN Normal" panose="020B0400000000000000" charset="-122"/>
              </a:rPr>
              <a:t>日程开始前十五分钟时，通知栏发出提醒</a:t>
            </a: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  <a:p>
            <a:endParaRPr lang="zh-CN" altLang="en-US" sz="1600" dirty="0">
              <a:latin typeface="Source Han Sans CN Normal" panose="020B0400000000000000" charset="-122"/>
              <a:ea typeface="Source Han Sans CN Normal" panose="020B0400000000000000" charset="-122"/>
              <a:cs typeface="Source Han Sans CN Normal" panose="020B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hhYWQ3YzIzNWIzNzQ1NDY5ZjE2ZDYyODYxYmMyY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815</Words>
  <Application>Microsoft Office PowerPoint</Application>
  <PresentationFormat>全屏显示(16:9)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Source Han Sans CN Bold</vt:lpstr>
      <vt:lpstr>Source Han Sans CN Normal</vt:lpstr>
      <vt:lpstr>思源黑体 1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目录页</vt:lpstr>
      <vt:lpstr>1.开发背景</vt:lpstr>
      <vt:lpstr>PowerPoint 演示文稿</vt:lpstr>
      <vt:lpstr>2.应用功能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3.设计思路</vt:lpstr>
      <vt:lpstr>PowerPoint 演示文稿</vt:lpstr>
      <vt:lpstr>4.应用前景与优化方向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沁遥 何</cp:lastModifiedBy>
  <cp:revision>40</cp:revision>
  <dcterms:created xsi:type="dcterms:W3CDTF">2024-09-20T05:52:00Z</dcterms:created>
  <dcterms:modified xsi:type="dcterms:W3CDTF">2024-10-07T03:42:17Z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931CB567765FF3F1A509ED66C69BF14E_43</vt:lpwstr>
  </property>
  <property fmtid="{D5CDD505-2E9C-101B-9397-08002B2CF9AE}" pid="3" name="KSOProductBuildVer">
    <vt:lpwstr>2052-12.1.0.18276</vt:lpwstr>
  </property>
</Properties>
</file>