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4" r:id="rId3"/>
    <p:sldId id="273" r:id="rId4"/>
    <p:sldId id="261" r:id="rId5"/>
    <p:sldId id="274" r:id="rId6"/>
    <p:sldId id="266" r:id="rId7"/>
    <p:sldId id="271" r:id="rId8"/>
    <p:sldId id="267" r:id="rId9"/>
    <p:sldId id="278" r:id="rId10"/>
    <p:sldId id="268" r:id="rId11"/>
    <p:sldId id="272" r:id="rId12"/>
    <p:sldId id="269" r:id="rId13"/>
    <p:sldId id="275" r:id="rId14"/>
    <p:sldId id="276" r:id="rId15"/>
    <p:sldId id="279" r:id="rId16"/>
    <p:sldId id="277" r:id="rId17"/>
    <p:sldId id="280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/>
    <p:restoredTop sz="96405"/>
  </p:normalViewPr>
  <p:slideViewPr>
    <p:cSldViewPr snapToGrid="0" snapToObjects="1" showGuides="1">
      <p:cViewPr varScale="1">
        <p:scale>
          <a:sx n="117" d="100"/>
          <a:sy n="117" d="100"/>
        </p:scale>
        <p:origin x="63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920X080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20X080 拷贝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685" y="310131"/>
            <a:ext cx="1191990" cy="1986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7060202020A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60202020A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4098065" y="2012798"/>
            <a:ext cx="5195849" cy="619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7060202020A0204" pitchFamily="34" charset="0"/>
              <a:buNone/>
              <a:defRPr sz="2400" b="0" i="0" kern="1200">
                <a:solidFill>
                  <a:schemeClr val="bg1"/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</a:defRPr>
            </a:lvl1pPr>
            <a:lvl2pPr marL="19177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7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189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36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06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>
                <a:solidFill>
                  <a:schemeClr val="tx1"/>
                </a:solidFill>
                <a:latin typeface="Source Han Sans CN Bold" panose="020B0400000000000000" charset="-122"/>
                <a:ea typeface="Source Han Sans CN Bold" panose="020B0400000000000000" charset="-122"/>
                <a:cs typeface="Source Han Sans CN Bold" panose="020B0400000000000000" charset="-122"/>
              </a:rPr>
              <a:t>智能日程表应用介绍</a:t>
            </a:r>
          </a:p>
          <a:p>
            <a:endParaRPr lang="en-US" altLang="zh-CN" b="1" dirty="0">
              <a:solidFill>
                <a:schemeClr val="tx1"/>
              </a:solidFill>
              <a:latin typeface="Source Han Sans CN Bold" panose="020B0400000000000000" charset="-122"/>
              <a:ea typeface="Source Han Sans CN Bold" panose="020B0400000000000000" charset="-122"/>
              <a:cs typeface="Source Han Sans CN Bold" panose="020B0400000000000000" charset="-122"/>
            </a:endParaRPr>
          </a:p>
        </p:txBody>
      </p:sp>
      <p:sp>
        <p:nvSpPr>
          <p:cNvPr id="6" name="文本占位符 13"/>
          <p:cNvSpPr txBox="1"/>
          <p:nvPr/>
        </p:nvSpPr>
        <p:spPr>
          <a:xfrm>
            <a:off x="4098065" y="2571750"/>
            <a:ext cx="4302156" cy="32056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7060202020A0204" pitchFamily="34" charset="0"/>
              <a:buNone/>
              <a:defRPr sz="1600" b="0" i="0" kern="1200">
                <a:solidFill>
                  <a:schemeClr val="bg1"/>
                </a:solidFill>
                <a:latin typeface="Microsoft YaHei" panose="020B0703020204020201" charset="-122"/>
                <a:ea typeface="Microsoft YaHei" panose="020B0703020204020201" charset="-122"/>
                <a:cs typeface="Microsoft YaHei" panose="020B0703020204020201" charset="-122"/>
              </a:defRPr>
            </a:lvl1pPr>
            <a:lvl2pPr marL="191770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8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8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队长：何沁遥 队员：张施琪、徐楚雯</a:t>
            </a:r>
          </a:p>
          <a:p>
            <a:endParaRPr lang="en-US" altLang="zh-CN" dirty="0">
              <a:solidFill>
                <a:schemeClr val="tx1"/>
              </a:solidFill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224859"/>
            <a:ext cx="2971284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15010" b="4182"/>
          <a:stretch/>
        </p:blipFill>
        <p:spPr>
          <a:xfrm>
            <a:off x="719537" y="1133883"/>
            <a:ext cx="2473417" cy="3895299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6CB4EDC-E9AE-FF14-C018-06816A95C34A}"/>
              </a:ext>
            </a:extLst>
          </p:cNvPr>
          <p:cNvSpPr txBox="1"/>
          <p:nvPr/>
        </p:nvSpPr>
        <p:spPr>
          <a:xfrm>
            <a:off x="5472837" y="653478"/>
            <a:ext cx="314397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生成日程块，点击可编辑、删除</a:t>
            </a:r>
          </a:p>
        </p:txBody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130144" y="620703"/>
            <a:ext cx="470093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支持模糊日程输入（起止时间不明确，时间不明确，例如“下周五中午”，则自动推算补全时间）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AEE73-63A8-A2E4-66B2-17FC586E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21" t="10952" r="5469" b="8232"/>
          <a:stretch/>
        </p:blipFill>
        <p:spPr>
          <a:xfrm>
            <a:off x="5472837" y="1133883"/>
            <a:ext cx="2406243" cy="39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224859"/>
            <a:ext cx="2971284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130144" y="620703"/>
            <a:ext cx="470093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支持日程以外信息输入，帮助学习、办公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37341C-622C-6343-FF67-DF2EC144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1" y="919386"/>
            <a:ext cx="3152633" cy="4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224859"/>
            <a:ext cx="2971284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64" t="6873" r="11275" b="14527"/>
          <a:stretch/>
        </p:blipFill>
        <p:spPr>
          <a:xfrm>
            <a:off x="130145" y="1234416"/>
            <a:ext cx="2140616" cy="3622888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6CB4EDC-E9AE-FF14-C018-06816A95C34A}"/>
              </a:ext>
            </a:extLst>
          </p:cNvPr>
          <p:cNvSpPr txBox="1"/>
          <p:nvPr/>
        </p:nvSpPr>
        <p:spPr>
          <a:xfrm>
            <a:off x="4927170" y="645114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点击通知跳转到智能助手页面粘贴日程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3B7805-1D47-1941-0D74-67CE1903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5" t="12064" r="12595" b="7721"/>
          <a:stretch/>
        </p:blipFill>
        <p:spPr>
          <a:xfrm>
            <a:off x="4805842" y="1331262"/>
            <a:ext cx="1897381" cy="3313832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130144" y="645114"/>
            <a:ext cx="3603656" cy="68614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监听剪贴板，复制日程时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弹出横幅式通知，且导航栏出现图标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AEE73-63A8-A2E4-66B2-17FC586E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32" t="15713" r="3376" b="8232"/>
          <a:stretch/>
        </p:blipFill>
        <p:spPr>
          <a:xfrm>
            <a:off x="2391595" y="1204258"/>
            <a:ext cx="2293413" cy="36228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D108F2-E25C-8621-1E92-F8D9EFF1F3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92" t="9876" r="10230" b="9690"/>
          <a:stretch/>
        </p:blipFill>
        <p:spPr>
          <a:xfrm>
            <a:off x="6834306" y="1234416"/>
            <a:ext cx="2119628" cy="35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562"/>
            <a:ext cx="1706245" cy="99417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3.</a:t>
            </a:r>
            <a:r>
              <a:rPr kumimoji="1" lang="zh-CN" altLang="en-US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设计思路</a:t>
            </a:r>
          </a:p>
        </p:txBody>
      </p:sp>
    </p:spTree>
    <p:extLst>
      <p:ext uri="{BB962C8B-B14F-4D97-AF65-F5344CB8AC3E}">
        <p14:creationId xmlns:p14="http://schemas.microsoft.com/office/powerpoint/2010/main" val="399823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10332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设计思路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22D904-FF6C-9E92-335C-B2924725E533}"/>
              </a:ext>
            </a:extLst>
          </p:cNvPr>
          <p:cNvSpPr txBox="1"/>
          <p:nvPr/>
        </p:nvSpPr>
        <p:spPr>
          <a:xfrm>
            <a:off x="166967" y="1347008"/>
            <a:ext cx="335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1200" dirty="0"/>
              <a:t>@ohos.data.relationalStore</a:t>
            </a:r>
            <a:r>
              <a:rPr lang="zh-CN" altLang="en-US" sz="1200" dirty="0"/>
              <a:t>关系型数据库</a:t>
            </a:r>
            <a:r>
              <a:rPr lang="zh-CN" altLang="it-IT" sz="1200" dirty="0"/>
              <a:t>模块管理数据，</a:t>
            </a:r>
            <a:r>
              <a:rPr lang="it-IT" altLang="zh-CN" sz="1200" dirty="0"/>
              <a:t>@ohos.data.ValuesBucket</a:t>
            </a:r>
            <a:r>
              <a:rPr lang="zh-CN" altLang="it-IT" sz="1200" dirty="0"/>
              <a:t>模块存储用户输入的日程，存储到数据库中，使用</a:t>
            </a:r>
            <a:r>
              <a:rPr lang="it-IT" altLang="zh-CN" sz="1200" dirty="0"/>
              <a:t>@ohos.events.emitter</a:t>
            </a:r>
            <a:r>
              <a:rPr lang="zh-CN" altLang="it-IT" sz="1200" dirty="0"/>
              <a:t>模块发送事件，通知其他组件或页面更新数据。</a:t>
            </a:r>
          </a:p>
        </p:txBody>
      </p:sp>
      <p:sp>
        <p:nvSpPr>
          <p:cNvPr id="31" name="标题 3">
            <a:extLst>
              <a:ext uri="{FF2B5EF4-FFF2-40B4-BE49-F238E27FC236}">
                <a16:creationId xmlns:a16="http://schemas.microsoft.com/office/drawing/2014/main" id="{D2E7B126-37CF-AD6A-5EDF-0594D80D1B1F}"/>
              </a:ext>
            </a:extLst>
          </p:cNvPr>
          <p:cNvSpPr txBox="1"/>
          <p:nvPr/>
        </p:nvSpPr>
        <p:spPr>
          <a:xfrm>
            <a:off x="1452482" y="1054653"/>
            <a:ext cx="2066782" cy="4056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日程添加与编辑功能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246D614-38BC-BE8E-C9A1-5DC3DA33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1451610"/>
            <a:ext cx="2240280" cy="2240280"/>
          </a:xfrm>
          <a:prstGeom prst="rect">
            <a:avLst/>
          </a:prstGeom>
        </p:spPr>
      </p:pic>
      <p:sp>
        <p:nvSpPr>
          <p:cNvPr id="33" name="标题 3">
            <a:extLst>
              <a:ext uri="{FF2B5EF4-FFF2-40B4-BE49-F238E27FC236}">
                <a16:creationId xmlns:a16="http://schemas.microsoft.com/office/drawing/2014/main" id="{DD05A3D4-775F-B5C3-AB0D-F57C8011707A}"/>
              </a:ext>
            </a:extLst>
          </p:cNvPr>
          <p:cNvSpPr txBox="1"/>
          <p:nvPr/>
        </p:nvSpPr>
        <p:spPr>
          <a:xfrm>
            <a:off x="1842698" y="2742112"/>
            <a:ext cx="2066782" cy="4056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AI</a:t>
            </a: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智能助手功能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F0B1BF-4DDC-2E33-FE66-E829BA2CF655}"/>
              </a:ext>
            </a:extLst>
          </p:cNvPr>
          <p:cNvSpPr txBox="1"/>
          <p:nvPr/>
        </p:nvSpPr>
        <p:spPr>
          <a:xfrm>
            <a:off x="167802" y="3060700"/>
            <a:ext cx="3351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使用了</a:t>
            </a:r>
            <a:r>
              <a:rPr lang="en-US" altLang="zh-CN" sz="1200" dirty="0"/>
              <a:t>@ohos.net.http</a:t>
            </a:r>
            <a:r>
              <a:rPr lang="zh-CN" altLang="en-US" sz="1200" dirty="0"/>
              <a:t>模块来实现与</a:t>
            </a:r>
            <a:r>
              <a:rPr lang="en-US" altLang="zh-CN" sz="1200" dirty="0" err="1"/>
              <a:t>kimi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api</a:t>
            </a:r>
            <a:r>
              <a:rPr lang="zh-CN" altLang="en-US" sz="1200" dirty="0"/>
              <a:t>的通信，主要用于发送用户的问题并接收助手的回答。</a:t>
            </a:r>
            <a:endParaRPr lang="zh-CN" altLang="it-IT" sz="1200" dirty="0"/>
          </a:p>
        </p:txBody>
      </p:sp>
      <p:sp>
        <p:nvSpPr>
          <p:cNvPr id="35" name="标题 3">
            <a:extLst>
              <a:ext uri="{FF2B5EF4-FFF2-40B4-BE49-F238E27FC236}">
                <a16:creationId xmlns:a16="http://schemas.microsoft.com/office/drawing/2014/main" id="{2C9FE992-8499-4F97-42EB-49E6264368E1}"/>
              </a:ext>
            </a:extLst>
          </p:cNvPr>
          <p:cNvSpPr txBox="1"/>
          <p:nvPr/>
        </p:nvSpPr>
        <p:spPr>
          <a:xfrm>
            <a:off x="5791703" y="1054653"/>
            <a:ext cx="2751406" cy="40567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监听复制事件发布通知提醒功能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A7662F-4483-1175-184C-4A0A18DA5464}"/>
              </a:ext>
            </a:extLst>
          </p:cNvPr>
          <p:cNvSpPr txBox="1"/>
          <p:nvPr/>
        </p:nvSpPr>
        <p:spPr>
          <a:xfrm>
            <a:off x="5793373" y="1347008"/>
            <a:ext cx="335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使用</a:t>
            </a:r>
            <a:r>
              <a:rPr lang="en-US" altLang="zh-CN" sz="1200" dirty="0"/>
              <a:t>@ohos.pasteboard</a:t>
            </a:r>
            <a:r>
              <a:rPr lang="zh-CN" altLang="en-US" sz="1200" dirty="0"/>
              <a:t>模块对系统剪贴板进行监听，剪贴板内容变化时进行发布通知。通过</a:t>
            </a:r>
            <a:r>
              <a:rPr lang="en-US" altLang="zh-CN" sz="1200" dirty="0"/>
              <a:t>@ohos.notificationManager</a:t>
            </a:r>
            <a:r>
              <a:rPr lang="zh-CN" altLang="en-US" sz="1200" dirty="0"/>
              <a:t>和</a:t>
            </a:r>
            <a:r>
              <a:rPr lang="en-US" altLang="zh-CN" sz="1200" dirty="0"/>
              <a:t>@ohos.app.ability.wantAgent</a:t>
            </a:r>
            <a:r>
              <a:rPr lang="zh-CN" altLang="en-US" sz="1200" dirty="0"/>
              <a:t>模块，实现了通过通知栏直接进入应用特定页面的功能。</a:t>
            </a:r>
            <a:endParaRPr lang="zh-CN" altLang="it-IT" sz="1200" dirty="0"/>
          </a:p>
        </p:txBody>
      </p:sp>
      <p:sp>
        <p:nvSpPr>
          <p:cNvPr id="37" name="标题 3">
            <a:extLst>
              <a:ext uri="{FF2B5EF4-FFF2-40B4-BE49-F238E27FC236}">
                <a16:creationId xmlns:a16="http://schemas.microsoft.com/office/drawing/2014/main" id="{3436402F-8182-CB74-5DEE-268A839B766F}"/>
              </a:ext>
            </a:extLst>
          </p:cNvPr>
          <p:cNvSpPr txBox="1"/>
          <p:nvPr/>
        </p:nvSpPr>
        <p:spPr>
          <a:xfrm>
            <a:off x="5792537" y="2742447"/>
            <a:ext cx="3352297" cy="4056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智能日程解析功能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84B1E9-7B2E-BA0C-9352-49F29782FC89}"/>
              </a:ext>
            </a:extLst>
          </p:cNvPr>
          <p:cNvSpPr txBox="1"/>
          <p:nvPr/>
        </p:nvSpPr>
        <p:spPr>
          <a:xfrm>
            <a:off x="5793373" y="3147786"/>
            <a:ext cx="3351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通过合适的</a:t>
            </a:r>
            <a:r>
              <a:rPr lang="en-US" altLang="zh-CN" sz="1200" dirty="0" err="1"/>
              <a:t>pormpt</a:t>
            </a:r>
            <a:r>
              <a:rPr lang="zh-CN" altLang="en-US" sz="1200" dirty="0"/>
              <a:t>提示</a:t>
            </a:r>
            <a:r>
              <a:rPr lang="en-US" altLang="zh-CN" sz="1200" dirty="0"/>
              <a:t>AI</a:t>
            </a:r>
            <a:r>
              <a:rPr lang="zh-CN" altLang="en-US" sz="1200" dirty="0"/>
              <a:t>提取日程并在时间信息不确切的情况下进行智能估算。设计函数与数据库进行交互插入和修改数据。</a:t>
            </a:r>
            <a:endParaRPr lang="zh-CN" altLang="it-IT" sz="1200" dirty="0"/>
          </a:p>
        </p:txBody>
      </p:sp>
    </p:spTree>
    <p:extLst>
      <p:ext uri="{BB962C8B-B14F-4D97-AF65-F5344CB8AC3E}">
        <p14:creationId xmlns:p14="http://schemas.microsoft.com/office/powerpoint/2010/main" val="254189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880360" y="2074664"/>
            <a:ext cx="3383280" cy="99417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4.</a:t>
            </a:r>
            <a:r>
              <a:rPr kumimoji="1" lang="zh-CN" altLang="en-US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应用前景与优化方向</a:t>
            </a:r>
          </a:p>
        </p:txBody>
      </p:sp>
    </p:spTree>
    <p:extLst>
      <p:ext uri="{BB962C8B-B14F-4D97-AF65-F5344CB8AC3E}">
        <p14:creationId xmlns:p14="http://schemas.microsoft.com/office/powerpoint/2010/main" val="15171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86C38E-CD14-C418-AF68-5A733D911667}"/>
              </a:ext>
            </a:extLst>
          </p:cNvPr>
          <p:cNvSpPr txBox="1"/>
          <p:nvPr/>
        </p:nvSpPr>
        <p:spPr>
          <a:xfrm>
            <a:off x="767443" y="912882"/>
            <a:ext cx="7609114" cy="3935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跨平台整合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：随着用户对多设备协同工作的需求增加，可以进一步开发跨平台功能，实现手机、平板、电脑等设备间的日程同步。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集成更多第三方服务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：通过与日历服务、邮件服务、在线会议工具等第三方服务的集成，您的应用可以提供更全面的日程管理解决方案。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个性化推荐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：利用用户的行为数据，应用可以学习用户的日程安排习惯，提供个性化的日程建议和提醒。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社区功能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：引入社区功能，让用户可以分享日程管理技巧，或者参与到日程挑战中，增加用户粘性。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企业级应用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：拓展企业级市场，提供团队协作和项目管理功能，帮助企业提高工作效率。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健康与生活平衡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：结合健康数据，提醒用户休息和锻炼，帮助用户实现工作与生活的平衡。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教育与学习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：为学生和教育工作者提供定制化的日程管理功能，帮助他们更好地规划学习和教学活动。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C299062-3539-FA79-516E-13F6BEC7494C}"/>
              </a:ext>
            </a:extLst>
          </p:cNvPr>
          <p:cNvSpPr txBox="1"/>
          <p:nvPr/>
        </p:nvSpPr>
        <p:spPr>
          <a:xfrm>
            <a:off x="521244" y="421039"/>
            <a:ext cx="10332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应用前景</a:t>
            </a:r>
          </a:p>
        </p:txBody>
      </p:sp>
    </p:spTree>
    <p:extLst>
      <p:ext uri="{BB962C8B-B14F-4D97-AF65-F5344CB8AC3E}">
        <p14:creationId xmlns:p14="http://schemas.microsoft.com/office/powerpoint/2010/main" val="34345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86C38E-CD14-C418-AF68-5A733D911667}"/>
              </a:ext>
            </a:extLst>
          </p:cNvPr>
          <p:cNvSpPr txBox="1"/>
          <p:nvPr/>
        </p:nvSpPr>
        <p:spPr>
          <a:xfrm>
            <a:off x="767443" y="1088555"/>
            <a:ext cx="7609114" cy="167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通知功能</a:t>
            </a: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优化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：设计机器学习算法或利用大模型，识别剪贴板中内容是否为日程相关文本，以确保只有相关日程的文本才会触发通知，避免过多打扰用户。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  <a:ea typeface="Source Han Sans CN Normal" panose="020B040000000000000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视图切换功能</a:t>
            </a:r>
            <a:r>
              <a:rPr lang="zh-CN" altLang="en-US" sz="1400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：设计不同时间视图显示方式，如周视图、月视图</a:t>
            </a:r>
            <a:endParaRPr lang="zh-CN" altLang="en-US" sz="1400" b="0" i="0" dirty="0">
              <a:solidFill>
                <a:srgbClr val="060607"/>
              </a:solidFill>
              <a:effectLst/>
              <a:latin typeface="-apple-system"/>
              <a:ea typeface="Source Han Sans CN Normal" panose="020B040000000000000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日程预测功能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：开发基于用户历史数据的日程预测功能，提前为用户规划可能的日程安排。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语音控制集成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：集成语音控制功能，让用户能够通过语音命令来管理日程。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C299062-3539-FA79-516E-13F6BEC7494C}"/>
              </a:ext>
            </a:extLst>
          </p:cNvPr>
          <p:cNvSpPr txBox="1"/>
          <p:nvPr/>
        </p:nvSpPr>
        <p:spPr>
          <a:xfrm>
            <a:off x="521244" y="421039"/>
            <a:ext cx="10332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优化思路</a:t>
            </a:r>
          </a:p>
        </p:txBody>
      </p:sp>
    </p:spTree>
    <p:extLst>
      <p:ext uri="{BB962C8B-B14F-4D97-AF65-F5344CB8AC3E}">
        <p14:creationId xmlns:p14="http://schemas.microsoft.com/office/powerpoint/2010/main" val="990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310910" y="1767392"/>
            <a:ext cx="3523525" cy="160871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167890">
              <a:lnSpc>
                <a:spcPct val="90000"/>
              </a:lnSpc>
              <a:spcBef>
                <a:spcPct val="0"/>
              </a:spcBef>
              <a:buNone/>
              <a:defRPr kumimoji="1" sz="20500" b="1" spc="600">
                <a:solidFill>
                  <a:schemeClr val="bg1"/>
                </a:solidFill>
                <a:latin typeface="Microsoft YaHei" panose="020B0703020204020201" charset="-122"/>
                <a:ea typeface="Microsoft YaHei" panose="020B0703020204020201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 panose="020B0400000000000000" charset="-122"/>
                <a:ea typeface="Source Han Sans CN Bold" panose="020B0400000000000000" charset="-122"/>
                <a:cs typeface="Source Han Sans CN Bold" panose="020B0400000000000000" charset="-122"/>
              </a:rPr>
              <a:t>THANKS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Bold" panose="020B0400000000000000" charset="-122"/>
                <a:ea typeface="Source Han Sans CN Bold" panose="020B0400000000000000" charset="-122"/>
                <a:cs typeface="Source Han Sans CN Bold" panose="020B0400000000000000" charset="-122"/>
              </a:rPr>
              <a:t>谢谢观看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78075" y="614918"/>
            <a:ext cx="7105650" cy="994172"/>
          </a:xfrm>
        </p:spPr>
        <p:txBody>
          <a:bodyPr>
            <a:normAutofit/>
          </a:bodyPr>
          <a:lstStyle/>
          <a:p>
            <a:r>
              <a:rPr kumimoji="1" lang="zh-CN" altLang="en-US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目录页</a:t>
            </a:r>
          </a:p>
        </p:txBody>
      </p:sp>
      <p:sp>
        <p:nvSpPr>
          <p:cNvPr id="3" name="文本占位符 2"/>
          <p:cNvSpPr txBox="1"/>
          <p:nvPr/>
        </p:nvSpPr>
        <p:spPr>
          <a:xfrm>
            <a:off x="2378075" y="1609090"/>
            <a:ext cx="3258185" cy="2366010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kumimoji="1"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1</a:t>
            </a:r>
            <a:r>
              <a:rPr kumimoji="1"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、开发背景</a:t>
            </a:r>
            <a:endParaRPr kumimoji="1"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kumimoji="1"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2</a:t>
            </a:r>
            <a:r>
              <a:rPr kumimoji="1"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、应用功能</a:t>
            </a:r>
            <a:endParaRPr kumimoji="1"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kumimoji="1"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3</a:t>
            </a:r>
            <a:r>
              <a:rPr kumimoji="1"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、设计思路</a:t>
            </a:r>
            <a:endParaRPr kumimoji="1"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kumimoji="1"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4</a:t>
            </a:r>
            <a:r>
              <a:rPr kumimoji="1"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、应用前景与优化方向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562"/>
            <a:ext cx="1706245" cy="99417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1.</a:t>
            </a:r>
            <a:r>
              <a:rPr kumimoji="1" lang="zh-CN" altLang="en-US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开发背景</a:t>
            </a:r>
          </a:p>
        </p:txBody>
      </p:sp>
    </p:spTree>
    <p:extLst>
      <p:ext uri="{BB962C8B-B14F-4D97-AF65-F5344CB8AC3E}">
        <p14:creationId xmlns:p14="http://schemas.microsoft.com/office/powerpoint/2010/main" val="30724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7886700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开发背景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BE53CB0-85F9-9813-E529-746B543AB560}"/>
              </a:ext>
            </a:extLst>
          </p:cNvPr>
          <p:cNvSpPr txBox="1"/>
          <p:nvPr/>
        </p:nvSpPr>
        <p:spPr>
          <a:xfrm>
            <a:off x="332293" y="1306606"/>
            <a:ext cx="3258185" cy="2366010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7060202020A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7060202020A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在工作、学习中，每天都会收到大量通知信息，存在通知内容冗长复杂的情况，手动提取有效信息并且添加日程比较麻烦。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因此，我们考虑基于</a:t>
            </a:r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AI</a:t>
            </a: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开发一个能够自动提取信息，自动化添加日程的应用。</a:t>
            </a:r>
          </a:p>
          <a:p>
            <a:pPr marL="0" indent="0">
              <a:lnSpc>
                <a:spcPct val="150000"/>
              </a:lnSpc>
              <a:buFont typeface="Arial" panose="020B07060202020A0204" pitchFamily="34" charset="0"/>
              <a:buNone/>
            </a:pPr>
            <a:endParaRPr kumimoji="1"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E58284-0435-F84C-4471-21202319C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04" y="2909434"/>
            <a:ext cx="4216982" cy="18660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01371A-8003-FA1F-712C-7E437538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05"/>
          <a:stretch/>
        </p:blipFill>
        <p:spPr>
          <a:xfrm>
            <a:off x="4572000" y="1033122"/>
            <a:ext cx="1575566" cy="1764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6EBE11-B6C0-4DFC-B46A-B74A307D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419" y="1243630"/>
            <a:ext cx="2139123" cy="1609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26815" y="1845562"/>
            <a:ext cx="1706245" cy="994172"/>
          </a:xfrm>
        </p:spPr>
        <p:txBody>
          <a:bodyPr>
            <a:normAutofit/>
          </a:bodyPr>
          <a:lstStyle/>
          <a:p>
            <a:r>
              <a:rPr kumimoji="1" lang="en-US" altLang="zh-CN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2.</a:t>
            </a:r>
            <a:r>
              <a:rPr kumimoji="1" lang="zh-CN" altLang="en-US" sz="2400" b="1" dirty="0">
                <a:latin typeface="Source Han Sans CN Bold" panose="020B0400000000000000" charset="-122"/>
                <a:ea typeface="Source Han Sans CN Bold" panose="020B0400000000000000" charset="-122"/>
              </a:rPr>
              <a:t>应用功能</a:t>
            </a:r>
          </a:p>
        </p:txBody>
      </p:sp>
    </p:spTree>
    <p:extLst>
      <p:ext uri="{BB962C8B-B14F-4D97-AF65-F5344CB8AC3E}">
        <p14:creationId xmlns:p14="http://schemas.microsoft.com/office/powerpoint/2010/main" val="336342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10332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5" y="1325414"/>
            <a:ext cx="2665021" cy="3554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535540-3D4C-C75E-A36A-1B51B482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/>
        </p:blipFill>
        <p:spPr>
          <a:xfrm rot="5400000">
            <a:off x="2707672" y="1777010"/>
            <a:ext cx="3583077" cy="2448288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6CB4EDC-E9AE-FF14-C018-06816A95C34A}"/>
              </a:ext>
            </a:extLst>
          </p:cNvPr>
          <p:cNvSpPr txBox="1"/>
          <p:nvPr/>
        </p:nvSpPr>
        <p:spPr>
          <a:xfrm>
            <a:off x="6120542" y="588512"/>
            <a:ext cx="2787238" cy="7789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当天标题加粗方便用户区分，</a:t>
            </a: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可上下滚动，左右划动切换时间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3B7805-1D47-1941-0D74-67CE19033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740" y="1414227"/>
            <a:ext cx="2665021" cy="3554056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404465" y="789504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从桌面打开</a:t>
            </a:r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AI Calendar</a:t>
            </a: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连接网络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A2FD7584-6C7A-8F48-576E-D0E61B00BC50}"/>
              </a:ext>
            </a:extLst>
          </p:cNvPr>
          <p:cNvSpPr txBox="1"/>
          <p:nvPr/>
        </p:nvSpPr>
        <p:spPr>
          <a:xfrm>
            <a:off x="3335292" y="767182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授权允许发送通知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0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364" y="249533"/>
            <a:ext cx="10332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065" y="1326231"/>
            <a:ext cx="2665021" cy="3552422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6CB4EDC-E9AE-FF14-C018-06816A95C34A}"/>
              </a:ext>
            </a:extLst>
          </p:cNvPr>
          <p:cNvSpPr txBox="1"/>
          <p:nvPr/>
        </p:nvSpPr>
        <p:spPr>
          <a:xfrm>
            <a:off x="6120542" y="790992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点击日程块弹出详情卡片，可实现编辑删除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3B7805-1D47-1941-0D74-67CE19033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4830" y="1414227"/>
            <a:ext cx="2664840" cy="3554056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404465" y="789504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点击右上角“</a:t>
            </a:r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+”</a:t>
            </a: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进入编辑日程界面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A2FD7584-6C7A-8F48-576E-D0E61B00BC50}"/>
              </a:ext>
            </a:extLst>
          </p:cNvPr>
          <p:cNvSpPr txBox="1"/>
          <p:nvPr/>
        </p:nvSpPr>
        <p:spPr>
          <a:xfrm>
            <a:off x="3335292" y="767182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成功添加日程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23564-0F17-A262-9126-1832C9450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2684" r="15269"/>
          <a:stretch/>
        </p:blipFill>
        <p:spPr>
          <a:xfrm>
            <a:off x="3189714" y="1179801"/>
            <a:ext cx="2247147" cy="37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91724" y="247606"/>
            <a:ext cx="17571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684" y="1325414"/>
            <a:ext cx="2663782" cy="3554056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96CB4EDC-E9AE-FF14-C018-06816A95C34A}"/>
              </a:ext>
            </a:extLst>
          </p:cNvPr>
          <p:cNvSpPr txBox="1"/>
          <p:nvPr/>
        </p:nvSpPr>
        <p:spPr>
          <a:xfrm>
            <a:off x="6120542" y="790992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一键删除的两种模式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3B7805-1D47-1941-0D74-67CE190339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4740" y="1289473"/>
            <a:ext cx="2665021" cy="3554055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130144" y="693072"/>
            <a:ext cx="3390295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日程冲突检测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检测新的日程是否与已有安排冲突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>
            <a:extLst>
              <a:ext uri="{FF2B5EF4-FFF2-40B4-BE49-F238E27FC236}">
                <a16:creationId xmlns:a16="http://schemas.microsoft.com/office/drawing/2014/main" id="{A2FD7584-6C7A-8F48-576E-D0E61B00BC50}"/>
              </a:ext>
            </a:extLst>
          </p:cNvPr>
          <p:cNvSpPr txBox="1"/>
          <p:nvPr/>
        </p:nvSpPr>
        <p:spPr>
          <a:xfrm>
            <a:off x="3408653" y="693072"/>
            <a:ext cx="2308862" cy="6347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菜单：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algn="ctr"/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一键删除和智能助手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BAEE73-63A8-A2E4-66B2-17FC586E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1" r="5101"/>
          <a:stretch/>
        </p:blipFill>
        <p:spPr>
          <a:xfrm>
            <a:off x="3277277" y="1298998"/>
            <a:ext cx="2386742" cy="35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91724" y="247606"/>
            <a:ext cx="1757136" cy="3430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</a:t>
            </a:r>
          </a:p>
        </p:txBody>
      </p:sp>
      <p:sp>
        <p:nvSpPr>
          <p:cNvPr id="5" name="AutoShape 33">
            <a:extLst>
              <a:ext uri="{FF2B5EF4-FFF2-40B4-BE49-F238E27FC236}">
                <a16:creationId xmlns:a16="http://schemas.microsoft.com/office/drawing/2014/main" id="{CD2E0007-1A54-ECDF-B9CE-166F7F7C79A8}"/>
              </a:ext>
            </a:extLst>
          </p:cNvPr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3261E6-D0C9-656A-3EA6-89E73FA6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73154" y="1237787"/>
            <a:ext cx="3021675" cy="4029687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4B52C5A4-2B41-5030-CF49-8DE3E338CC15}"/>
              </a:ext>
            </a:extLst>
          </p:cNvPr>
          <p:cNvSpPr txBox="1"/>
          <p:nvPr/>
        </p:nvSpPr>
        <p:spPr>
          <a:xfrm>
            <a:off x="2673154" y="524984"/>
            <a:ext cx="3390295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提醒功能：日程开始前十五分钟通知栏提醒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87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770</Words>
  <Application>Microsoft Office PowerPoint</Application>
  <PresentationFormat>全屏显示(16:9)</PresentationFormat>
  <Paragraphs>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Source Han Sans CN Bold</vt:lpstr>
      <vt:lpstr>Source Han Sans CN Normal</vt:lpstr>
      <vt:lpstr>思源黑体 1</vt:lpstr>
      <vt:lpstr>Arial</vt:lpstr>
      <vt:lpstr>Calibri</vt:lpstr>
      <vt:lpstr>Calibri Light</vt:lpstr>
      <vt:lpstr>Office 主题​​</vt:lpstr>
      <vt:lpstr>PowerPoint 演示文稿</vt:lpstr>
      <vt:lpstr>目录页</vt:lpstr>
      <vt:lpstr>1.开发背景</vt:lpstr>
      <vt:lpstr>PowerPoint 演示文稿</vt:lpstr>
      <vt:lpstr>2.应用功能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3.设计思路</vt:lpstr>
      <vt:lpstr>PowerPoint 演示文稿</vt:lpstr>
      <vt:lpstr>4.应用前景与优化方向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沁遥 何</cp:lastModifiedBy>
  <cp:revision>31</cp:revision>
  <dcterms:created xsi:type="dcterms:W3CDTF">2024-09-20T05:52:23Z</dcterms:created>
  <dcterms:modified xsi:type="dcterms:W3CDTF">2024-10-06T18:37:37Z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931CB567765FF3F1A509ED66C69BF14E_43</vt:lpwstr>
  </property>
  <property fmtid="{D5CDD505-2E9C-101B-9397-08002B2CF9AE}" pid="3" name="KSOProductBuildVer">
    <vt:lpwstr>2052-6.7.1.8828</vt:lpwstr>
  </property>
</Properties>
</file>