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4.mp3"/><Relationship Id="rId7" Type="http://schemas.openxmlformats.org/officeDocument/2006/relationships/image" Target="../media/image2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audio" Target="../media/media4.mp3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6A49-7EA4-BA43-82EE-C38582C8A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CN" dirty="0"/>
              <a:t>acman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E3852-5675-974C-9C48-AB80253DB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Lecturer: Dr. Loo Chu </a:t>
            </a:r>
            <a:r>
              <a:rPr lang="en-US" sz="2000" dirty="0" err="1"/>
              <a:t>Kiong</a:t>
            </a:r>
            <a:endParaRPr lang="en-US" sz="2000" dirty="0"/>
          </a:p>
          <a:p>
            <a:r>
              <a:rPr lang="en-GB" sz="2000" dirty="0"/>
              <a:t>Student </a:t>
            </a:r>
            <a:r>
              <a:rPr lang="en-GB" sz="2000" dirty="0" err="1"/>
              <a:t>Name:Dong</a:t>
            </a:r>
            <a:r>
              <a:rPr lang="en-GB" sz="2000" dirty="0"/>
              <a:t> </a:t>
            </a:r>
            <a:r>
              <a:rPr lang="en-GB" sz="2000" dirty="0" err="1"/>
              <a:t>Yirui</a:t>
            </a:r>
            <a:br>
              <a:rPr lang="en-GB" sz="2000" dirty="0"/>
            </a:br>
            <a:r>
              <a:rPr lang="en-GB" sz="2000" dirty="0"/>
              <a:t>Matrix Num:17102165/1</a:t>
            </a:r>
            <a:br>
              <a:rPr lang="en-GB" sz="2000" dirty="0"/>
            </a:br>
            <a:endParaRPr lang="en-CN" dirty="0"/>
          </a:p>
          <a:p>
            <a:endParaRPr lang="en-CN" dirty="0"/>
          </a:p>
        </p:txBody>
      </p:sp>
      <p:pic>
        <p:nvPicPr>
          <p:cNvPr id="4" name="Vocaroo 17 Nov 2020 20_10_25 GMT+0800 15V0ZQhhu1JU" descr="Vocaroo 17 Nov 2020 20_10_25 GMT+0800 15V0ZQhhu1JU">
            <a:hlinkClick r:id="" action="ppaction://media"/>
            <a:extLst>
              <a:ext uri="{FF2B5EF4-FFF2-40B4-BE49-F238E27FC236}">
                <a16:creationId xmlns:a16="http://schemas.microsoft.com/office/drawing/2014/main" id="{5BFE2DF2-71A5-5545-9A5D-D6CBAA583C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98591" y="1662381"/>
            <a:ext cx="1766619" cy="17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483C-2024-5B46-94AA-2C7FC418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4247"/>
          </a:xfrm>
        </p:spPr>
        <p:txBody>
          <a:bodyPr/>
          <a:lstStyle/>
          <a:p>
            <a:r>
              <a:rPr lang="en-US" dirty="0"/>
              <a:t>Monte Carlo Tree Search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1281-E882-0B49-BC6F-E7F72E40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  <a:p>
            <a:r>
              <a:rPr lang="en-US" dirty="0"/>
              <a:t>Expansion</a:t>
            </a:r>
            <a:endParaRPr lang="en-US" altLang="zh-CN" dirty="0"/>
          </a:p>
          <a:p>
            <a:r>
              <a:rPr lang="en-US" dirty="0"/>
              <a:t>Simulation</a:t>
            </a:r>
          </a:p>
          <a:p>
            <a:r>
              <a:rPr lang="en-US" dirty="0"/>
              <a:t>Backpropagation</a:t>
            </a:r>
            <a:endParaRPr lang="en-CN" dirty="0"/>
          </a:p>
        </p:txBody>
      </p:sp>
      <p:pic>
        <p:nvPicPr>
          <p:cNvPr id="5" name="Vocaroo 17 Nov 2020 20_12_58 GMT+0800 1fZHvo5QSjMa" descr="Vocaroo 17 Nov 2020 20_12_58 GMT+0800 1fZHvo5QSjMa">
            <a:hlinkClick r:id="" action="ppaction://media"/>
            <a:extLst>
              <a:ext uri="{FF2B5EF4-FFF2-40B4-BE49-F238E27FC236}">
                <a16:creationId xmlns:a16="http://schemas.microsoft.com/office/drawing/2014/main" id="{1567FC9E-863B-AD4C-8FD2-3C4E445A13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01552" y="990600"/>
            <a:ext cx="1560892" cy="15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E4E-F53F-EE49-A2B5-777096B2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TScontroller</a:t>
            </a:r>
            <a:endParaRPr lang="en-US" dirty="0"/>
          </a:p>
          <a:p>
            <a:r>
              <a:rPr lang="en-US" dirty="0" err="1"/>
              <a:t>getMove</a:t>
            </a:r>
            <a:endParaRPr lang="en-US" dirty="0"/>
          </a:p>
          <a:p>
            <a:r>
              <a:rPr lang="en-US" dirty="0" err="1"/>
              <a:t>Movetoward</a:t>
            </a:r>
            <a:endParaRPr lang="en-US" dirty="0"/>
          </a:p>
          <a:p>
            <a:r>
              <a:rPr lang="en-US" dirty="0" err="1"/>
              <a:t>MCTSjuece</a:t>
            </a:r>
            <a:r>
              <a:rPr lang="en-US" dirty="0"/>
              <a:t> </a:t>
            </a:r>
          </a:p>
          <a:p>
            <a:r>
              <a:rPr lang="en-US" dirty="0" err="1"/>
              <a:t>TreePolicy</a:t>
            </a:r>
            <a:r>
              <a:rPr lang="en-US" dirty="0"/>
              <a:t> —</a:t>
            </a:r>
            <a:r>
              <a:rPr lang="en-US" b="1" dirty="0"/>
              <a:t>Selection</a:t>
            </a:r>
          </a:p>
          <a:p>
            <a:r>
              <a:rPr lang="en-US" dirty="0" err="1"/>
              <a:t>Fenzong</a:t>
            </a:r>
            <a:r>
              <a:rPr lang="en-US" dirty="0"/>
              <a:t> --</a:t>
            </a:r>
            <a:r>
              <a:rPr lang="en-US" b="1" dirty="0"/>
              <a:t>Simulation</a:t>
            </a:r>
          </a:p>
          <a:p>
            <a:r>
              <a:rPr lang="en-US" dirty="0"/>
              <a:t>Backpropagation --</a:t>
            </a:r>
            <a:r>
              <a:rPr lang="en-US" b="1" dirty="0"/>
              <a:t>Backpropagation</a:t>
            </a:r>
          </a:p>
          <a:p>
            <a:r>
              <a:rPr lang="en-US" dirty="0" err="1"/>
              <a:t>Bestchild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9530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A88A-38C8-FB4D-AB7E-69293055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/>
              <a:t>Selection</a:t>
            </a:r>
            <a:br>
              <a:rPr lang="en-US"/>
            </a:br>
            <a:endParaRPr lang="en-CN" dirty="0"/>
          </a:p>
        </p:txBody>
      </p:sp>
      <p:pic>
        <p:nvPicPr>
          <p:cNvPr id="8" name="Vocaroo 17 Nov 2020 20_22_56 GMT+0800 1dX9ksirsPXN" descr="Vocaroo 17 Nov 2020 20_22_56 GMT+0800 1dX9ksirsPXN">
            <a:hlinkClick r:id="" action="ppaction://media"/>
            <a:extLst>
              <a:ext uri="{FF2B5EF4-FFF2-40B4-BE49-F238E27FC236}">
                <a16:creationId xmlns:a16="http://schemas.microsoft.com/office/drawing/2014/main" id="{E7833103-145D-4846-BFA3-9545A92547FE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14399" y="1358899"/>
            <a:ext cx="1084049" cy="1084049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8B4F77-FF71-8B4D-BAC4-4AAC7A16A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5983" y="311155"/>
            <a:ext cx="6364818" cy="2895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67829-35C2-8741-8FF7-1AE9E1D3CC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5983" y="3357801"/>
            <a:ext cx="6364818" cy="1734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DCA8FD-307A-B647-8BE5-86F23AF666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1553" y="5284900"/>
            <a:ext cx="7309909" cy="81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7478B-372E-6443-92CE-07E00C8238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042" y="2555912"/>
            <a:ext cx="3528314" cy="651232"/>
          </a:xfrm>
          <a:prstGeom prst="rect">
            <a:avLst/>
          </a:prstGeom>
        </p:spPr>
      </p:pic>
      <p:pic>
        <p:nvPicPr>
          <p:cNvPr id="13" name="Vocaroo 17 Nov 2020 20_28_16 GMT+0800 16eWXVyDMPHL" descr="Vocaroo 17 Nov 2020 20_28_16 GMT+0800 16eWXVyDMPHL">
            <a:hlinkClick r:id="" action="ppaction://media"/>
            <a:extLst>
              <a:ext uri="{FF2B5EF4-FFF2-40B4-BE49-F238E27FC236}">
                <a16:creationId xmlns:a16="http://schemas.microsoft.com/office/drawing/2014/main" id="{EB07DC21-D95C-2241-AA05-8331C98FE5C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4250" y="3818607"/>
            <a:ext cx="1039996" cy="103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50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09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DF64-C2F5-B047-A83D-C902F126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  <a:br>
              <a:rPr lang="en-US" altLang="zh-CN" dirty="0"/>
            </a:b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F919-9FFF-E640-9D64-39D7BE39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4665135"/>
            <a:ext cx="9601200" cy="762000"/>
          </a:xfrm>
        </p:spPr>
        <p:txBody>
          <a:bodyPr>
            <a:normAutofit/>
          </a:bodyPr>
          <a:lstStyle/>
          <a:p>
            <a:r>
              <a:rPr lang="en-US" dirty="0"/>
              <a:t>Add the node with a statistic of "0/0" to a selected node and proceed to the next step of the 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FFCCF-9A13-134B-88E8-FB782FE4C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281767"/>
            <a:ext cx="6781800" cy="1854200"/>
          </a:xfrm>
          <a:prstGeom prst="rect">
            <a:avLst/>
          </a:prstGeom>
        </p:spPr>
      </p:pic>
      <p:pic>
        <p:nvPicPr>
          <p:cNvPr id="6" name="Vocaroo 17 Nov 2020 20_32_59 GMT+0800 148a2O2zZZBH" descr="Vocaroo 17 Nov 2020 20_32_59 GMT+0800 148a2O2zZZBH">
            <a:hlinkClick r:id="" action="ppaction://media"/>
            <a:extLst>
              <a:ext uri="{FF2B5EF4-FFF2-40B4-BE49-F238E27FC236}">
                <a16:creationId xmlns:a16="http://schemas.microsoft.com/office/drawing/2014/main" id="{64159865-971C-EF4A-ACE0-823B783634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46961" y="185760"/>
            <a:ext cx="1566839" cy="15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5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025-7EFF-7C4D-B50D-8453F317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br>
              <a:rPr lang="en-US" dirty="0"/>
            </a:b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A163D-FDFA-634B-A138-78AD74B77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814" y="1651000"/>
            <a:ext cx="8826500" cy="4521200"/>
          </a:xfrm>
          <a:prstGeom prst="rect">
            <a:avLst/>
          </a:prstGeom>
        </p:spPr>
      </p:pic>
      <p:pic>
        <p:nvPicPr>
          <p:cNvPr id="9" name="Vocaroo 17 Nov 2020 20_53_36 GMT+0800 1dn5KqOeLldQ" descr="Vocaroo 17 Nov 2020 20_53_36 GMT+0800 1dn5KqOeLldQ">
            <a:hlinkClick r:id="" action="ppaction://media"/>
            <a:extLst>
              <a:ext uri="{FF2B5EF4-FFF2-40B4-BE49-F238E27FC236}">
                <a16:creationId xmlns:a16="http://schemas.microsoft.com/office/drawing/2014/main" id="{7A54EE59-A16C-5846-99AD-CB03BBF886D8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68922" y="-23884"/>
            <a:ext cx="1829178" cy="1829178"/>
          </a:xfrm>
        </p:spPr>
      </p:pic>
    </p:spTree>
    <p:extLst>
      <p:ext uri="{BB962C8B-B14F-4D97-AF65-F5344CB8AC3E}">
        <p14:creationId xmlns:p14="http://schemas.microsoft.com/office/powerpoint/2010/main" val="182589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6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847B-57EA-C048-B8E9-B9AC42D2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  <a:br>
              <a:rPr lang="en-CN"/>
            </a:br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1D5C2-26E0-1141-8B07-2776E5C9B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00" y="2171700"/>
            <a:ext cx="6756400" cy="121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8873E6-665F-6249-8F60-A4BBC575226E}"/>
              </a:ext>
            </a:extLst>
          </p:cNvPr>
          <p:cNvSpPr/>
          <p:nvPr/>
        </p:nvSpPr>
        <p:spPr>
          <a:xfrm>
            <a:off x="1498600" y="37058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N" dirty="0"/>
              <a:t>Start at the child node and work backwards along the path just down, updating the statistics for each parent node along the way.</a:t>
            </a:r>
          </a:p>
        </p:txBody>
      </p:sp>
      <p:pic>
        <p:nvPicPr>
          <p:cNvPr id="7" name="Vocaroo 17 Nov 2020 20_56_33 GMT+0800 16J7aGc5NQ36" descr="Vocaroo 17 Nov 2020 20_56_33 GMT+0800 16J7aGc5NQ36">
            <a:hlinkClick r:id="" action="ppaction://media"/>
            <a:extLst>
              <a:ext uri="{FF2B5EF4-FFF2-40B4-BE49-F238E27FC236}">
                <a16:creationId xmlns:a16="http://schemas.microsoft.com/office/drawing/2014/main" id="{5129A30B-4374-AD4B-A3E7-C67E063479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89900" y="817563"/>
            <a:ext cx="1381646" cy="13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3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3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63C4-2D76-2341-86BF-62E74BCD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7" name="Vocaroo 17 Nov 2020 21_10_48 GMT+0800 161EDSShpUdk" descr="Vocaroo 17 Nov 2020 21_10_48 GMT+0800 161EDSShpUdk">
            <a:hlinkClick r:id="" action="ppaction://media"/>
            <a:extLst>
              <a:ext uri="{FF2B5EF4-FFF2-40B4-BE49-F238E27FC236}">
                <a16:creationId xmlns:a16="http://schemas.microsoft.com/office/drawing/2014/main" id="{1FB175ED-0A97-4F49-97AC-4953A9855EEE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027614" y="1343476"/>
            <a:ext cx="1945185" cy="194518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A1D58E-8C1F-3249-9268-B0010B139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54" y="279717"/>
            <a:ext cx="7164442" cy="2940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BF5923-170B-3341-B17C-8E516F3B6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454" y="3429000"/>
            <a:ext cx="8128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7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2C27-8B70-AA46-A90C-885AFCBC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EE44D5E1-BE5F-394C-BD33-B00FCBAA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866" y="1710266"/>
            <a:ext cx="3190634" cy="4221670"/>
          </a:xfrm>
        </p:spPr>
      </p:pic>
    </p:spTree>
    <p:extLst>
      <p:ext uri="{BB962C8B-B14F-4D97-AF65-F5344CB8AC3E}">
        <p14:creationId xmlns:p14="http://schemas.microsoft.com/office/powerpoint/2010/main" val="29962210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100</Words>
  <Application>Microsoft Macintosh PowerPoint</Application>
  <PresentationFormat>Widescreen</PresentationFormat>
  <Paragraphs>24</Paragraphs>
  <Slides>9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Pacman assignment</vt:lpstr>
      <vt:lpstr>Monte Carlo Tree Search</vt:lpstr>
      <vt:lpstr>PowerPoint Presentation</vt:lpstr>
      <vt:lpstr>Selection </vt:lpstr>
      <vt:lpstr>Expansion </vt:lpstr>
      <vt:lpstr>Simulation </vt:lpstr>
      <vt:lpstr>Backpropagation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assignment</dc:title>
  <dc:creator>dongyirui</dc:creator>
  <cp:lastModifiedBy>dongyirui</cp:lastModifiedBy>
  <cp:revision>12</cp:revision>
  <dcterms:created xsi:type="dcterms:W3CDTF">2020-11-17T10:12:46Z</dcterms:created>
  <dcterms:modified xsi:type="dcterms:W3CDTF">2020-11-17T13:18:24Z</dcterms:modified>
</cp:coreProperties>
</file>