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56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6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0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2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868A05-04CE-084A-C304-3AFFE0E7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4" y="367111"/>
            <a:ext cx="3606469" cy="1626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1BA98-7BD4-02AD-A68C-F165F571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2254220"/>
            <a:ext cx="3657917" cy="1394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E991A-9E2E-61D4-1469-F4E39EF2E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3855277"/>
            <a:ext cx="4601217" cy="1028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E637B-140D-AD3F-F645-8AF9307F5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" y="5090597"/>
            <a:ext cx="5029902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E4709-C9CB-15DD-8FA1-1532698E8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2"/>
          <a:stretch/>
        </p:blipFill>
        <p:spPr>
          <a:xfrm>
            <a:off x="300662" y="8881983"/>
            <a:ext cx="5993458" cy="593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EB448A-F805-0AF9-C4CE-2C77F1281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3" r="24499" b="58660"/>
          <a:stretch/>
        </p:blipFill>
        <p:spPr>
          <a:xfrm>
            <a:off x="300662" y="7344499"/>
            <a:ext cx="5135432" cy="1394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472238-1256-17A2-8BF1-811AD8160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1" r="32353" b="82988"/>
          <a:stretch/>
        </p:blipFill>
        <p:spPr>
          <a:xfrm>
            <a:off x="300662" y="6132788"/>
            <a:ext cx="46012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E0136-E7E4-B7AC-5CB2-B7B390EB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AA95A97-29FD-A75B-40B5-9132F865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6" r="10029" b="11510"/>
          <a:stretch/>
        </p:blipFill>
        <p:spPr>
          <a:xfrm>
            <a:off x="209223" y="147471"/>
            <a:ext cx="5930850" cy="271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E8D0DA-5610-9363-5175-C2366E51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2994490"/>
            <a:ext cx="3551228" cy="19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44CB-EE45-BD77-3767-E6BC5B619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5167792"/>
            <a:ext cx="3657917" cy="15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300A2-B9F4-58E8-2D06-E2B3F0232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6975120"/>
            <a:ext cx="3741744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BF9-5069-A99E-9FD7-F5E462B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02B59B-AE92-1D27-23E0-D224567C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3693"/>
            <a:ext cx="5636696" cy="1632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DF4DF-4FFB-2126-97B0-885B1646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1941537"/>
            <a:ext cx="4439270" cy="2410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23C09-9BD8-4787-6E32-0A713DEA9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4542191"/>
            <a:ext cx="4824046" cy="3384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E1C917-2929-DE4E-7FA6-D887B53B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073379"/>
            <a:ext cx="543953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9873-C7FF-4FB4-334E-8CD2DE01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1735D-AE63-222A-554F-F836DF02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1372951"/>
            <a:ext cx="3596952" cy="937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898F9-7C02-5AC2-F580-5FA3DDA97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69823"/>
            <a:ext cx="5440680" cy="885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2D58E-AFB3-4ADE-A661-EC41B8B8D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551702"/>
            <a:ext cx="4696480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839F41-8FC4-FBCB-A500-51D95CAF8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5965132"/>
            <a:ext cx="6403893" cy="1749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044A7-CF75-D17C-3EF5-1C9B5E727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7911911"/>
            <a:ext cx="633500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A0E53-7C1B-B95F-2F43-FFAC786D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991AFF-8462-74D6-2807-00C4CF29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560"/>
            <a:ext cx="5260848" cy="1505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1858AA-A86F-E4D6-34F7-E823A707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57052"/>
            <a:ext cx="5836920" cy="608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F6B3B-6D2F-9DDB-41EB-FC9550021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6692"/>
            <a:ext cx="4153260" cy="441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385C3-E470-5207-4D18-E5CCEB49F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36599"/>
            <a:ext cx="4229467" cy="1646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9F8B62-36A3-2AA7-E032-36939FC2C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744186"/>
            <a:ext cx="3604572" cy="762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CE61E-4326-52F7-0A02-F2F748260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867776"/>
            <a:ext cx="2575783" cy="434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96D56-6F3B-3DBB-F698-8E649CA58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30214"/>
            <a:ext cx="2547837" cy="444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0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8843-9B28-6B34-C2E5-9E832811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8E011-8071-35F0-361E-A6A2BF1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342649"/>
            <a:ext cx="4749091" cy="5407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230D-46F7-EE45-B88B-8D40A858E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5896105"/>
            <a:ext cx="4277322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A1443-88E2-2E94-29C3-317F2A611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7858138"/>
            <a:ext cx="4077269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4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4078-ECF6-104C-B511-4D306717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B82C4-09D2-5DA6-B48C-9EC87F15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98012"/>
            <a:ext cx="3953427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F7E67-049A-7E62-DE13-6C580B2F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2708753"/>
            <a:ext cx="3886742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71328-E6D4-468D-7CA4-614E8CD8E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006200"/>
            <a:ext cx="2953006" cy="342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2EEC4-56F5-3959-2E0D-FE638F38C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615566"/>
            <a:ext cx="2953006" cy="48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5BD7E-B977-BB4E-BDAE-8AE54E8E3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6474330"/>
            <a:ext cx="4544059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C81B4-E825-026C-A592-BDE733ED5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7068324"/>
            <a:ext cx="4811795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C1801-0953-8002-7242-5158968C4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758" y="8249840"/>
            <a:ext cx="529653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4F3C2-A788-19A5-0E21-5A56B67F9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7662318"/>
            <a:ext cx="5258534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119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BD287-8368-E624-7B7D-9EA1AC53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4" y="614879"/>
            <a:ext cx="4496427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63545-9D63-F032-43AC-C97C17CE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4" y="1611665"/>
            <a:ext cx="3048425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AFBCB-0115-3AE2-EE13-D750AB942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4" y="2524782"/>
            <a:ext cx="2896004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A910E9-8B4D-2A5C-64AE-5F4227744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64" y="3466478"/>
            <a:ext cx="3610479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EAB800-9CD7-A15E-DF71-906D4335C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64" y="4017595"/>
            <a:ext cx="4608830" cy="3086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132625-9DA3-9A58-57B6-179A45A50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64" y="7283989"/>
            <a:ext cx="3177815" cy="434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6CBAC-259A-B20F-7F31-0D1C6CFE1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64" y="7892799"/>
            <a:ext cx="5864903" cy="332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552DB6-B800-037A-D401-95B891DA53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364" y="8399689"/>
            <a:ext cx="3452159" cy="472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67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Atharava Srivastava</dc:creator>
  <cp:lastModifiedBy>Atharava Srivastava</cp:lastModifiedBy>
  <cp:revision>4</cp:revision>
  <dcterms:created xsi:type="dcterms:W3CDTF">2024-11-22T17:27:17Z</dcterms:created>
  <dcterms:modified xsi:type="dcterms:W3CDTF">2024-12-24T17:08:41Z</dcterms:modified>
</cp:coreProperties>
</file>