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Anomaly Detection in Cyclone Preheater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Data Preparation, Strategy, and Insights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Raw data read from Excel containing sensor values over time.</a:t>
            </a:r>
          </a:p>
          <a:p>
            <a:r>
              <a:t>• Converted relevant columns to numeric using coercion to handle invalid entries.</a:t>
            </a:r>
          </a:p>
          <a:p>
            <a:r>
              <a:t>• Dropped rows with missing values to ensure clean input for analysis.</a:t>
            </a:r>
          </a:p>
          <a:p>
            <a:r>
              <a:t>• Final dataset shape: 376124 rows × 8 columns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Selected 6 key features related to cyclone preheater operations.</a:t>
            </a:r>
          </a:p>
          <a:p>
            <a:r>
              <a:t>• Scaled the data using StandardScaler for normalization.</a:t>
            </a:r>
          </a:p>
          <a:p>
            <a:r>
              <a:t>• Used Isolation Forest (1% contamination) for anomaly detection.</a:t>
            </a:r>
          </a:p>
          <a:p>
            <a:r>
              <a:t>• Detected 3762 anomalies in the cleaned dataset.</a:t>
            </a:r>
          </a:p>
          <a:p>
            <a:r>
              <a:t>• Grouped anomalies into continuous periods (&gt;5 mins gap considered new group).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Insights from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Total anomaly periods identified: 1434</a:t>
            </a:r>
          </a:p>
          <a:p>
            <a:r>
              <a:t>• Most anomalies occurred in: Cyclone Material Temp, Inlet Gas Temp, Inlet Draft.</a:t>
            </a:r>
          </a:p>
          <a:p>
            <a:r>
              <a:t>• Significant deviations detected with prolonged abnormal behavior.</a:t>
            </a:r>
          </a:p>
          <a:p>
            <a:r>
              <a:t>• See next slide for top 3 anomaly periods.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3 Anomaly Periods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71600"/>
          <a:ext cx="822960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434340">
                <a:tc>
                  <a:txBody>
                    <a:bodyPr/>
                    <a:lstStyle/>
                    <a:p>
                      <a:r>
                        <a:t>start_time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end_time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feature</a:t>
                      </a:r>
                    </a:p>
                  </a:txBody>
                  <a:tcPr/>
                </a:tc>
              </a:tr>
              <a:tr h="434340">
                <a:tc>
                  <a:txBody>
                    <a:bodyPr/>
                    <a:lstStyle/>
                    <a:p>
                      <a:r>
                        <a:t>2019-08-02 10:25:00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2019-08-03 01:25:00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 days 15:00:00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Cyclone_Material_Temp</a:t>
                      </a:r>
                    </a:p>
                  </a:txBody>
                  <a:tcPr/>
                </a:tc>
              </a:tr>
              <a:tr h="434340">
                <a:tc>
                  <a:txBody>
                    <a:bodyPr/>
                    <a:lstStyle/>
                    <a:p>
                      <a:r>
                        <a:t>2019-08-02 10:25:00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2019-08-03 01:25:00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 days 15:00:00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Cyclone_Inlet_Gas_Temp</a:t>
                      </a:r>
                    </a:p>
                  </a:txBody>
                  <a:tcPr/>
                </a:tc>
              </a:tr>
              <a:tr h="434340">
                <a:tc>
                  <a:txBody>
                    <a:bodyPr/>
                    <a:lstStyle/>
                    <a:p>
                      <a:r>
                        <a:t>2019-08-02 10:25:00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2019-08-03 01:25:00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 days 15:00:00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Cyclone_Inlet_Draft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