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Anomaly Detection in Cyclone Preheater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 to Operational Monitoring</a:t>
            </a:r>
          </a:p>
          <a:p>
            <a:r>
              <a:t>Presented by: Mohd Athar Shoyeb</a:t>
            </a:r>
          </a:p>
        </p:txBody>
      </p:sp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Raw data ingested from Excel including multiple sensor readings over time.</a:t>
            </a:r>
          </a:p>
          <a:p>
            <a:r>
              <a:t>• Sensor columns converted to numeric with invalid entries handled via coercion.</a:t>
            </a:r>
          </a:p>
          <a:p>
            <a:r>
              <a:t>• Missing data dropped to ensure integrity of model input.</a:t>
            </a:r>
          </a:p>
          <a:p>
            <a:r>
              <a:t>• Final dataset dimensions: 376124 rows × 8 columns.</a:t>
            </a:r>
          </a:p>
        </p:txBody>
      </p:sp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Selected 6 key features linked to operational performance.</a:t>
            </a:r>
          </a:p>
          <a:p>
            <a:r>
              <a:t>• StandardScaler applied for normalization across different units.</a:t>
            </a:r>
          </a:p>
          <a:p>
            <a:r>
              <a:t>• Isolation Forest applied with 1% contamination to detect anomalies.</a:t>
            </a:r>
          </a:p>
          <a:p>
            <a:r>
              <a:t>• Detected 3762 anomalies across the dataset.</a:t>
            </a:r>
          </a:p>
          <a:p>
            <a:r>
              <a:t>• Grouped anomalies into continuous periods using 5-minute time gap logic.</a:t>
            </a:r>
          </a:p>
        </p:txBody>
      </p:sp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abnormal periods identified: 1434.</a:t>
            </a:r>
          </a:p>
          <a:p>
            <a:r>
              <a:t>• Major deviations observed in Cyclone Material Temp, Inlet Gas Temp, and Inlet Draft.</a:t>
            </a:r>
          </a:p>
          <a:p>
            <a:r>
              <a:t>• Frequent spikes/dips indicate potential equipment instability or faults.</a:t>
            </a:r>
          </a:p>
          <a:p>
            <a:r>
              <a:t>• Next slide highlights top anomaly periods.</a:t>
            </a:r>
          </a:p>
        </p:txBody>
      </p:sp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3 Anomaly Periods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34340">
                <a:tc>
                  <a:txBody>
                    <a:bodyPr/>
                    <a:lstStyle/>
                    <a:p>
                      <a:r>
                        <a:t>start_time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end_time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t>2019-08-02 10:25:00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2019-08-03 01:25:00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15:00:00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Cyclone_Material_Temp</a:t>
                      </a: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t>2019-08-02 10:25:00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2019-08-03 01:25:00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15:00:00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Cyclone_Inlet_Gas_Temp</a:t>
                      </a: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t>2019-08-02 10:25:00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2019-08-03 01:25:00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15:00:00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Cyclone_Inlet_Draft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Visualizations (Combined)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Anomaly Visualization - Cyclone_Material_Temp</a:t>
            </a:r>
          </a:p>
          <a:p>
            <a:r>
              <a:t>• Anomaly Visualization - Cyclone_Inlet_Gas_Temp</a:t>
            </a:r>
          </a:p>
        </p:txBody>
      </p:sp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Visualizations (Combined)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Anomaly Visualization - Cyclone_Material_Temp</a:t>
            </a:r>
          </a:p>
          <a:p>
            <a:r>
              <a:t>• Anomaly Visualization - Cyclone_Inlet_Gas_Temp</a:t>
            </a:r>
          </a:p>
        </p:txBody>
      </p:sp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Visualization - Cyclone_Inlet_Draft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 points indicate anomalies</a:t>
            </a:r>
          </a:p>
        </p:txBody>
      </p:sp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Visualization - Cyclone_Inlet_Draft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 points indicate anomalies</a:t>
            </a:r>
          </a:p>
        </p:txBody>
      </p:sp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Oval 3"/>
          <p:cNvSpPr/>
          <p:nvPr/>
        </p:nvSpPr>
        <p:spPr>
          <a:xfrm>
            <a:off x="91440" y="91440"/>
            <a:ext cx="274320" cy="274320"/>
          </a:xfrm>
          <a:prstGeom prst="ellipse">
            <a:avLst/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