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8" r:id="rId3"/>
    <p:sldId id="257" r:id="rId4"/>
    <p:sldId id="265" r:id="rId5"/>
    <p:sldId id="261" r:id="rId6"/>
    <p:sldId id="271" r:id="rId7"/>
    <p:sldId id="276" r:id="rId8"/>
    <p:sldId id="272" r:id="rId9"/>
    <p:sldId id="273" r:id="rId10"/>
    <p:sldId id="274" r:id="rId11"/>
    <p:sldId id="278" r:id="rId12"/>
    <p:sldId id="268" r:id="rId13"/>
    <p:sldId id="263" r:id="rId14"/>
    <p:sldId id="27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B069-E276-4ABD-B1FB-6EE92E832B2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6E00-674B-4A01-A1B4-6DC21A41AE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87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B069-E276-4ABD-B1FB-6EE92E832B2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6E00-674B-4A01-A1B4-6DC21A41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6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B069-E276-4ABD-B1FB-6EE92E832B2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6E00-674B-4A01-A1B4-6DC21A41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52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B069-E276-4ABD-B1FB-6EE92E832B2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6E00-674B-4A01-A1B4-6DC21A41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5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B069-E276-4ABD-B1FB-6EE92E832B2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6E00-674B-4A01-A1B4-6DC21A41AE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79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B069-E276-4ABD-B1FB-6EE92E832B2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6E00-674B-4A01-A1B4-6DC21A41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5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B069-E276-4ABD-B1FB-6EE92E832B2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6E00-674B-4A01-A1B4-6DC21A41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6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B069-E276-4ABD-B1FB-6EE92E832B2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6E00-674B-4A01-A1B4-6DC21A41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1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B069-E276-4ABD-B1FB-6EE92E832B2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6E00-674B-4A01-A1B4-6DC21A41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8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E03B069-E276-4ABD-B1FB-6EE92E832B2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556E00-674B-4A01-A1B4-6DC21A41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1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3B069-E276-4ABD-B1FB-6EE92E832B2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56E00-674B-4A01-A1B4-6DC21A41A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2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E03B069-E276-4ABD-B1FB-6EE92E832B25}" type="datetimeFigureOut">
              <a:rPr lang="en-US" smtClean="0"/>
              <a:t>7/5/2021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556E00-674B-4A01-A1B4-6DC21A41AE0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8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vid-risk-predictor-1.riskycovid19.repl.co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tp=&amp;arnumber=9184922" TargetMode="External"/><Relationship Id="rId2" Type="http://schemas.openxmlformats.org/officeDocument/2006/relationships/hyperlink" Target="https://ieeexplore.ieee.org/stamp/stamp.jsp?tp=&amp;arnumber=90993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ykeysid10/Sem-6-Risk-Prediction-of-Covid-19-Case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ata.gov.il/dataset/covid-19/resource/d337959a-020a-4ed3-84f7-fca18229230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DAD2974-25C8-4F80-A329-109CD5112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280" y="337711"/>
            <a:ext cx="3751556" cy="35978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13B81A-291B-4AC9-B3DC-7D585951F579}"/>
              </a:ext>
            </a:extLst>
          </p:cNvPr>
          <p:cNvSpPr txBox="1"/>
          <p:nvPr/>
        </p:nvSpPr>
        <p:spPr>
          <a:xfrm>
            <a:off x="1152124" y="4017721"/>
            <a:ext cx="995186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iddharth Kulkarni |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mkar Patil |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tharv Chaudhari |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utuja Vaidya |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 Shaikh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FBAAA-A02D-49A3-9C70-3F19516976DF}"/>
              </a:ext>
            </a:extLst>
          </p:cNvPr>
          <p:cNvSpPr txBox="1"/>
          <p:nvPr/>
        </p:nvSpPr>
        <p:spPr>
          <a:xfrm>
            <a:off x="3668696" y="4659491"/>
            <a:ext cx="4854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&amp; Data Science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1C954C-C172-4973-A475-60D0586CEFEA}"/>
              </a:ext>
            </a:extLst>
          </p:cNvPr>
          <p:cNvSpPr txBox="1"/>
          <p:nvPr/>
        </p:nvSpPr>
        <p:spPr>
          <a:xfrm>
            <a:off x="4526788" y="5201940"/>
            <a:ext cx="3138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R.V. Argiddi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58F3D7-FC1D-4229-A47F-96027B111A01}"/>
              </a:ext>
            </a:extLst>
          </p:cNvPr>
          <p:cNvSpPr txBox="1"/>
          <p:nvPr/>
        </p:nvSpPr>
        <p:spPr>
          <a:xfrm>
            <a:off x="1582691" y="5743852"/>
            <a:ext cx="9090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International Conference on Advancements in Interdisciplinary Research</a:t>
            </a:r>
          </a:p>
        </p:txBody>
      </p:sp>
    </p:spTree>
    <p:extLst>
      <p:ext uri="{BB962C8B-B14F-4D97-AF65-F5344CB8AC3E}">
        <p14:creationId xmlns:p14="http://schemas.microsoft.com/office/powerpoint/2010/main" val="233316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5596-7864-4906-90A4-7E473EC8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45724"/>
            <a:ext cx="10058400" cy="94103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1FAC-3866-4921-917C-6B9B21271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054" y="2032985"/>
            <a:ext cx="10955258" cy="392393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Splitting: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(70:30).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 models: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Regression, Naïve Bayes, Random Forest, Extreme Gradient Boosting.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on model: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Metrics.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 (XGB) - Pickle file.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88624-93C6-427A-B5FE-7F09473EC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958" y="3202403"/>
            <a:ext cx="4161276" cy="2467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9318B-BA38-41E7-BE78-4D6491058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54" y="3879851"/>
            <a:ext cx="5921406" cy="111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97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0CFD-DEFE-4DB9-81D7-E65EB2346C95}"/>
              </a:ext>
            </a:extLst>
          </p:cNvPr>
          <p:cNvSpPr txBox="1"/>
          <p:nvPr/>
        </p:nvSpPr>
        <p:spPr>
          <a:xfrm>
            <a:off x="3409025" y="2370338"/>
            <a:ext cx="56195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User Interface</a:t>
            </a:r>
            <a:endParaRPr lang="en-US" sz="70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25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0C26-507B-4FF6-9569-650FE6E0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12559"/>
            <a:ext cx="10058400" cy="108307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A20B9-7FDF-4E26-83B2-8F6DE03DF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788" y="2032986"/>
            <a:ext cx="10280342" cy="383610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i="1" dirty="0">
                <a:ln w="0"/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were 26,58,462 duplicate records in dataset.</a:t>
            </a:r>
          </a:p>
          <a:p>
            <a:pPr marL="0" indent="0" algn="just">
              <a:buNone/>
            </a:pPr>
            <a:endParaRPr lang="en-US" sz="1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Maximum Covid - positive patients were found in September month.</a:t>
            </a:r>
          </a:p>
          <a:p>
            <a:pPr marL="0" indent="0" algn="just">
              <a:buNone/>
            </a:pPr>
            <a:endParaRPr lang="en-US" sz="1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After performing chi square test, non-important feature stated was Gender.</a:t>
            </a:r>
          </a:p>
          <a:p>
            <a:pPr marL="0" indent="0" algn="just">
              <a:buNone/>
            </a:pPr>
            <a:endParaRPr lang="en-US" sz="10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XgBoost performs slightly better than other models in Predicting the Risk.</a:t>
            </a:r>
          </a:p>
          <a:p>
            <a:pPr marL="0" indent="0" algn="just">
              <a:buNone/>
            </a:pPr>
            <a:endParaRPr lang="en-US" sz="10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40FB-A6C0-464E-AF38-F21C6B2A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83581"/>
            <a:ext cx="10058400" cy="10209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6E4E-16F8-4F20-B741-A7B62282F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4210"/>
            <a:ext cx="10058400" cy="362208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Gathering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Sana Shaikh &amp; Rutuja Vaidya.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Cleaning &amp; Imputation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Siddharth Kulkarni.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Visualization &amp; Manipulation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Rutuja Vaidya.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Selection: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Atharv Chaudhari.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Modeling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Sana Shaikh &amp; Omkar Patil.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5 members.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Atharv Chaudhari &amp; Omkar Patil.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97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8956-51D6-4B44-9D27-92A856FF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07868"/>
            <a:ext cx="10058400" cy="86113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&amp;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A451-0A1A-47D0-A866-1CA248DA1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666" y="2006353"/>
            <a:ext cx="10555550" cy="35954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u="sng" cap="none" spc="0" baseline="300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sz="24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A paper based on future forecasting about machine learning models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2400" b="0" i="0" u="sng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https://ieeexplore.ieee.org/stamp/stamp.jsp?tp=&amp;arnumber=9099302</a:t>
            </a:r>
            <a:endParaRPr lang="en-US" sz="24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0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u="sng" baseline="30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Using machine learning approaches, detection of COVID-19 from clinical text data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sz="2400" b="0" i="0" u="sng" dirty="0">
                <a:solidFill>
                  <a:srgbClr val="3367D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https://ieeexplore.ieee.org/stamp/stamp.jsp?tp=&amp;arnumber=9184922</a:t>
            </a:r>
            <a:endParaRPr lang="en-US" sz="2400" b="0" i="0" u="sng" dirty="0">
              <a:solidFill>
                <a:srgbClr val="3367D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000" u="sng" cap="none" spc="0" dirty="0">
              <a:ln w="0"/>
              <a:solidFill>
                <a:srgbClr val="3367D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https://github.com/mykeysid10/Sem-6-Risk-Prediction-of-Covid-19-Cases</a:t>
            </a:r>
            <a:endParaRPr lang="en-US" sz="2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67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12AA19-29F1-44C7-867E-D3CC0EE25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64" y="355107"/>
            <a:ext cx="10031768" cy="5779363"/>
          </a:xfrm>
        </p:spPr>
      </p:pic>
    </p:spTree>
    <p:extLst>
      <p:ext uri="{BB962C8B-B14F-4D97-AF65-F5344CB8AC3E}">
        <p14:creationId xmlns:p14="http://schemas.microsoft.com/office/powerpoint/2010/main" val="84536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088E-3834-42B0-ABB5-0A538FAB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32660"/>
            <a:ext cx="10058400" cy="115409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27393-16D5-4773-B442-7CAE3CEE7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4109"/>
            <a:ext cx="10058400" cy="3844985"/>
          </a:xfrm>
        </p:spPr>
        <p:txBody>
          <a:bodyPr>
            <a:normAutofit/>
          </a:bodyPr>
          <a:lstStyle/>
          <a:p>
            <a:pPr marR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u="sng" baseline="30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study on COVID-19 d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eath rate, new infected cases rate and recovery rate. 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New infected cases are calculated with all four models with following R</a:t>
            </a:r>
            <a:r>
              <a:rPr lang="en-US" baseline="30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values: LR model: 0.830, LASSO model: 0.980, SVM model: 0.590, ES model: 0.980. Recovery rate is calculated with following R</a:t>
            </a:r>
            <a:r>
              <a:rPr lang="en-US" baseline="30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2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values: LR model: 0.390, LASSO model: 0.290, SVM model: 0.240, ES model: 0.990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0" i="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u="sng" baseline="300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study on necessary features required for proper detection of COVID-19 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from clinical text data</a:t>
            </a:r>
            <a:r>
              <a:rPr lang="en-US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Multinomial Naive Classifier and Logistic Regression gave good results with 96.2% accuracy, 94% precision, 96% recall.</a:t>
            </a:r>
          </a:p>
          <a:p>
            <a:pPr marL="0" indent="0">
              <a:buNone/>
            </a:pPr>
            <a:endParaRPr lang="en-US" sz="10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aiming to find best technique/model to solve our problem &amp; calculate the Risk.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8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A9A6-681A-405B-986F-688069E8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87767"/>
            <a:ext cx="10058400" cy="79899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E880-0353-47DB-A379-DBA0FEE4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246" y="2148396"/>
            <a:ext cx="6601434" cy="31249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This Study can help to check the Risk of Covid-19 patient by giving the Risk in terms of Percentage.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Checking risk sitting at remote places.</a:t>
            </a:r>
            <a:endParaRPr lang="en-US" sz="2400" strike="sng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Assistance for doctors to treat the patients with high risk on a priority basis.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4E8AF-B810-4A14-A0A0-5160B2CF6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15" y="2084033"/>
            <a:ext cx="334955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2B5B-5C8C-4584-A903-05FD1B3E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30316"/>
            <a:ext cx="10058400" cy="107419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171150-D0BC-4752-A81F-30D440DB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436" y="1862661"/>
            <a:ext cx="3516481" cy="436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9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EA03-10BC-4CB5-95A5-D82B6FD1E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21437"/>
            <a:ext cx="10058400" cy="10372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33AFB4-3A43-48AC-9CE4-3A7F8704B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419" y="2124073"/>
            <a:ext cx="3465147" cy="1531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5C626A-5F2E-44E7-88B9-94C4E9DC1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434" y="2106319"/>
            <a:ext cx="2237159" cy="1675568"/>
          </a:xfrm>
          <a:prstGeom prst="rect">
            <a:avLst/>
          </a:prstGeom>
        </p:spPr>
      </p:pic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33C4757D-32F2-411B-B7D1-3ADF68152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59" y="4165465"/>
            <a:ext cx="4043634" cy="153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24FE9D2-55E3-4E0C-9085-53176F461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766" y="3781887"/>
            <a:ext cx="5281133" cy="221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252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5596-7864-4906-90A4-7E473EC8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45724"/>
            <a:ext cx="10058400" cy="94103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Data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1FAC-3866-4921-917C-6B9B21271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69" y="1953086"/>
            <a:ext cx="10990555" cy="41591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Israel Government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Features:</a:t>
            </a:r>
          </a:p>
          <a:p>
            <a:pPr marL="0" indent="0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Records: 27,42,596.</a:t>
            </a:r>
          </a:p>
          <a:p>
            <a:pPr marL="0" indent="0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 Feature: Corona Result.</a:t>
            </a:r>
          </a:p>
          <a:p>
            <a:pPr marL="0" indent="0">
              <a:buNone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Type: Classification.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5016E-A5AB-48CD-89AB-D0E85463A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980" y="2242419"/>
            <a:ext cx="6525051" cy="366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6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5596-7864-4906-90A4-7E473EC8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45724"/>
            <a:ext cx="10058400" cy="923735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Data Cleaning &amp;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1FAC-3866-4921-917C-6B9B21271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689" y="2143137"/>
            <a:ext cx="5927324" cy="373388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Analyzing Target Attribute: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Corona result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Imputing Missing Values: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Mice Imputer</a:t>
            </a:r>
          </a:p>
          <a:p>
            <a:pPr marL="0" indent="0" algn="just">
              <a:buNone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Eliminating tuples: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corona result = others    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00A06E-5D38-4051-B33C-9DF9E1CF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443" y="1949463"/>
            <a:ext cx="3653868" cy="13305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0385E4-500B-465F-8E2B-6701B8CE1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443" y="3577998"/>
            <a:ext cx="3456910" cy="12409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260BFA-FF6D-464A-B74A-3DC767A0B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443" y="5116935"/>
            <a:ext cx="1984866" cy="9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3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5596-7864-4906-90A4-7E473EC8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27306"/>
            <a:ext cx="10058400" cy="1232256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Data Visualization &amp; Manipulation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563F8-DA9C-40E6-8D00-22CFA39F1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165" y="2889591"/>
            <a:ext cx="5561470" cy="3276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0A6E94-7FED-4296-B6AB-2250B5DC3071}"/>
              </a:ext>
            </a:extLst>
          </p:cNvPr>
          <p:cNvSpPr txBox="1"/>
          <p:nvPr/>
        </p:nvSpPr>
        <p:spPr>
          <a:xfrm>
            <a:off x="825623" y="2327610"/>
            <a:ext cx="53008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Cases were found in September month.</a:t>
            </a:r>
          </a:p>
          <a:p>
            <a:pPr>
              <a:buClr>
                <a:srgbClr val="FF6600"/>
              </a:buClr>
            </a:pPr>
            <a:endParaRPr lang="en-US" sz="2400" b="0" i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emoved the duplicates.</a:t>
            </a:r>
          </a:p>
          <a:p>
            <a:pPr>
              <a:buClr>
                <a:srgbClr val="FF6600"/>
              </a:buClr>
            </a:pP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FF660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Encoded the Categorical Data using Label Encoding &amp; One Hot Encoding.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2BD26-5094-41F9-B895-E3C547BAD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451" y="2179467"/>
            <a:ext cx="3451474" cy="51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5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5596-7864-4906-90A4-7E473EC8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45724"/>
            <a:ext cx="10058400" cy="94103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41FAC-3866-4921-917C-6B9B21271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4210"/>
            <a:ext cx="10058400" cy="42862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FS Technique: </a:t>
            </a: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Chi-Square Test.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0" i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Relevance: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0" i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C5967-376C-4014-949F-A3A6C1751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117" y="2445751"/>
            <a:ext cx="5311807" cy="746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76723B-3694-4FDF-A8E7-7D065727A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772" y="3310862"/>
            <a:ext cx="3982498" cy="280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152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2232</TotalTime>
  <Words>599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Times New Roman</vt:lpstr>
      <vt:lpstr>Wingdings</vt:lpstr>
      <vt:lpstr>Retrospect</vt:lpstr>
      <vt:lpstr>PowerPoint Presentation</vt:lpstr>
      <vt:lpstr>Background of Project</vt:lpstr>
      <vt:lpstr>Objective of Project</vt:lpstr>
      <vt:lpstr>System Architecture</vt:lpstr>
      <vt:lpstr>Technological Stack</vt:lpstr>
      <vt:lpstr>Step 1: Data Gathering</vt:lpstr>
      <vt:lpstr>Step 2: Data Cleaning &amp; Imputation</vt:lpstr>
      <vt:lpstr>Step 3: Data Visualization &amp; Manipulation</vt:lpstr>
      <vt:lpstr>Step 4: Feature Selection</vt:lpstr>
      <vt:lpstr>Step 5: Data Modeling</vt:lpstr>
      <vt:lpstr>PowerPoint Presentation</vt:lpstr>
      <vt:lpstr>Conclusion</vt:lpstr>
      <vt:lpstr>Work Distribution</vt:lpstr>
      <vt:lpstr>References &amp;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risk prediction of COVID-19 cases</dc:title>
  <dc:creator>Asus</dc:creator>
  <cp:lastModifiedBy>Siddharth Kulkarni</cp:lastModifiedBy>
  <cp:revision>409</cp:revision>
  <dcterms:created xsi:type="dcterms:W3CDTF">2021-04-10T04:13:57Z</dcterms:created>
  <dcterms:modified xsi:type="dcterms:W3CDTF">2021-07-05T06:25:53Z</dcterms:modified>
</cp:coreProperties>
</file>