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65" r:id="rId5"/>
    <p:sldId id="267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3B069-E276-4ABD-B1FB-6EE92E832B2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B701D-A9B0-49B5-9204-FAACA1513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3" y="470517"/>
            <a:ext cx="10901779" cy="5521910"/>
          </a:xfrm>
        </p:spPr>
      </p:pic>
    </p:spTree>
    <p:extLst>
      <p:ext uri="{BB962C8B-B14F-4D97-AF65-F5344CB8AC3E}">
        <p14:creationId xmlns:p14="http://schemas.microsoft.com/office/powerpoint/2010/main" val="233316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A9A6-681A-405B-986F-688069E8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2560"/>
            <a:ext cx="10058400" cy="79899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E880-0353-47DB-A379-DBA0FEE4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1764"/>
            <a:ext cx="10058400" cy="21306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Study can help to check the Risk of Covid-19 patient by giving the Risk in terms of Probability.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useful for Doctors to treat the patients with high Risk on a priority basis.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088E-3834-42B0-ABB5-0A538FAB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2660"/>
            <a:ext cx="10058400" cy="89664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7393-16D5-4773-B442-7CAE3CEE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9"/>
            <a:ext cx="10058400" cy="3844985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paper named ‘Future Forecasting Using Supervised Machine Learning Models’ was published on May 2020. They found death rate, new infected cases rate and recovery rate.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shows that: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Infected cases are calculated with all 4 models with following R2 Values: LR: 0.83, LASSO: 0.98, SVM: 0.59, ES: 0.98. Recovery Rate is calculated with following R2 Values: LR: 0.39, LASSO: 0.29, SVM: 0.24, ES: 0.99.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paper named “Machine Learning based approaches for detecting Covid-19 using Clinical Text Data”. was published on June 2020. They Found appropriate necessary attributes require for proper detection of Covid-19.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shows that: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multinomial Naïve Bayesian classifier give excellent results by having 94% precision, 96% recall, 95% f1 score and accuracy 96.2%.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are aiming to find best technique/model to solve our problem &amp; calculate the Probability of Risk.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8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2B5B-5C8C-4584-A903-05FD1B3E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0316"/>
            <a:ext cx="10058400" cy="86113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171150-D0BC-4752-A81F-30D440DB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80" y="1928779"/>
            <a:ext cx="3463216" cy="42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9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050F-228F-44E2-B834-E4DCDF0C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3682"/>
            <a:ext cx="10058400" cy="88776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99D8-B2AB-4176-A81F-B90AF0B2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986"/>
            <a:ext cx="10058400" cy="38361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https://data.gov.il/dataset/covid-19/resource/d337959a-020a-4ed3-84f7-fca182292308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Features: Test Date, Symptoms (5), Test indication (3), gender, age_60_and_above.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Feature: Corona Result.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(Data Cleaning &amp; Manipulation).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Algorithms: Logistic Regression, Naïve Bayes, Random Forest &amp; Xgboost.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Metrics for finding the Best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on Best Model.</a:t>
            </a:r>
          </a:p>
        </p:txBody>
      </p:sp>
    </p:spTree>
    <p:extLst>
      <p:ext uri="{BB962C8B-B14F-4D97-AF65-F5344CB8AC3E}">
        <p14:creationId xmlns:p14="http://schemas.microsoft.com/office/powerpoint/2010/main" val="237069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EA03-10BC-4CB5-95A5-D82B6FD1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1437"/>
            <a:ext cx="10058400" cy="7634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ECBB0-9FFD-4C8F-B3DC-F7A81B218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45" y="3712226"/>
            <a:ext cx="2548258" cy="1126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C430FF-4541-4267-B399-F3837D3A3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69" y="3378513"/>
            <a:ext cx="2301154" cy="824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12924-1425-48D8-9254-D73312CF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68" y="1925843"/>
            <a:ext cx="2047043" cy="2047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B510BB-C01B-48F1-8E77-26A636066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543" y="4158707"/>
            <a:ext cx="1691680" cy="1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2064-3CC5-4A7A-B892-6C442A78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9192"/>
            <a:ext cx="10058400" cy="79899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2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1A98-2D9D-4A02-A3E7-1F662B3EC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9519"/>
            <a:ext cx="10203994" cy="27431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Preprocessing, Visualization, Feature Selection &amp; Data Modeling.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 most appropriate ML Algorithm for the Risk Prediction of COVID-19.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Prediction in terms of Probability.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Designing WEB UI and connecting Model using Flask.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7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40FB-A6C0-464E-AF38-F21C6B2A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3580"/>
            <a:ext cx="10058400" cy="75460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6E4E-16F8-4F20-B741-A7B62282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7274"/>
            <a:ext cx="10058400" cy="353331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Gathering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Sana Shaikh &amp; Rutuja Vaidya.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Imputation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Siddharth Kulkarni.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Manipulation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Rutuja Vaidya.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Atharv Chaudhari.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Sana Shaikh &amp; Omkar Patil.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Atharv Chaudhari &amp; Omkar Patil.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5 members.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9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12AA19-29F1-44C7-867E-D3CC0EE25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4" y="355107"/>
            <a:ext cx="10031768" cy="5779363"/>
          </a:xfrm>
        </p:spPr>
      </p:pic>
    </p:spTree>
    <p:extLst>
      <p:ext uri="{BB962C8B-B14F-4D97-AF65-F5344CB8AC3E}">
        <p14:creationId xmlns:p14="http://schemas.microsoft.com/office/powerpoint/2010/main" val="845360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1386</TotalTime>
  <Words>435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Idea of Project</vt:lpstr>
      <vt:lpstr>Background of Project</vt:lpstr>
      <vt:lpstr>System Architecture</vt:lpstr>
      <vt:lpstr>Methodology</vt:lpstr>
      <vt:lpstr>Technological Stack</vt:lpstr>
      <vt:lpstr>Plan For Next 2 Months</vt:lpstr>
      <vt:lpstr>Work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risk prediction of COVID-19 cases</dc:title>
  <dc:creator>Asus</dc:creator>
  <cp:lastModifiedBy>Siddharth Kulkarni</cp:lastModifiedBy>
  <cp:revision>128</cp:revision>
  <dcterms:created xsi:type="dcterms:W3CDTF">2021-04-10T04:13:57Z</dcterms:created>
  <dcterms:modified xsi:type="dcterms:W3CDTF">2021-06-29T06:42:58Z</dcterms:modified>
</cp:coreProperties>
</file>