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40" r:id="rId1"/>
  </p:sldMasterIdLst>
  <p:notesMasterIdLst>
    <p:notesMasterId r:id="rId9"/>
  </p:notesMasterIdLst>
  <p:handoutMasterIdLst>
    <p:handoutMasterId r:id="rId10"/>
  </p:handoutMasterIdLst>
  <p:sldIdLst>
    <p:sldId id="256" r:id="rId2"/>
    <p:sldId id="257" r:id="rId3"/>
    <p:sldId id="258" r:id="rId4"/>
    <p:sldId id="267" r:id="rId5"/>
    <p:sldId id="260" r:id="rId6"/>
    <p:sldId id="266" r:id="rId7"/>
    <p:sldId id="268"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DA37D80-6434-44D0-A028-1B22A696006F}">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varScale="1">
        <p:scale>
          <a:sx n="116" d="100"/>
          <a:sy n="116" d="100"/>
        </p:scale>
        <p:origin x="102" y="108"/>
      </p:cViewPr>
      <p:guideLst>
        <p:guide orient="horz" pos="2160"/>
        <p:guide pos="3840"/>
      </p:guideLst>
    </p:cSldViewPr>
  </p:slideViewPr>
  <p:notesTextViewPr>
    <p:cViewPr>
      <p:scale>
        <a:sx n="1" d="1"/>
        <a:sy n="1" d="1"/>
      </p:scale>
      <p:origin x="0" y="0"/>
    </p:cViewPr>
  </p:notesTextViewPr>
  <p:notesViewPr>
    <p:cSldViewPr snapToGrid="0">
      <p:cViewPr varScale="1">
        <p:scale>
          <a:sx n="63" d="100"/>
          <a:sy n="63" d="100"/>
        </p:scale>
        <p:origin x="1986"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E71268B-8AC2-4239-8FAF-7C144C210720}" type="datetimeFigureOut">
              <a:rPr lang="en-US"/>
              <a:t>9/17/2023</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02BA2C8-71FC-43D0-BD87-0547616971FA}" type="slidenum">
              <a:rPr/>
              <a:t>‹#›</a:t>
            </a:fld>
            <a:endParaRPr/>
          </a:p>
        </p:txBody>
      </p:sp>
    </p:spTree>
    <p:extLst>
      <p:ext uri="{BB962C8B-B14F-4D97-AF65-F5344CB8AC3E}">
        <p14:creationId xmlns:p14="http://schemas.microsoft.com/office/powerpoint/2010/main" val="37292136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AD8362-6D63-40AC-BAA9-90C3AE6D5875}" type="datetimeFigureOut">
              <a:rPr lang="en-US"/>
              <a:t>9/17/2023</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539446-6953-447E-A4E3-E7CFBF870046}" type="slidenum">
              <a:rPr/>
              <a:t>‹#›</a:t>
            </a:fld>
            <a:endParaRPr/>
          </a:p>
        </p:txBody>
      </p:sp>
    </p:spTree>
    <p:extLst>
      <p:ext uri="{BB962C8B-B14F-4D97-AF65-F5344CB8AC3E}">
        <p14:creationId xmlns:p14="http://schemas.microsoft.com/office/powerpoint/2010/main" val="14239292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6539446-6953-447E-A4E3-E7CFBF870046}" type="slidenum">
              <a:rPr lang="en-US" smtClean="0"/>
              <a:t>3</a:t>
            </a:fld>
            <a:endParaRPr lang="en-US"/>
          </a:p>
        </p:txBody>
      </p:sp>
    </p:spTree>
    <p:extLst>
      <p:ext uri="{BB962C8B-B14F-4D97-AF65-F5344CB8AC3E}">
        <p14:creationId xmlns:p14="http://schemas.microsoft.com/office/powerpoint/2010/main" val="3730479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water3"/>
          <p:cNvSpPr/>
          <p:nvPr/>
        </p:nvSpPr>
        <p:spPr bwMode="gray">
          <a:xfrm>
            <a:off x="2552" y="5243129"/>
            <a:ext cx="12188952" cy="1614871"/>
          </a:xfrm>
          <a:prstGeom prst="rect">
            <a:avLst/>
          </a:prstGeom>
          <a:gradFill>
            <a:gsLst>
              <a:gs pos="833">
                <a:schemeClr val="accent2">
                  <a:lumMod val="60000"/>
                  <a:lumOff val="40000"/>
                  <a:alpha val="38000"/>
                </a:schemeClr>
              </a:gs>
              <a:gs pos="23000">
                <a:schemeClr val="accent2">
                  <a:lumMod val="60000"/>
                  <a:lumOff val="40000"/>
                </a:schemeClr>
              </a:gs>
              <a:gs pos="100000">
                <a:schemeClr val="accent2">
                  <a:lumMod val="20000"/>
                  <a:lumOff val="80000"/>
                  <a:alpha val="89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5" name="sky"/>
          <p:cNvSpPr/>
          <p:nvPr/>
        </p:nvSpPr>
        <p:spPr bwMode="white">
          <a:xfrm>
            <a:off x="2552" y="0"/>
            <a:ext cx="12188952" cy="5334000"/>
          </a:xfrm>
          <a:prstGeom prst="rect">
            <a:avLst/>
          </a:prstGeom>
          <a:gradFill>
            <a:gsLst>
              <a:gs pos="0">
                <a:schemeClr val="accent2">
                  <a:lumMod val="60000"/>
                  <a:lumOff val="40000"/>
                  <a:alpha val="80000"/>
                </a:schemeClr>
              </a:gs>
              <a:gs pos="99000">
                <a:schemeClr val="accent2">
                  <a:lumMod val="20000"/>
                  <a:lumOff val="80000"/>
                  <a:alpha val="6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6" name="water2"/>
          <p:cNvPicPr>
            <a:picLocks noChangeAspect="1"/>
          </p:cNvPicPr>
          <p:nvPr/>
        </p:nvPicPr>
        <p:blipFill rotWithShape="1">
          <a:blip r:embed="rId2" cstate="print">
            <a:extLst>
              <a:ext uri="{28A0092B-C50C-407E-A947-70E740481C1C}">
                <a14:useLocalDpi xmlns:a14="http://schemas.microsoft.com/office/drawing/2010/main" val="0"/>
              </a:ext>
            </a:extLst>
          </a:blip>
          <a:srcRect l="2674" r="9901"/>
          <a:stretch/>
        </p:blipFill>
        <p:spPr bwMode="ltGray">
          <a:xfrm>
            <a:off x="-1425" y="5497897"/>
            <a:ext cx="12188952" cy="463209"/>
          </a:xfrm>
          <a:prstGeom prst="rect">
            <a:avLst/>
          </a:prstGeom>
          <a:noFill/>
          <a:ln>
            <a:noFill/>
          </a:ln>
        </p:spPr>
      </p:pic>
      <p:pic>
        <p:nvPicPr>
          <p:cNvPr id="7" name="water1"/>
          <p:cNvPicPr>
            <a:picLocks noChangeAspect="1"/>
          </p:cNvPicPr>
          <p:nvPr/>
        </p:nvPicPr>
        <p:blipFill rotWithShape="1">
          <a:blip r:embed="rId3" cstate="print">
            <a:duotone>
              <a:schemeClr val="accent2">
                <a:shade val="45000"/>
                <a:satMod val="135000"/>
              </a:schemeClr>
              <a:prstClr val="white"/>
            </a:duotone>
            <a:extLst>
              <a:ext uri="{28A0092B-C50C-407E-A947-70E740481C1C}">
                <a14:useLocalDpi xmlns:a14="http://schemas.microsoft.com/office/drawing/2010/main" val="0"/>
              </a:ext>
            </a:extLst>
          </a:blip>
          <a:srcRect l="6218" r="6356"/>
          <a:stretch/>
        </p:blipFill>
        <p:spPr bwMode="gray">
          <a:xfrm flipH="1">
            <a:off x="-1425" y="5221111"/>
            <a:ext cx="12188952" cy="268288"/>
          </a:xfrm>
          <a:prstGeom prst="rect">
            <a:avLst/>
          </a:prstGeom>
          <a:noFill/>
          <a:ln>
            <a:noFill/>
          </a:ln>
        </p:spPr>
      </p:pic>
      <p:sp>
        <p:nvSpPr>
          <p:cNvPr id="8" name="Rectangle 7"/>
          <p:cNvSpPr/>
          <p:nvPr/>
        </p:nvSpPr>
        <p:spPr>
          <a:xfrm>
            <a:off x="-1425" y="5961106"/>
            <a:ext cx="12188952" cy="896846"/>
          </a:xfrm>
          <a:prstGeom prst="rect">
            <a:avLst/>
          </a:prstGeom>
          <a:gradFill>
            <a:gsLst>
              <a:gs pos="25000">
                <a:schemeClr val="accent6">
                  <a:lumMod val="60000"/>
                  <a:lumOff val="40000"/>
                  <a:alpha val="0"/>
                </a:schemeClr>
              </a:gs>
              <a:gs pos="100000">
                <a:schemeClr val="accent6"/>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a:off x="1305872" y="1309047"/>
            <a:ext cx="9602789" cy="2667000"/>
          </a:xfrm>
        </p:spPr>
        <p:txBody>
          <a:bodyPr anchor="b">
            <a:noAutofit/>
          </a:bodyPr>
          <a:lstStyle>
            <a:lvl1pPr algn="ctr">
              <a:defRPr sz="6000"/>
            </a:lvl1pPr>
          </a:lstStyle>
          <a:p>
            <a:r>
              <a:rPr lang="en-US" smtClean="0"/>
              <a:t>Click to edit Master title style</a:t>
            </a:r>
            <a:endParaRPr/>
          </a:p>
        </p:txBody>
      </p:sp>
      <p:sp>
        <p:nvSpPr>
          <p:cNvPr id="3" name="Subtitle 2"/>
          <p:cNvSpPr>
            <a:spLocks noGrp="1"/>
          </p:cNvSpPr>
          <p:nvPr>
            <p:ph type="subTitle" idx="1"/>
          </p:nvPr>
        </p:nvSpPr>
        <p:spPr>
          <a:xfrm>
            <a:off x="1305872" y="4038600"/>
            <a:ext cx="9601200" cy="990600"/>
          </a:xfrm>
        </p:spPr>
        <p:txBody>
          <a:bodyPr>
            <a:normAutofit/>
          </a:bodyPr>
          <a:lstStyle>
            <a:lvl1pPr marL="0" indent="0" algn="ctr">
              <a:spcBef>
                <a:spcPts val="0"/>
              </a:spcBef>
              <a:buNone/>
              <a:defRPr sz="1800" cap="all" baseline="0">
                <a:solidFill>
                  <a:schemeClr val="accent2">
                    <a:lumMod val="7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a:p>
        </p:txBody>
      </p:sp>
    </p:spTree>
    <p:extLst>
      <p:ext uri="{BB962C8B-B14F-4D97-AF65-F5344CB8AC3E}">
        <p14:creationId xmlns:p14="http://schemas.microsoft.com/office/powerpoint/2010/main" val="2942361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5F4E5243-F52A-4D37-9694-EB26C6C31910}" type="datetime1">
              <a:rPr lang="en-US"/>
              <a:t>9/17/2023</a:t>
            </a:fld>
            <a:endParaRPr/>
          </a:p>
        </p:txBody>
      </p:sp>
      <p:sp>
        <p:nvSpPr>
          <p:cNvPr id="6" name="Slide Number Placeholder 5"/>
          <p:cNvSpPr>
            <a:spLocks noGrp="1"/>
          </p:cNvSpPr>
          <p:nvPr>
            <p:ph type="sldNum" sz="quarter" idx="12"/>
          </p:nvPr>
        </p:nvSpPr>
        <p:spPr/>
        <p:txBody>
          <a:bodyPr/>
          <a:lstStyle/>
          <a:p>
            <a:fld id="{4FAB73BC-B049-4115-A692-8D63A059BFB8}" type="slidenum">
              <a:rPr/>
              <a:t>‹#›</a:t>
            </a:fld>
            <a:endParaRPr/>
          </a:p>
        </p:txBody>
      </p:sp>
    </p:spTree>
    <p:extLst>
      <p:ext uri="{BB962C8B-B14F-4D97-AF65-F5344CB8AC3E}">
        <p14:creationId xmlns:p14="http://schemas.microsoft.com/office/powerpoint/2010/main" val="3536256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274638"/>
            <a:ext cx="2628900" cy="5440362"/>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838200" y="274638"/>
            <a:ext cx="7734300" cy="5440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3A77B6E1-634A-48DC-9E8B-D894023267EF}" type="datetime1">
              <a:rPr lang="en-US"/>
              <a:t>9/17/2023</a:t>
            </a:fld>
            <a:endParaRPr/>
          </a:p>
        </p:txBody>
      </p:sp>
      <p:sp>
        <p:nvSpPr>
          <p:cNvPr id="6" name="Slide Number Placeholder 5"/>
          <p:cNvSpPr>
            <a:spLocks noGrp="1"/>
          </p:cNvSpPr>
          <p:nvPr>
            <p:ph type="sldNum" sz="quarter" idx="12"/>
          </p:nvPr>
        </p:nvSpPr>
        <p:spPr/>
        <p:txBody>
          <a:bodyPr/>
          <a:lstStyle/>
          <a:p>
            <a:fld id="{4FAB73BC-B049-4115-A692-8D63A059BFB8}" type="slidenum">
              <a:rPr/>
              <a:t>‹#›</a:t>
            </a:fld>
            <a:endParaRPr/>
          </a:p>
        </p:txBody>
      </p:sp>
    </p:spTree>
    <p:extLst>
      <p:ext uri="{BB962C8B-B14F-4D97-AF65-F5344CB8AC3E}">
        <p14:creationId xmlns:p14="http://schemas.microsoft.com/office/powerpoint/2010/main" val="13586516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7B2D3E9E-A95C-48F2-B4BF-A71542E0BE9A}" type="datetime1">
              <a:rPr lang="en-US"/>
              <a:t>9/17/2023</a:t>
            </a:fld>
            <a:endParaRPr/>
          </a:p>
        </p:txBody>
      </p:sp>
      <p:sp>
        <p:nvSpPr>
          <p:cNvPr id="6" name="Slide Number Placeholder 5"/>
          <p:cNvSpPr>
            <a:spLocks noGrp="1"/>
          </p:cNvSpPr>
          <p:nvPr>
            <p:ph type="sldNum" sz="quarter" idx="12"/>
          </p:nvPr>
        </p:nvSpPr>
        <p:spPr/>
        <p:txBody>
          <a:bodyPr/>
          <a:lstStyle/>
          <a:p>
            <a:fld id="{4FAB73BC-B049-4115-A692-8D63A059BFB8}" type="slidenum">
              <a:rPr/>
              <a:t>‹#›</a:t>
            </a:fld>
            <a:endParaRPr/>
          </a:p>
        </p:txBody>
      </p:sp>
    </p:spTree>
    <p:extLst>
      <p:ext uri="{BB962C8B-B14F-4D97-AF65-F5344CB8AC3E}">
        <p14:creationId xmlns:p14="http://schemas.microsoft.com/office/powerpoint/2010/main" val="3405082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sky"/>
          <p:cNvSpPr/>
          <p:nvPr/>
        </p:nvSpPr>
        <p:spPr>
          <a:xfrm>
            <a:off x="2552" y="-1"/>
            <a:ext cx="12188952" cy="6858002"/>
          </a:xfrm>
          <a:prstGeom prst="rect">
            <a:avLst/>
          </a:prstGeom>
          <a:gradFill>
            <a:gsLst>
              <a:gs pos="0">
                <a:schemeClr val="accent2">
                  <a:lumMod val="60000"/>
                  <a:lumOff val="40000"/>
                  <a:alpha val="80000"/>
                </a:schemeClr>
              </a:gs>
              <a:gs pos="99000">
                <a:schemeClr val="accent2">
                  <a:lumMod val="20000"/>
                  <a:lumOff val="80000"/>
                  <a:alpha val="0"/>
                </a:scheme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pPr algn="ctr"/>
            <a:endParaRPr/>
          </a:p>
        </p:txBody>
      </p:sp>
      <p:sp>
        <p:nvSpPr>
          <p:cNvPr id="2" name="Title 1"/>
          <p:cNvSpPr>
            <a:spLocks noGrp="1"/>
          </p:cNvSpPr>
          <p:nvPr>
            <p:ph type="title"/>
          </p:nvPr>
        </p:nvSpPr>
        <p:spPr>
          <a:xfrm>
            <a:off x="1293813" y="1309047"/>
            <a:ext cx="9601252" cy="2667000"/>
          </a:xfrm>
        </p:spPr>
        <p:txBody>
          <a:bodyPr anchor="b">
            <a:normAutofit/>
          </a:bodyPr>
          <a:lstStyle>
            <a:lvl1pPr algn="ctr">
              <a:defRPr sz="6000" b="0"/>
            </a:lvl1pPr>
          </a:lstStyle>
          <a:p>
            <a:r>
              <a:rPr lang="en-US" smtClean="0"/>
              <a:t>Click to edit Master title style</a:t>
            </a:r>
            <a:endParaRPr/>
          </a:p>
        </p:txBody>
      </p:sp>
      <p:sp>
        <p:nvSpPr>
          <p:cNvPr id="3" name="Text Placeholder 2"/>
          <p:cNvSpPr>
            <a:spLocks noGrp="1"/>
          </p:cNvSpPr>
          <p:nvPr>
            <p:ph type="body" idx="1"/>
          </p:nvPr>
        </p:nvSpPr>
        <p:spPr>
          <a:xfrm>
            <a:off x="1293813" y="4038600"/>
            <a:ext cx="9601200" cy="1143000"/>
          </a:xfrm>
        </p:spPr>
        <p:txBody>
          <a:bodyPr anchor="t">
            <a:normAutofit/>
          </a:bodyPr>
          <a:lstStyle>
            <a:lvl1pPr marL="0" indent="0" algn="ctr">
              <a:spcBef>
                <a:spcPts val="0"/>
              </a:spcBef>
              <a:buNone/>
              <a:defRPr sz="2000" cap="all" baseline="0">
                <a:solidFill>
                  <a:schemeClr val="accent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A50F84E2-2D7A-43CF-AC90-352A289A783A}" type="datetime1">
              <a:rPr lang="en-US"/>
              <a:t>9/17/2023</a:t>
            </a:fld>
            <a:endParaRPr/>
          </a:p>
        </p:txBody>
      </p:sp>
      <p:sp>
        <p:nvSpPr>
          <p:cNvPr id="6" name="Slide Number Placeholder 5"/>
          <p:cNvSpPr>
            <a:spLocks noGrp="1"/>
          </p:cNvSpPr>
          <p:nvPr>
            <p:ph type="sldNum" sz="quarter" idx="12"/>
          </p:nvPr>
        </p:nvSpPr>
        <p:spPr/>
        <p:txBody>
          <a:bodyPr/>
          <a:lstStyle/>
          <a:p>
            <a:fld id="{4FAB73BC-B049-4115-A692-8D63A059BFB8}" type="slidenum">
              <a:rPr/>
              <a:t>‹#›</a:t>
            </a:fld>
            <a:endParaRPr/>
          </a:p>
        </p:txBody>
      </p:sp>
    </p:spTree>
    <p:extLst>
      <p:ext uri="{BB962C8B-B14F-4D97-AF65-F5344CB8AC3E}">
        <p14:creationId xmlns:p14="http://schemas.microsoft.com/office/powerpoint/2010/main" val="3043559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4" name="Content Placeholder 3"/>
          <p:cNvSpPr>
            <a:spLocks noGrp="1"/>
          </p:cNvSpPr>
          <p:nvPr>
            <p:ph sz="half" idx="2"/>
          </p:nvPr>
        </p:nvSpPr>
        <p:spPr>
          <a:xfrm>
            <a:off x="6278880" y="1572768"/>
            <a:ext cx="4572000" cy="4142232"/>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3" name="Content Placeholder 2"/>
          <p:cNvSpPr>
            <a:spLocks noGrp="1"/>
          </p:cNvSpPr>
          <p:nvPr>
            <p:ph sz="half" idx="1"/>
          </p:nvPr>
        </p:nvSpPr>
        <p:spPr>
          <a:xfrm>
            <a:off x="1341120" y="1572768"/>
            <a:ext cx="4572000" cy="4142232"/>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5" name="Date Placeholder 4"/>
          <p:cNvSpPr>
            <a:spLocks noGrp="1"/>
          </p:cNvSpPr>
          <p:nvPr>
            <p:ph type="dt" sz="half" idx="10"/>
          </p:nvPr>
        </p:nvSpPr>
        <p:spPr/>
        <p:txBody>
          <a:bodyPr/>
          <a:lstStyle/>
          <a:p>
            <a:fld id="{F12952B5-7A2F-4CC8-B7CE-9234E21C2837}" type="datetime1">
              <a:rPr lang="en-US"/>
              <a:t>9/17/2023</a:t>
            </a:fld>
            <a:endParaRPr/>
          </a:p>
        </p:txBody>
      </p:sp>
      <p:sp>
        <p:nvSpPr>
          <p:cNvPr id="7" name="Slide Number Placeholder 6"/>
          <p:cNvSpPr>
            <a:spLocks noGrp="1"/>
          </p:cNvSpPr>
          <p:nvPr>
            <p:ph type="sldNum" sz="quarter" idx="12"/>
          </p:nvPr>
        </p:nvSpPr>
        <p:spPr/>
        <p:txBody>
          <a:bodyPr/>
          <a:lstStyle/>
          <a:p>
            <a:fld id="{4FAB73BC-B049-4115-A692-8D63A059BFB8}" type="slidenum">
              <a:rPr/>
              <a:t>‹#›</a:t>
            </a:fld>
            <a:endParaRPr/>
          </a:p>
        </p:txBody>
      </p:sp>
    </p:spTree>
    <p:extLst>
      <p:ext uri="{BB962C8B-B14F-4D97-AF65-F5344CB8AC3E}">
        <p14:creationId xmlns:p14="http://schemas.microsoft.com/office/powerpoint/2010/main" val="42493787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a:p>
        </p:txBody>
      </p:sp>
      <p:sp>
        <p:nvSpPr>
          <p:cNvPr id="3" name="Text Placeholder 2"/>
          <p:cNvSpPr>
            <a:spLocks noGrp="1"/>
          </p:cNvSpPr>
          <p:nvPr>
            <p:ph type="body" idx="1"/>
          </p:nvPr>
        </p:nvSpPr>
        <p:spPr>
          <a:xfrm>
            <a:off x="1341120" y="1572768"/>
            <a:ext cx="4572000" cy="766588"/>
          </a:xfrm>
        </p:spPr>
        <p:txBody>
          <a:bodyPr anchor="ctr">
            <a:normAutofit/>
          </a:bodyPr>
          <a:lstStyle>
            <a:lvl1pPr marL="0" indent="0">
              <a:spcBef>
                <a:spcPts val="0"/>
              </a:spcBef>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341120" y="2365861"/>
            <a:ext cx="4572000" cy="334914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278880" y="1572768"/>
            <a:ext cx="4572000" cy="766588"/>
          </a:xfrm>
        </p:spPr>
        <p:txBody>
          <a:bodyPr anchor="ctr">
            <a:normAutofit/>
          </a:bodyPr>
          <a:lstStyle>
            <a:lvl1pPr marL="0" indent="0">
              <a:spcBef>
                <a:spcPts val="0"/>
              </a:spcBef>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78880" y="2365861"/>
            <a:ext cx="4572000" cy="334914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8" name="Footer Placeholder 7"/>
          <p:cNvSpPr>
            <a:spLocks noGrp="1"/>
          </p:cNvSpPr>
          <p:nvPr>
            <p:ph type="ftr" sz="quarter" idx="11"/>
          </p:nvPr>
        </p:nvSpPr>
        <p:spPr/>
        <p:txBody>
          <a:bodyPr/>
          <a:lstStyle/>
          <a:p>
            <a:r>
              <a:rPr lang="en-US" dirty="0"/>
              <a:t>Add a footer</a:t>
            </a:r>
            <a:endParaRPr dirty="0"/>
          </a:p>
        </p:txBody>
      </p:sp>
      <p:sp>
        <p:nvSpPr>
          <p:cNvPr id="7" name="Date Placeholder 6"/>
          <p:cNvSpPr>
            <a:spLocks noGrp="1"/>
          </p:cNvSpPr>
          <p:nvPr>
            <p:ph type="dt" sz="half" idx="10"/>
          </p:nvPr>
        </p:nvSpPr>
        <p:spPr/>
        <p:txBody>
          <a:bodyPr/>
          <a:lstStyle/>
          <a:p>
            <a:fld id="{CE1DA07A-9201-4B4B-BAF2-015AFA30F520}" type="datetime1">
              <a:rPr lang="en-US"/>
              <a:t>9/17/2023</a:t>
            </a:fld>
            <a:endParaRPr/>
          </a:p>
        </p:txBody>
      </p:sp>
      <p:sp>
        <p:nvSpPr>
          <p:cNvPr id="9" name="Slide Number Placeholder 8"/>
          <p:cNvSpPr>
            <a:spLocks noGrp="1"/>
          </p:cNvSpPr>
          <p:nvPr>
            <p:ph type="sldNum" sz="quarter" idx="12"/>
          </p:nvPr>
        </p:nvSpPr>
        <p:spPr/>
        <p:txBody>
          <a:bodyPr/>
          <a:lstStyle/>
          <a:p>
            <a:fld id="{4FAB73BC-B049-4115-A692-8D63A059BFB8}" type="slidenum">
              <a:rPr/>
              <a:t>‹#›</a:t>
            </a:fld>
            <a:endParaRPr/>
          </a:p>
        </p:txBody>
      </p:sp>
    </p:spTree>
    <p:extLst>
      <p:ext uri="{BB962C8B-B14F-4D97-AF65-F5344CB8AC3E}">
        <p14:creationId xmlns:p14="http://schemas.microsoft.com/office/powerpoint/2010/main" val="1072378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a:p>
        </p:txBody>
      </p:sp>
      <p:sp>
        <p:nvSpPr>
          <p:cNvPr id="4" name="Footer Placeholder 3"/>
          <p:cNvSpPr>
            <a:spLocks noGrp="1"/>
          </p:cNvSpPr>
          <p:nvPr>
            <p:ph type="ftr" sz="quarter" idx="11"/>
          </p:nvPr>
        </p:nvSpPr>
        <p:spPr/>
        <p:txBody>
          <a:bodyPr/>
          <a:lstStyle/>
          <a:p>
            <a:r>
              <a:rPr lang="en-US" dirty="0"/>
              <a:t>Add a footer</a:t>
            </a:r>
            <a:endParaRPr dirty="0"/>
          </a:p>
        </p:txBody>
      </p:sp>
      <p:sp>
        <p:nvSpPr>
          <p:cNvPr id="3" name="Date Placeholder 2"/>
          <p:cNvSpPr>
            <a:spLocks noGrp="1"/>
          </p:cNvSpPr>
          <p:nvPr>
            <p:ph type="dt" sz="half" idx="10"/>
          </p:nvPr>
        </p:nvSpPr>
        <p:spPr/>
        <p:txBody>
          <a:bodyPr/>
          <a:lstStyle/>
          <a:p>
            <a:fld id="{73D7E00A-486F-4252-8B1D-E32645521F49}" type="datetime1">
              <a:rPr lang="en-US"/>
              <a:t>9/17/2023</a:t>
            </a:fld>
            <a:endParaRPr/>
          </a:p>
        </p:txBody>
      </p:sp>
      <p:sp>
        <p:nvSpPr>
          <p:cNvPr id="5" name="Slide Number Placeholder 4"/>
          <p:cNvSpPr>
            <a:spLocks noGrp="1"/>
          </p:cNvSpPr>
          <p:nvPr>
            <p:ph type="sldNum" sz="quarter" idx="12"/>
          </p:nvPr>
        </p:nvSpPr>
        <p:spPr/>
        <p:txBody>
          <a:bodyPr/>
          <a:lstStyle/>
          <a:p>
            <a:fld id="{4FAB73BC-B049-4115-A692-8D63A059BFB8}" type="slidenum">
              <a:rPr/>
              <a:t>‹#›</a:t>
            </a:fld>
            <a:endParaRPr/>
          </a:p>
        </p:txBody>
      </p:sp>
    </p:spTree>
    <p:extLst>
      <p:ext uri="{BB962C8B-B14F-4D97-AF65-F5344CB8AC3E}">
        <p14:creationId xmlns:p14="http://schemas.microsoft.com/office/powerpoint/2010/main" val="36818866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sky"/>
          <p:cNvSpPr/>
          <p:nvPr/>
        </p:nvSpPr>
        <p:spPr>
          <a:xfrm>
            <a:off x="2552" y="-1"/>
            <a:ext cx="12188952" cy="6858002"/>
          </a:xfrm>
          <a:prstGeom prst="rect">
            <a:avLst/>
          </a:prstGeom>
          <a:gradFill>
            <a:gsLst>
              <a:gs pos="0">
                <a:schemeClr val="accent2">
                  <a:lumMod val="60000"/>
                  <a:lumOff val="40000"/>
                  <a:alpha val="80000"/>
                </a:schemeClr>
              </a:gs>
              <a:gs pos="99000">
                <a:schemeClr val="accent2">
                  <a:lumMod val="20000"/>
                  <a:lumOff val="80000"/>
                  <a:alpha val="0"/>
                </a:scheme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pPr algn="ctr"/>
            <a:endParaRPr/>
          </a:p>
        </p:txBody>
      </p:sp>
      <p:sp>
        <p:nvSpPr>
          <p:cNvPr id="3" name="Footer Placeholder 2"/>
          <p:cNvSpPr>
            <a:spLocks noGrp="1"/>
          </p:cNvSpPr>
          <p:nvPr>
            <p:ph type="ftr" sz="quarter" idx="11"/>
          </p:nvPr>
        </p:nvSpPr>
        <p:spPr/>
        <p:txBody>
          <a:bodyPr/>
          <a:lstStyle/>
          <a:p>
            <a:r>
              <a:rPr lang="en-US" dirty="0"/>
              <a:t>Add a footer</a:t>
            </a:r>
            <a:endParaRPr dirty="0"/>
          </a:p>
        </p:txBody>
      </p:sp>
      <p:sp>
        <p:nvSpPr>
          <p:cNvPr id="2" name="Date Placeholder 1"/>
          <p:cNvSpPr>
            <a:spLocks noGrp="1"/>
          </p:cNvSpPr>
          <p:nvPr>
            <p:ph type="dt" sz="half" idx="10"/>
          </p:nvPr>
        </p:nvSpPr>
        <p:spPr/>
        <p:txBody>
          <a:bodyPr/>
          <a:lstStyle/>
          <a:p>
            <a:fld id="{8DDF5F92-E675-4B36-9A60-69A962A68675}" type="datetime1">
              <a:rPr lang="en-US"/>
              <a:t>9/17/2023</a:t>
            </a:fld>
            <a:endParaRPr/>
          </a:p>
        </p:txBody>
      </p:sp>
      <p:sp>
        <p:nvSpPr>
          <p:cNvPr id="4" name="Slide Number Placeholder 3"/>
          <p:cNvSpPr>
            <a:spLocks noGrp="1"/>
          </p:cNvSpPr>
          <p:nvPr>
            <p:ph type="sldNum" sz="quarter" idx="12"/>
          </p:nvPr>
        </p:nvSpPr>
        <p:spPr/>
        <p:txBody>
          <a:bodyPr/>
          <a:lstStyle/>
          <a:p>
            <a:fld id="{4FAB73BC-B049-4115-A692-8D63A059BFB8}" type="slidenum">
              <a:rPr/>
              <a:t>‹#›</a:t>
            </a:fld>
            <a:endParaRPr/>
          </a:p>
        </p:txBody>
      </p:sp>
    </p:spTree>
    <p:extLst>
      <p:ext uri="{BB962C8B-B14F-4D97-AF65-F5344CB8AC3E}">
        <p14:creationId xmlns:p14="http://schemas.microsoft.com/office/powerpoint/2010/main" val="492262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7479" y="762000"/>
            <a:ext cx="3377133" cy="2743200"/>
          </a:xfrm>
        </p:spPr>
        <p:txBody>
          <a:bodyPr anchor="b">
            <a:normAutofit/>
          </a:bodyPr>
          <a:lstStyle>
            <a:lvl1pPr>
              <a:defRPr sz="3200" b="0"/>
            </a:lvl1pPr>
          </a:lstStyle>
          <a:p>
            <a:r>
              <a:rPr lang="en-US" smtClean="0"/>
              <a:t>Click to edit Master title style</a:t>
            </a:r>
            <a:endParaRPr/>
          </a:p>
        </p:txBody>
      </p:sp>
      <p:sp>
        <p:nvSpPr>
          <p:cNvPr id="3" name="Content Placeholder 2"/>
          <p:cNvSpPr>
            <a:spLocks noGrp="1"/>
          </p:cNvSpPr>
          <p:nvPr>
            <p:ph idx="1"/>
          </p:nvPr>
        </p:nvSpPr>
        <p:spPr>
          <a:xfrm>
            <a:off x="760413" y="685800"/>
            <a:ext cx="6858000" cy="4572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8127479" y="3554104"/>
            <a:ext cx="3377133" cy="1703696"/>
          </a:xfrm>
        </p:spPr>
        <p:txBody>
          <a:bodyPr>
            <a:normAutofit/>
          </a:bodyPr>
          <a:lstStyle>
            <a:lvl1pPr marL="0" indent="0">
              <a:lnSpc>
                <a:spcPct val="90000"/>
              </a:lnSpc>
              <a:spcBef>
                <a:spcPts val="8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5" name="Date Placeholder 4"/>
          <p:cNvSpPr>
            <a:spLocks noGrp="1"/>
          </p:cNvSpPr>
          <p:nvPr>
            <p:ph type="dt" sz="half" idx="10"/>
          </p:nvPr>
        </p:nvSpPr>
        <p:spPr/>
        <p:txBody>
          <a:bodyPr/>
          <a:lstStyle/>
          <a:p>
            <a:fld id="{AF6E2C9B-5FA2-460D-9BE7-B0812FC2A6FF}" type="datetime1">
              <a:rPr lang="en-US"/>
              <a:t>9/17/2023</a:t>
            </a:fld>
            <a:endParaRPr/>
          </a:p>
        </p:txBody>
      </p:sp>
      <p:sp>
        <p:nvSpPr>
          <p:cNvPr id="7" name="Slide Number Placeholder 6"/>
          <p:cNvSpPr>
            <a:spLocks noGrp="1"/>
          </p:cNvSpPr>
          <p:nvPr>
            <p:ph type="sldNum" sz="quarter" idx="12"/>
          </p:nvPr>
        </p:nvSpPr>
        <p:spPr/>
        <p:txBody>
          <a:bodyPr/>
          <a:lstStyle/>
          <a:p>
            <a:fld id="{4FAB73BC-B049-4115-A692-8D63A059BFB8}" type="slidenum">
              <a:rPr/>
              <a:t>‹#›</a:t>
            </a:fld>
            <a:endParaRPr/>
          </a:p>
        </p:txBody>
      </p:sp>
    </p:spTree>
    <p:extLst>
      <p:ext uri="{BB962C8B-B14F-4D97-AF65-F5344CB8AC3E}">
        <p14:creationId xmlns:p14="http://schemas.microsoft.com/office/powerpoint/2010/main" val="1483897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7479" y="762000"/>
            <a:ext cx="3377133" cy="2743200"/>
          </a:xfrm>
        </p:spPr>
        <p:txBody>
          <a:bodyPr anchor="b">
            <a:normAutofit/>
          </a:bodyPr>
          <a:lstStyle>
            <a:lvl1pPr>
              <a:defRPr sz="3400" b="0"/>
            </a:lvl1pPr>
          </a:lstStyle>
          <a:p>
            <a:r>
              <a:rPr lang="en-US" smtClean="0"/>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760413" y="685800"/>
            <a:ext cx="6858000" cy="4572000"/>
          </a:xfrm>
          <a:solidFill>
            <a:schemeClr val="bg1">
              <a:lumMod val="95000"/>
            </a:schemeClr>
          </a:solidFill>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8127479" y="3554104"/>
            <a:ext cx="3377133" cy="1703696"/>
          </a:xfrm>
        </p:spPr>
        <p:txBody>
          <a:bodyPr>
            <a:normAutofit/>
          </a:bodyPr>
          <a:lstStyle>
            <a:lvl1pPr marL="0" indent="0">
              <a:lnSpc>
                <a:spcPct val="100000"/>
              </a:lnSpc>
              <a:spcBef>
                <a:spcPts val="8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5" name="Date Placeholder 4"/>
          <p:cNvSpPr>
            <a:spLocks noGrp="1"/>
          </p:cNvSpPr>
          <p:nvPr>
            <p:ph type="dt" sz="half" idx="10"/>
          </p:nvPr>
        </p:nvSpPr>
        <p:spPr/>
        <p:txBody>
          <a:bodyPr/>
          <a:lstStyle/>
          <a:p>
            <a:fld id="{1D374940-A916-4C8B-9648-02A2D3898F9E}" type="datetime1">
              <a:rPr lang="en-US"/>
              <a:t>9/17/2023</a:t>
            </a:fld>
            <a:endParaRPr/>
          </a:p>
        </p:txBody>
      </p:sp>
      <p:sp>
        <p:nvSpPr>
          <p:cNvPr id="7" name="Slide Number Placeholder 6"/>
          <p:cNvSpPr>
            <a:spLocks noGrp="1"/>
          </p:cNvSpPr>
          <p:nvPr>
            <p:ph type="sldNum" sz="quarter" idx="12"/>
          </p:nvPr>
        </p:nvSpPr>
        <p:spPr/>
        <p:txBody>
          <a:bodyPr/>
          <a:lstStyle/>
          <a:p>
            <a:fld id="{4FAB73BC-B049-4115-A692-8D63A059BFB8}" type="slidenum">
              <a:rPr/>
              <a:t>‹#›</a:t>
            </a:fld>
            <a:endParaRPr/>
          </a:p>
        </p:txBody>
      </p:sp>
    </p:spTree>
    <p:extLst>
      <p:ext uri="{BB962C8B-B14F-4D97-AF65-F5344CB8AC3E}">
        <p14:creationId xmlns:p14="http://schemas.microsoft.com/office/powerpoint/2010/main" val="4216615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sky"/>
          <p:cNvSpPr/>
          <p:nvPr/>
        </p:nvSpPr>
        <p:spPr>
          <a:xfrm>
            <a:off x="2552" y="-1"/>
            <a:ext cx="12188952" cy="6858002"/>
          </a:xfrm>
          <a:prstGeom prst="rect">
            <a:avLst/>
          </a:prstGeom>
          <a:gradFill>
            <a:gsLst>
              <a:gs pos="0">
                <a:schemeClr val="accent2">
                  <a:lumMod val="60000"/>
                  <a:lumOff val="40000"/>
                  <a:alpha val="58000"/>
                </a:schemeClr>
              </a:gs>
              <a:gs pos="88000">
                <a:schemeClr val="accent2">
                  <a:lumMod val="20000"/>
                  <a:lumOff val="80000"/>
                  <a:alpha val="6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pPr algn="ctr"/>
            <a:endParaRPr/>
          </a:p>
        </p:txBody>
      </p:sp>
      <p:sp>
        <p:nvSpPr>
          <p:cNvPr id="8" name="water3"/>
          <p:cNvSpPr/>
          <p:nvPr/>
        </p:nvSpPr>
        <p:spPr bwMode="gray">
          <a:xfrm>
            <a:off x="2552" y="6064101"/>
            <a:ext cx="12188952" cy="793899"/>
          </a:xfrm>
          <a:prstGeom prst="rect">
            <a:avLst/>
          </a:prstGeom>
          <a:gradFill>
            <a:gsLst>
              <a:gs pos="833">
                <a:schemeClr val="accent2">
                  <a:lumMod val="60000"/>
                  <a:lumOff val="40000"/>
                  <a:alpha val="38000"/>
                </a:schemeClr>
              </a:gs>
              <a:gs pos="49000">
                <a:schemeClr val="accent2">
                  <a:lumMod val="60000"/>
                  <a:lumOff val="40000"/>
                </a:schemeClr>
              </a:gs>
              <a:gs pos="100000">
                <a:schemeClr val="accent2">
                  <a:lumMod val="20000"/>
                  <a:lumOff val="80000"/>
                  <a:alpha val="89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9" name="water2"/>
          <p:cNvPicPr>
            <a:picLocks noChangeAspect="1"/>
          </p:cNvPicPr>
          <p:nvPr/>
        </p:nvPicPr>
        <p:blipFill rotWithShape="1">
          <a:blip r:embed="rId13" cstate="print">
            <a:extLst>
              <a:ext uri="{28A0092B-C50C-407E-A947-70E740481C1C}">
                <a14:useLocalDpi xmlns:a14="http://schemas.microsoft.com/office/drawing/2010/main" val="0"/>
              </a:ext>
            </a:extLst>
          </a:blip>
          <a:srcRect l="2674" r="9901"/>
          <a:stretch/>
        </p:blipFill>
        <p:spPr bwMode="white">
          <a:xfrm>
            <a:off x="-1425" y="6256181"/>
            <a:ext cx="12188952" cy="463209"/>
          </a:xfrm>
          <a:prstGeom prst="rect">
            <a:avLst/>
          </a:prstGeom>
          <a:noFill/>
          <a:ln>
            <a:noFill/>
          </a:ln>
        </p:spPr>
      </p:pic>
      <p:pic>
        <p:nvPicPr>
          <p:cNvPr id="10" name="water1"/>
          <p:cNvPicPr>
            <a:picLocks noChangeAspect="1"/>
          </p:cNvPicPr>
          <p:nvPr/>
        </p:nvPicPr>
        <p:blipFill rotWithShape="1">
          <a:blip r:embed="rId14" cstate="print">
            <a:duotone>
              <a:schemeClr val="accent2">
                <a:shade val="45000"/>
                <a:satMod val="135000"/>
              </a:schemeClr>
              <a:prstClr val="white"/>
            </a:duotone>
            <a:extLst>
              <a:ext uri="{28A0092B-C50C-407E-A947-70E740481C1C}">
                <a14:useLocalDpi xmlns:a14="http://schemas.microsoft.com/office/drawing/2010/main" val="0"/>
              </a:ext>
            </a:extLst>
          </a:blip>
          <a:srcRect l="6218" r="6356"/>
          <a:stretch/>
        </p:blipFill>
        <p:spPr bwMode="gray">
          <a:xfrm flipH="1">
            <a:off x="-1425" y="5979395"/>
            <a:ext cx="12188952" cy="268288"/>
          </a:xfrm>
          <a:prstGeom prst="rect">
            <a:avLst/>
          </a:prstGeom>
          <a:noFill/>
          <a:ln>
            <a:noFill/>
          </a:ln>
        </p:spPr>
      </p:pic>
      <p:sp>
        <p:nvSpPr>
          <p:cNvPr id="2" name="Title Placeholder 1"/>
          <p:cNvSpPr>
            <a:spLocks noGrp="1"/>
          </p:cNvSpPr>
          <p:nvPr>
            <p:ph type="title"/>
          </p:nvPr>
        </p:nvSpPr>
        <p:spPr>
          <a:xfrm>
            <a:off x="1341120" y="265176"/>
            <a:ext cx="9509759" cy="1088136"/>
          </a:xfrm>
          <a:prstGeom prst="rect">
            <a:avLst/>
          </a:prstGeom>
        </p:spPr>
        <p:txBody>
          <a:bodyPr vert="horz" lIns="91440" tIns="45720" rIns="91440" bIns="45720"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341120" y="1572768"/>
            <a:ext cx="9509760" cy="414223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1341120" y="6601968"/>
            <a:ext cx="7159752" cy="237744"/>
          </a:xfrm>
          <a:prstGeom prst="rect">
            <a:avLst/>
          </a:prstGeom>
        </p:spPr>
        <p:txBody>
          <a:bodyPr vert="horz" lIns="91440" tIns="45720" rIns="91440" bIns="45720" rtlCol="0" anchor="ctr"/>
          <a:lstStyle>
            <a:lvl1pPr algn="l">
              <a:defRPr sz="1100" cap="all" baseline="0">
                <a:solidFill>
                  <a:schemeClr val="tx1"/>
                </a:solidFill>
              </a:defRPr>
            </a:lvl1pPr>
          </a:lstStyle>
          <a:p>
            <a:r>
              <a:rPr lang="en-US"/>
              <a:t>Add a footer</a:t>
            </a:r>
            <a:endParaRPr lang="en-US" dirty="0"/>
          </a:p>
        </p:txBody>
      </p:sp>
      <p:sp>
        <p:nvSpPr>
          <p:cNvPr id="4" name="Date Placeholder 3"/>
          <p:cNvSpPr>
            <a:spLocks noGrp="1"/>
          </p:cNvSpPr>
          <p:nvPr>
            <p:ph type="dt" sz="half" idx="2"/>
          </p:nvPr>
        </p:nvSpPr>
        <p:spPr>
          <a:xfrm>
            <a:off x="8875776" y="6601968"/>
            <a:ext cx="960120" cy="237744"/>
          </a:xfrm>
          <a:prstGeom prst="rect">
            <a:avLst/>
          </a:prstGeom>
        </p:spPr>
        <p:txBody>
          <a:bodyPr vert="horz" lIns="91440" tIns="45720" rIns="91440" bIns="45720" rtlCol="0" anchor="ctr"/>
          <a:lstStyle>
            <a:lvl1pPr algn="l">
              <a:defRPr sz="1100" cap="all" baseline="0">
                <a:solidFill>
                  <a:schemeClr val="tx1"/>
                </a:solidFill>
              </a:defRPr>
            </a:lvl1pPr>
          </a:lstStyle>
          <a:p>
            <a:fld id="{5586B75A-687E-405C-8A0B-8D00578BA2C3}" type="datetime1">
              <a:rPr lang="en-US" smtClean="0"/>
              <a:pPr/>
              <a:t>9/17/2023</a:t>
            </a:fld>
            <a:endParaRPr lang="en-US"/>
          </a:p>
        </p:txBody>
      </p:sp>
      <p:sp>
        <p:nvSpPr>
          <p:cNvPr id="6" name="Slide Number Placeholder 5"/>
          <p:cNvSpPr>
            <a:spLocks noGrp="1"/>
          </p:cNvSpPr>
          <p:nvPr>
            <p:ph type="sldNum" sz="quarter" idx="4"/>
          </p:nvPr>
        </p:nvSpPr>
        <p:spPr>
          <a:xfrm>
            <a:off x="10210800" y="6601968"/>
            <a:ext cx="640080" cy="237744"/>
          </a:xfrm>
          <a:prstGeom prst="rect">
            <a:avLst/>
          </a:prstGeom>
        </p:spPr>
        <p:txBody>
          <a:bodyPr vert="horz" lIns="91440" tIns="45720" rIns="91440" bIns="45720" rtlCol="0" anchor="ctr"/>
          <a:lstStyle>
            <a:lvl1pPr algn="r">
              <a:defRPr sz="1100" cap="all" baseline="0">
                <a:solidFill>
                  <a:schemeClr val="tx1"/>
                </a:solidFill>
              </a:defRPr>
            </a:lvl1pPr>
          </a:lstStyle>
          <a:p>
            <a:fld id="{4FAB73BC-B049-4115-A692-8D63A059BFB8}" type="slidenum">
              <a:rPr lang="en-US" smtClean="0"/>
              <a:pPr/>
              <a:t>‹#›</a:t>
            </a:fld>
            <a:endParaRPr lang="en-US"/>
          </a:p>
        </p:txBody>
      </p:sp>
    </p:spTree>
    <p:extLst>
      <p:ext uri="{BB962C8B-B14F-4D97-AF65-F5344CB8AC3E}">
        <p14:creationId xmlns:p14="http://schemas.microsoft.com/office/powerpoint/2010/main" val="3877551537"/>
      </p:ext>
    </p:extLst>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800" kern="1200">
          <a:solidFill>
            <a:schemeClr val="accent2">
              <a:lumMod val="50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SzPct val="100000"/>
        <a:buFont typeface="Arial" pitchFamily="34" charset="0"/>
        <a:buChar char="•"/>
        <a:defRPr sz="2000" kern="1200">
          <a:solidFill>
            <a:schemeClr val="accent2">
              <a:lumMod val="50000"/>
            </a:schemeClr>
          </a:solidFill>
          <a:latin typeface="+mn-lt"/>
          <a:ea typeface="+mn-ea"/>
          <a:cs typeface="+mn-cs"/>
        </a:defRPr>
      </a:lvl1pPr>
      <a:lvl2pPr marL="548640" indent="-228600" algn="l" defTabSz="914400" rtl="0" eaLnBrk="1" latinLnBrk="0" hangingPunct="1">
        <a:lnSpc>
          <a:spcPct val="90000"/>
        </a:lnSpc>
        <a:spcBef>
          <a:spcPts val="1000"/>
        </a:spcBef>
        <a:buSzPct val="100000"/>
        <a:buFont typeface="Arial" pitchFamily="34" charset="0"/>
        <a:buChar char="•"/>
        <a:defRPr sz="1800" kern="1200">
          <a:solidFill>
            <a:schemeClr val="accent2">
              <a:lumMod val="50000"/>
            </a:schemeClr>
          </a:solidFill>
          <a:latin typeface="+mn-lt"/>
          <a:ea typeface="+mn-ea"/>
          <a:cs typeface="+mn-cs"/>
        </a:defRPr>
      </a:lvl2pPr>
      <a:lvl3pPr marL="822960" indent="-228600" algn="l" defTabSz="914400" rtl="0" eaLnBrk="1" latinLnBrk="0" hangingPunct="1">
        <a:lnSpc>
          <a:spcPct val="90000"/>
        </a:lnSpc>
        <a:spcBef>
          <a:spcPts val="800"/>
        </a:spcBef>
        <a:buSzPct val="100000"/>
        <a:buFont typeface="Arial" pitchFamily="34" charset="0"/>
        <a:buChar char="•"/>
        <a:defRPr sz="1600" kern="1200">
          <a:solidFill>
            <a:schemeClr val="accent2">
              <a:lumMod val="50000"/>
            </a:schemeClr>
          </a:solidFill>
          <a:latin typeface="+mn-lt"/>
          <a:ea typeface="+mn-ea"/>
          <a:cs typeface="+mn-cs"/>
        </a:defRPr>
      </a:lvl3pPr>
      <a:lvl4pPr marL="1097280" indent="-228600" algn="l" defTabSz="914400" rtl="0" eaLnBrk="1" latinLnBrk="0" hangingPunct="1">
        <a:lnSpc>
          <a:spcPct val="90000"/>
        </a:lnSpc>
        <a:spcBef>
          <a:spcPts val="800"/>
        </a:spcBef>
        <a:buSzPct val="100000"/>
        <a:buFont typeface="Arial" pitchFamily="34" charset="0"/>
        <a:buChar char="•"/>
        <a:defRPr sz="1400" kern="1200">
          <a:solidFill>
            <a:schemeClr val="accent2">
              <a:lumMod val="50000"/>
            </a:schemeClr>
          </a:solidFill>
          <a:latin typeface="+mn-lt"/>
          <a:ea typeface="+mn-ea"/>
          <a:cs typeface="+mn-cs"/>
        </a:defRPr>
      </a:lvl4pPr>
      <a:lvl5pPr marL="1371600" indent="-228600" algn="l" defTabSz="914400" rtl="0" eaLnBrk="1" latinLnBrk="0" hangingPunct="1">
        <a:lnSpc>
          <a:spcPct val="90000"/>
        </a:lnSpc>
        <a:spcBef>
          <a:spcPts val="800"/>
        </a:spcBef>
        <a:buSzPct val="100000"/>
        <a:buFont typeface="Arial" pitchFamily="34" charset="0"/>
        <a:buChar char="•"/>
        <a:defRPr sz="1400" kern="1200">
          <a:solidFill>
            <a:schemeClr val="accent2">
              <a:lumMod val="50000"/>
            </a:schemeClr>
          </a:solidFill>
          <a:latin typeface="+mn-lt"/>
          <a:ea typeface="+mn-ea"/>
          <a:cs typeface="+mn-cs"/>
        </a:defRPr>
      </a:lvl5pPr>
      <a:lvl6pPr marL="1645920" indent="-228600" algn="l" defTabSz="914400" rtl="0" eaLnBrk="1" latinLnBrk="0" hangingPunct="1">
        <a:lnSpc>
          <a:spcPct val="90000"/>
        </a:lnSpc>
        <a:spcBef>
          <a:spcPts val="800"/>
        </a:spcBef>
        <a:buSzPct val="100000"/>
        <a:buFont typeface="Arial" pitchFamily="34" charset="0"/>
        <a:buChar char="•"/>
        <a:defRPr sz="1400" kern="1200">
          <a:solidFill>
            <a:schemeClr val="accent2">
              <a:lumMod val="50000"/>
            </a:schemeClr>
          </a:solidFill>
          <a:latin typeface="+mn-lt"/>
          <a:ea typeface="+mn-ea"/>
          <a:cs typeface="+mn-cs"/>
        </a:defRPr>
      </a:lvl6pPr>
      <a:lvl7pPr marL="1920240" indent="-228600" algn="l" defTabSz="914400" rtl="0" eaLnBrk="1" latinLnBrk="0" hangingPunct="1">
        <a:lnSpc>
          <a:spcPct val="90000"/>
        </a:lnSpc>
        <a:spcBef>
          <a:spcPts val="800"/>
        </a:spcBef>
        <a:buSzPct val="100000"/>
        <a:buFont typeface="Arial" pitchFamily="34" charset="0"/>
        <a:buChar char="•"/>
        <a:defRPr sz="1400" kern="1200">
          <a:solidFill>
            <a:schemeClr val="accent2">
              <a:lumMod val="50000"/>
            </a:schemeClr>
          </a:solidFill>
          <a:latin typeface="+mn-lt"/>
          <a:ea typeface="+mn-ea"/>
          <a:cs typeface="+mn-cs"/>
        </a:defRPr>
      </a:lvl7pPr>
      <a:lvl8pPr marL="2194560" indent="-228600" algn="l" defTabSz="914400" rtl="0" eaLnBrk="1" latinLnBrk="0" hangingPunct="1">
        <a:lnSpc>
          <a:spcPct val="90000"/>
        </a:lnSpc>
        <a:spcBef>
          <a:spcPts val="800"/>
        </a:spcBef>
        <a:buSzPct val="100000"/>
        <a:buFont typeface="Arial" pitchFamily="34" charset="0"/>
        <a:buChar char="•"/>
        <a:defRPr sz="1400" kern="1200">
          <a:solidFill>
            <a:schemeClr val="accent2">
              <a:lumMod val="50000"/>
            </a:schemeClr>
          </a:solidFill>
          <a:latin typeface="+mn-lt"/>
          <a:ea typeface="+mn-ea"/>
          <a:cs typeface="+mn-cs"/>
        </a:defRPr>
      </a:lvl8pPr>
      <a:lvl9pPr marL="2240280" indent="0" algn="l" defTabSz="914400" rtl="0" eaLnBrk="1" latinLnBrk="0" hangingPunct="1">
        <a:lnSpc>
          <a:spcPct val="90000"/>
        </a:lnSpc>
        <a:spcBef>
          <a:spcPts val="800"/>
        </a:spcBef>
        <a:buSzPct val="100000"/>
        <a:buFont typeface="Arial" pitchFamily="34" charset="0"/>
        <a:buNone/>
        <a:defRPr sz="1400" kern="1200">
          <a:solidFill>
            <a:schemeClr val="accent2">
              <a:lumMod val="50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kaggle.com/datasets/adityakadiwal/water-potability"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04283" y="411892"/>
            <a:ext cx="9602789" cy="1068090"/>
          </a:xfrm>
        </p:spPr>
        <p:txBody>
          <a:bodyPr/>
          <a:lstStyle/>
          <a:p>
            <a:r>
              <a:rPr lang="en-US" dirty="0" smtClean="0"/>
              <a:t>Water </a:t>
            </a:r>
            <a:r>
              <a:rPr lang="en-US" dirty="0" err="1" smtClean="0"/>
              <a:t>Potability</a:t>
            </a:r>
            <a:r>
              <a:rPr lang="en-US" dirty="0" smtClean="0"/>
              <a:t> Prediction</a:t>
            </a:r>
            <a:endParaRPr lang="en-US" dirty="0"/>
          </a:p>
        </p:txBody>
      </p:sp>
      <p:sp>
        <p:nvSpPr>
          <p:cNvPr id="3" name="Subtitle 2"/>
          <p:cNvSpPr>
            <a:spLocks noGrp="1"/>
          </p:cNvSpPr>
          <p:nvPr>
            <p:ph type="subTitle" idx="1"/>
          </p:nvPr>
        </p:nvSpPr>
        <p:spPr>
          <a:xfrm>
            <a:off x="1304283" y="2143897"/>
            <a:ext cx="9601200" cy="1225379"/>
          </a:xfrm>
        </p:spPr>
        <p:txBody>
          <a:bodyPr/>
          <a:lstStyle/>
          <a:p>
            <a:pPr algn="l"/>
            <a:r>
              <a:rPr lang="en-US" dirty="0" smtClean="0"/>
              <a:t>Team</a:t>
            </a:r>
          </a:p>
          <a:p>
            <a:pPr algn="l"/>
            <a:endParaRPr lang="en-US" dirty="0" smtClean="0"/>
          </a:p>
          <a:p>
            <a:pPr algn="l"/>
            <a:r>
              <a:rPr lang="en-US" dirty="0" smtClean="0"/>
              <a:t>1. </a:t>
            </a:r>
            <a:r>
              <a:rPr lang="en-US" dirty="0" err="1" smtClean="0"/>
              <a:t>Divit</a:t>
            </a:r>
            <a:r>
              <a:rPr lang="en-US" dirty="0" smtClean="0"/>
              <a:t> SHAH</a:t>
            </a:r>
          </a:p>
          <a:p>
            <a:pPr algn="l"/>
            <a:r>
              <a:rPr lang="en-US" dirty="0" smtClean="0"/>
              <a:t>2. </a:t>
            </a:r>
            <a:r>
              <a:rPr lang="en-US" dirty="0" err="1" smtClean="0"/>
              <a:t>Atharv</a:t>
            </a:r>
            <a:r>
              <a:rPr lang="en-US" dirty="0" smtClean="0"/>
              <a:t> </a:t>
            </a:r>
            <a:r>
              <a:rPr lang="en-US" dirty="0" err="1" smtClean="0"/>
              <a:t>Chaudhari</a:t>
            </a:r>
            <a:endParaRPr lang="en-US" dirty="0" smtClean="0"/>
          </a:p>
          <a:p>
            <a:endParaRPr lang="en-US" dirty="0"/>
          </a:p>
          <a:p>
            <a:endParaRPr lang="en-US" dirty="0"/>
          </a:p>
        </p:txBody>
      </p:sp>
      <p:sp>
        <p:nvSpPr>
          <p:cNvPr id="5" name="Subtitle 2"/>
          <p:cNvSpPr txBox="1">
            <a:spLocks/>
          </p:cNvSpPr>
          <p:nvPr/>
        </p:nvSpPr>
        <p:spPr>
          <a:xfrm>
            <a:off x="1304283" y="3756454"/>
            <a:ext cx="9601200" cy="216655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0"/>
              </a:spcBef>
              <a:buSzPct val="100000"/>
              <a:buFont typeface="Arial" pitchFamily="34" charset="0"/>
              <a:buNone/>
              <a:defRPr sz="1800" kern="1200" cap="all" baseline="0">
                <a:solidFill>
                  <a:schemeClr val="accent2">
                    <a:lumMod val="75000"/>
                  </a:schemeClr>
                </a:solidFill>
                <a:latin typeface="+mn-lt"/>
                <a:ea typeface="+mn-ea"/>
                <a:cs typeface="+mn-cs"/>
              </a:defRPr>
            </a:lvl1pPr>
            <a:lvl2pPr marL="457200" indent="0" algn="ctr" defTabSz="914400" rtl="0" eaLnBrk="1" latinLnBrk="0" hangingPunct="1">
              <a:lnSpc>
                <a:spcPct val="90000"/>
              </a:lnSpc>
              <a:spcBef>
                <a:spcPts val="1000"/>
              </a:spcBef>
              <a:buSzPct val="100000"/>
              <a:buFont typeface="Arial" pitchFamily="34" charset="0"/>
              <a:buNone/>
              <a:defRPr sz="2800" kern="1200">
                <a:solidFill>
                  <a:schemeClr val="accent2">
                    <a:lumMod val="50000"/>
                  </a:schemeClr>
                </a:solidFill>
                <a:latin typeface="+mn-lt"/>
                <a:ea typeface="+mn-ea"/>
                <a:cs typeface="+mn-cs"/>
              </a:defRPr>
            </a:lvl2pPr>
            <a:lvl3pPr marL="914400" indent="0" algn="ctr" defTabSz="914400" rtl="0" eaLnBrk="1" latinLnBrk="0" hangingPunct="1">
              <a:lnSpc>
                <a:spcPct val="90000"/>
              </a:lnSpc>
              <a:spcBef>
                <a:spcPts val="800"/>
              </a:spcBef>
              <a:buSzPct val="100000"/>
              <a:buFont typeface="Arial" pitchFamily="34" charset="0"/>
              <a:buNone/>
              <a:defRPr sz="2400" kern="1200">
                <a:solidFill>
                  <a:schemeClr val="accent2">
                    <a:lumMod val="50000"/>
                  </a:schemeClr>
                </a:solidFill>
                <a:latin typeface="+mn-lt"/>
                <a:ea typeface="+mn-ea"/>
                <a:cs typeface="+mn-cs"/>
              </a:defRPr>
            </a:lvl3pPr>
            <a:lvl4pPr marL="1371600" indent="0" algn="ctr" defTabSz="914400" rtl="0" eaLnBrk="1" latinLnBrk="0" hangingPunct="1">
              <a:lnSpc>
                <a:spcPct val="90000"/>
              </a:lnSpc>
              <a:spcBef>
                <a:spcPts val="800"/>
              </a:spcBef>
              <a:buSzPct val="100000"/>
              <a:buFont typeface="Arial" pitchFamily="34" charset="0"/>
              <a:buNone/>
              <a:defRPr sz="2000" kern="1200">
                <a:solidFill>
                  <a:schemeClr val="accent2">
                    <a:lumMod val="50000"/>
                  </a:schemeClr>
                </a:solidFill>
                <a:latin typeface="+mn-lt"/>
                <a:ea typeface="+mn-ea"/>
                <a:cs typeface="+mn-cs"/>
              </a:defRPr>
            </a:lvl4pPr>
            <a:lvl5pPr marL="1828800" indent="0" algn="ctr" defTabSz="914400" rtl="0" eaLnBrk="1" latinLnBrk="0" hangingPunct="1">
              <a:lnSpc>
                <a:spcPct val="90000"/>
              </a:lnSpc>
              <a:spcBef>
                <a:spcPts val="800"/>
              </a:spcBef>
              <a:buSzPct val="100000"/>
              <a:buFont typeface="Arial" pitchFamily="34" charset="0"/>
              <a:buNone/>
              <a:defRPr sz="2000" kern="1200">
                <a:solidFill>
                  <a:schemeClr val="accent2">
                    <a:lumMod val="50000"/>
                  </a:schemeClr>
                </a:solidFill>
                <a:latin typeface="+mn-lt"/>
                <a:ea typeface="+mn-ea"/>
                <a:cs typeface="+mn-cs"/>
              </a:defRPr>
            </a:lvl5pPr>
            <a:lvl6pPr marL="2286000" indent="0" algn="ctr" defTabSz="914400" rtl="0" eaLnBrk="1" latinLnBrk="0" hangingPunct="1">
              <a:lnSpc>
                <a:spcPct val="90000"/>
              </a:lnSpc>
              <a:spcBef>
                <a:spcPts val="800"/>
              </a:spcBef>
              <a:buSzPct val="100000"/>
              <a:buFont typeface="Arial" pitchFamily="34" charset="0"/>
              <a:buNone/>
              <a:defRPr sz="2000" kern="1200">
                <a:solidFill>
                  <a:schemeClr val="accent2">
                    <a:lumMod val="50000"/>
                  </a:schemeClr>
                </a:solidFill>
                <a:latin typeface="+mn-lt"/>
                <a:ea typeface="+mn-ea"/>
                <a:cs typeface="+mn-cs"/>
              </a:defRPr>
            </a:lvl6pPr>
            <a:lvl7pPr marL="2743200" indent="0" algn="ctr" defTabSz="914400" rtl="0" eaLnBrk="1" latinLnBrk="0" hangingPunct="1">
              <a:lnSpc>
                <a:spcPct val="90000"/>
              </a:lnSpc>
              <a:spcBef>
                <a:spcPts val="800"/>
              </a:spcBef>
              <a:buSzPct val="100000"/>
              <a:buFont typeface="Arial" pitchFamily="34" charset="0"/>
              <a:buNone/>
              <a:defRPr sz="2000" kern="1200">
                <a:solidFill>
                  <a:schemeClr val="accent2">
                    <a:lumMod val="50000"/>
                  </a:schemeClr>
                </a:solidFill>
                <a:latin typeface="+mn-lt"/>
                <a:ea typeface="+mn-ea"/>
                <a:cs typeface="+mn-cs"/>
              </a:defRPr>
            </a:lvl7pPr>
            <a:lvl8pPr marL="3200400" indent="0" algn="ctr" defTabSz="914400" rtl="0" eaLnBrk="1" latinLnBrk="0" hangingPunct="1">
              <a:lnSpc>
                <a:spcPct val="90000"/>
              </a:lnSpc>
              <a:spcBef>
                <a:spcPts val="800"/>
              </a:spcBef>
              <a:buSzPct val="100000"/>
              <a:buFont typeface="Arial" pitchFamily="34" charset="0"/>
              <a:buNone/>
              <a:defRPr sz="2000" kern="1200">
                <a:solidFill>
                  <a:schemeClr val="accent2">
                    <a:lumMod val="50000"/>
                  </a:schemeClr>
                </a:solidFill>
                <a:latin typeface="+mn-lt"/>
                <a:ea typeface="+mn-ea"/>
                <a:cs typeface="+mn-cs"/>
              </a:defRPr>
            </a:lvl8pPr>
            <a:lvl9pPr marL="3657600" indent="0" algn="ctr" defTabSz="914400" rtl="0" eaLnBrk="1" latinLnBrk="0" hangingPunct="1">
              <a:lnSpc>
                <a:spcPct val="90000"/>
              </a:lnSpc>
              <a:spcBef>
                <a:spcPts val="800"/>
              </a:spcBef>
              <a:buSzPct val="100000"/>
              <a:buFont typeface="Arial" pitchFamily="34" charset="0"/>
              <a:buNone/>
              <a:defRPr sz="2000" kern="1200">
                <a:solidFill>
                  <a:schemeClr val="accent2">
                    <a:lumMod val="50000"/>
                  </a:schemeClr>
                </a:solidFill>
                <a:latin typeface="+mn-lt"/>
                <a:ea typeface="+mn-ea"/>
                <a:cs typeface="+mn-cs"/>
              </a:defRPr>
            </a:lvl9pPr>
          </a:lstStyle>
          <a:p>
            <a:pPr algn="l"/>
            <a:r>
              <a:rPr lang="en-US" dirty="0" smtClean="0"/>
              <a:t>Project Details</a:t>
            </a:r>
          </a:p>
          <a:p>
            <a:pPr algn="l"/>
            <a:endParaRPr lang="en-US" dirty="0"/>
          </a:p>
          <a:p>
            <a:pPr algn="l"/>
            <a:r>
              <a:rPr lang="en-US" dirty="0" smtClean="0"/>
              <a:t>Theme – Water Pollution</a:t>
            </a:r>
          </a:p>
          <a:p>
            <a:pPr algn="l"/>
            <a:endParaRPr lang="en-US" dirty="0"/>
          </a:p>
          <a:p>
            <a:pPr algn="l"/>
            <a:r>
              <a:rPr lang="en-US" dirty="0" smtClean="0"/>
              <a:t>Domain – Classical Machine Learning</a:t>
            </a:r>
          </a:p>
          <a:p>
            <a:pPr algn="l"/>
            <a:endParaRPr lang="en-US" dirty="0"/>
          </a:p>
          <a:p>
            <a:pPr algn="l"/>
            <a:r>
              <a:rPr lang="en-US" dirty="0" smtClean="0"/>
              <a:t>Dataset </a:t>
            </a:r>
            <a:r>
              <a:rPr lang="en-US" dirty="0"/>
              <a:t>– </a:t>
            </a:r>
            <a:r>
              <a:rPr lang="en-US" dirty="0" smtClean="0"/>
              <a:t>Pubic dataset(</a:t>
            </a:r>
            <a:r>
              <a:rPr lang="en-US" dirty="0" err="1" smtClean="0"/>
              <a:t>kaggle</a:t>
            </a:r>
            <a:r>
              <a:rPr lang="en-US" dirty="0" smtClean="0"/>
              <a:t>)</a:t>
            </a:r>
          </a:p>
          <a:p>
            <a:pPr algn="l"/>
            <a:endParaRPr lang="en-US" dirty="0" smtClean="0"/>
          </a:p>
          <a:p>
            <a:pPr algn="l"/>
            <a:endParaRPr lang="en-US" dirty="0" smtClean="0"/>
          </a:p>
          <a:p>
            <a:endParaRPr lang="en-US" dirty="0" smtClean="0"/>
          </a:p>
          <a:p>
            <a:endParaRPr lang="en-US" dirty="0"/>
          </a:p>
        </p:txBody>
      </p:sp>
    </p:spTree>
    <p:extLst>
      <p:ext uri="{BB962C8B-B14F-4D97-AF65-F5344CB8AC3E}">
        <p14:creationId xmlns:p14="http://schemas.microsoft.com/office/powerpoint/2010/main" val="15039029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Introduction</a:t>
            </a:r>
          </a:p>
        </p:txBody>
      </p:sp>
      <p:sp>
        <p:nvSpPr>
          <p:cNvPr id="3" name="Content Placeholder 2"/>
          <p:cNvSpPr>
            <a:spLocks noGrp="1"/>
          </p:cNvSpPr>
          <p:nvPr>
            <p:ph idx="1"/>
          </p:nvPr>
        </p:nvSpPr>
        <p:spPr/>
        <p:txBody>
          <a:bodyPr>
            <a:normAutofit lnSpcReduction="10000"/>
          </a:bodyPr>
          <a:lstStyle/>
          <a:p>
            <a:pPr marL="45720" indent="0">
              <a:buNone/>
            </a:pPr>
            <a:r>
              <a:rPr lang="en-US" b="1" dirty="0" smtClean="0"/>
              <a:t>Objective of the project</a:t>
            </a:r>
          </a:p>
          <a:p>
            <a:r>
              <a:rPr lang="en-US" dirty="0" err="1" smtClean="0"/>
              <a:t>Potability</a:t>
            </a:r>
            <a:r>
              <a:rPr lang="en-US" dirty="0" smtClean="0"/>
              <a:t> Prediction : To develop a </a:t>
            </a:r>
            <a:r>
              <a:rPr lang="en-US" dirty="0" smtClean="0"/>
              <a:t>machine learning model </a:t>
            </a:r>
            <a:r>
              <a:rPr lang="en-US" dirty="0" smtClean="0"/>
              <a:t>which can predict if water is potable/drinkable or not.</a:t>
            </a:r>
          </a:p>
          <a:p>
            <a:endParaRPr lang="en-US" dirty="0"/>
          </a:p>
          <a:p>
            <a:pPr marL="45720" indent="0">
              <a:buNone/>
            </a:pPr>
            <a:r>
              <a:rPr lang="en-US" b="1" dirty="0"/>
              <a:t>Importance of Water </a:t>
            </a:r>
            <a:r>
              <a:rPr lang="en-US" b="1" dirty="0" err="1" smtClean="0"/>
              <a:t>Potability</a:t>
            </a:r>
            <a:endParaRPr lang="en-US" b="1" dirty="0" smtClean="0"/>
          </a:p>
          <a:p>
            <a:r>
              <a:rPr lang="en-US" dirty="0"/>
              <a:t>Whether water is utilized for drinking, household usage, food production, or recreational activities, it is crucial for the public's health to have access to safe, readily available water. </a:t>
            </a:r>
            <a:endParaRPr lang="en-US" dirty="0" smtClean="0"/>
          </a:p>
          <a:p>
            <a:r>
              <a:rPr lang="en-US" dirty="0" smtClean="0"/>
              <a:t>Drinking </a:t>
            </a:r>
            <a:r>
              <a:rPr lang="en-US" dirty="0"/>
              <a:t>water, also referred to as potable water, is obtained from surface and underground sources and treated to satisfy state and federal criteria for consumption. </a:t>
            </a:r>
            <a:endParaRPr lang="en-US" b="1" dirty="0"/>
          </a:p>
        </p:txBody>
      </p:sp>
    </p:spTree>
    <p:extLst>
      <p:ext uri="{BB962C8B-B14F-4D97-AF65-F5344CB8AC3E}">
        <p14:creationId xmlns:p14="http://schemas.microsoft.com/office/powerpoint/2010/main" val="33274562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Overview</a:t>
            </a:r>
            <a:endParaRPr lang="en-US" dirty="0"/>
          </a:p>
        </p:txBody>
      </p:sp>
      <p:sp>
        <p:nvSpPr>
          <p:cNvPr id="3" name="Content Placeholder 2"/>
          <p:cNvSpPr>
            <a:spLocks noGrp="1"/>
          </p:cNvSpPr>
          <p:nvPr>
            <p:ph idx="1"/>
          </p:nvPr>
        </p:nvSpPr>
        <p:spPr>
          <a:xfrm>
            <a:off x="1341120" y="1572768"/>
            <a:ext cx="9509760" cy="3015708"/>
          </a:xfrm>
        </p:spPr>
        <p:txBody>
          <a:bodyPr>
            <a:normAutofit/>
          </a:bodyPr>
          <a:lstStyle/>
          <a:p>
            <a:r>
              <a:rPr lang="en-US" dirty="0"/>
              <a:t>Source of </a:t>
            </a:r>
            <a:r>
              <a:rPr lang="en-US" dirty="0" smtClean="0"/>
              <a:t>Data</a:t>
            </a:r>
          </a:p>
          <a:p>
            <a:pPr lvl="1"/>
            <a:r>
              <a:rPr lang="en-US" dirty="0" smtClean="0">
                <a:hlinkClick r:id="rId3"/>
              </a:rPr>
              <a:t>Public Dataset from </a:t>
            </a:r>
            <a:r>
              <a:rPr lang="en-US" dirty="0" err="1" smtClean="0">
                <a:hlinkClick r:id="rId3"/>
              </a:rPr>
              <a:t>Kaggle</a:t>
            </a:r>
            <a:endParaRPr lang="en-US" dirty="0" smtClean="0"/>
          </a:p>
          <a:p>
            <a:r>
              <a:rPr lang="en-US" dirty="0" smtClean="0"/>
              <a:t>Number </a:t>
            </a:r>
            <a:r>
              <a:rPr lang="en-US" dirty="0"/>
              <a:t>of Samples and </a:t>
            </a:r>
            <a:r>
              <a:rPr lang="en-US" dirty="0" smtClean="0"/>
              <a:t>Features</a:t>
            </a:r>
          </a:p>
          <a:p>
            <a:pPr lvl="1"/>
            <a:r>
              <a:rPr lang="en-US" dirty="0"/>
              <a:t>9 independent variables and 1 dependent(Ground Truth)</a:t>
            </a:r>
          </a:p>
          <a:p>
            <a:pPr lvl="1"/>
            <a:r>
              <a:rPr lang="en-US" dirty="0"/>
              <a:t>1998 instances of the negative class (Not Potable) and 1278 instances of the positive class (Potable) i.e. a total of </a:t>
            </a:r>
            <a:r>
              <a:rPr lang="en-US" dirty="0" smtClean="0"/>
              <a:t>3276</a:t>
            </a:r>
          </a:p>
          <a:p>
            <a:r>
              <a:rPr lang="en-US" dirty="0"/>
              <a:t>Listed below are the 9 features required to predict the </a:t>
            </a:r>
            <a:r>
              <a:rPr lang="en-US" dirty="0" err="1"/>
              <a:t>potability</a:t>
            </a:r>
            <a:r>
              <a:rPr lang="en-US" dirty="0"/>
              <a:t> of water.</a:t>
            </a:r>
          </a:p>
          <a:p>
            <a:endParaRPr lang="en-US" dirty="0" smtClean="0"/>
          </a:p>
          <a:p>
            <a:pPr marL="320040" lvl="1" indent="0">
              <a:buNone/>
            </a:pPr>
            <a:endParaRPr lang="en-US" dirty="0"/>
          </a:p>
          <a:p>
            <a:pPr marL="320040" lvl="1" indent="0">
              <a:buNone/>
            </a:pPr>
            <a:endParaRPr lang="en-US" dirty="0"/>
          </a:p>
          <a:p>
            <a:pPr lvl="1"/>
            <a:endParaRPr lang="en-US" dirty="0" smtClean="0"/>
          </a:p>
          <a:p>
            <a:pPr lvl="1"/>
            <a:endParaRPr lang="en-US" dirty="0" smtClean="0"/>
          </a:p>
          <a:p>
            <a:pPr marL="45720" indent="0">
              <a:buNone/>
            </a:pPr>
            <a:endParaRPr lang="en-US" dirty="0"/>
          </a:p>
        </p:txBody>
      </p:sp>
      <p:sp>
        <p:nvSpPr>
          <p:cNvPr id="10" name="Content Placeholder 2"/>
          <p:cNvSpPr txBox="1">
            <a:spLocks/>
          </p:cNvSpPr>
          <p:nvPr/>
        </p:nvSpPr>
        <p:spPr>
          <a:xfrm>
            <a:off x="1341119" y="4662617"/>
            <a:ext cx="9509760" cy="2307254"/>
          </a:xfrm>
          <a:prstGeom prst="rect">
            <a:avLst/>
          </a:prstGeom>
        </p:spPr>
        <p:txBody>
          <a:bodyPr vert="horz" lIns="91440" tIns="45720" rIns="91440" bIns="45720" numCol="3" rtlCol="0">
            <a:normAutofit/>
          </a:bodyPr>
          <a:lstStyle>
            <a:lvl1pPr marL="274320" indent="-228600" algn="l" defTabSz="914400" rtl="0" eaLnBrk="1" latinLnBrk="0" hangingPunct="1">
              <a:lnSpc>
                <a:spcPct val="90000"/>
              </a:lnSpc>
              <a:spcBef>
                <a:spcPts val="1800"/>
              </a:spcBef>
              <a:buSzPct val="100000"/>
              <a:buFont typeface="Arial" pitchFamily="34" charset="0"/>
              <a:buChar char="•"/>
              <a:defRPr sz="2000" kern="1200">
                <a:solidFill>
                  <a:schemeClr val="accent2">
                    <a:lumMod val="50000"/>
                  </a:schemeClr>
                </a:solidFill>
                <a:latin typeface="+mn-lt"/>
                <a:ea typeface="+mn-ea"/>
                <a:cs typeface="+mn-cs"/>
              </a:defRPr>
            </a:lvl1pPr>
            <a:lvl2pPr marL="548640" indent="-228600" algn="l" defTabSz="914400" rtl="0" eaLnBrk="1" latinLnBrk="0" hangingPunct="1">
              <a:lnSpc>
                <a:spcPct val="90000"/>
              </a:lnSpc>
              <a:spcBef>
                <a:spcPts val="1000"/>
              </a:spcBef>
              <a:buSzPct val="100000"/>
              <a:buFont typeface="Arial" pitchFamily="34" charset="0"/>
              <a:buChar char="•"/>
              <a:defRPr sz="1800" kern="1200">
                <a:solidFill>
                  <a:schemeClr val="accent2">
                    <a:lumMod val="50000"/>
                  </a:schemeClr>
                </a:solidFill>
                <a:latin typeface="+mn-lt"/>
                <a:ea typeface="+mn-ea"/>
                <a:cs typeface="+mn-cs"/>
              </a:defRPr>
            </a:lvl2pPr>
            <a:lvl3pPr marL="822960" indent="-228600" algn="l" defTabSz="914400" rtl="0" eaLnBrk="1" latinLnBrk="0" hangingPunct="1">
              <a:lnSpc>
                <a:spcPct val="90000"/>
              </a:lnSpc>
              <a:spcBef>
                <a:spcPts val="800"/>
              </a:spcBef>
              <a:buSzPct val="100000"/>
              <a:buFont typeface="Arial" pitchFamily="34" charset="0"/>
              <a:buChar char="•"/>
              <a:defRPr sz="1600" kern="1200">
                <a:solidFill>
                  <a:schemeClr val="accent2">
                    <a:lumMod val="50000"/>
                  </a:schemeClr>
                </a:solidFill>
                <a:latin typeface="+mn-lt"/>
                <a:ea typeface="+mn-ea"/>
                <a:cs typeface="+mn-cs"/>
              </a:defRPr>
            </a:lvl3pPr>
            <a:lvl4pPr marL="1097280" indent="-228600" algn="l" defTabSz="914400" rtl="0" eaLnBrk="1" latinLnBrk="0" hangingPunct="1">
              <a:lnSpc>
                <a:spcPct val="90000"/>
              </a:lnSpc>
              <a:spcBef>
                <a:spcPts val="800"/>
              </a:spcBef>
              <a:buSzPct val="100000"/>
              <a:buFont typeface="Arial" pitchFamily="34" charset="0"/>
              <a:buChar char="•"/>
              <a:defRPr sz="1400" kern="1200">
                <a:solidFill>
                  <a:schemeClr val="accent2">
                    <a:lumMod val="50000"/>
                  </a:schemeClr>
                </a:solidFill>
                <a:latin typeface="+mn-lt"/>
                <a:ea typeface="+mn-ea"/>
                <a:cs typeface="+mn-cs"/>
              </a:defRPr>
            </a:lvl4pPr>
            <a:lvl5pPr marL="1371600" indent="-228600" algn="l" defTabSz="914400" rtl="0" eaLnBrk="1" latinLnBrk="0" hangingPunct="1">
              <a:lnSpc>
                <a:spcPct val="90000"/>
              </a:lnSpc>
              <a:spcBef>
                <a:spcPts val="800"/>
              </a:spcBef>
              <a:buSzPct val="100000"/>
              <a:buFont typeface="Arial" pitchFamily="34" charset="0"/>
              <a:buChar char="•"/>
              <a:defRPr sz="1400" kern="1200">
                <a:solidFill>
                  <a:schemeClr val="accent2">
                    <a:lumMod val="50000"/>
                  </a:schemeClr>
                </a:solidFill>
                <a:latin typeface="+mn-lt"/>
                <a:ea typeface="+mn-ea"/>
                <a:cs typeface="+mn-cs"/>
              </a:defRPr>
            </a:lvl5pPr>
            <a:lvl6pPr marL="1645920" indent="-228600" algn="l" defTabSz="914400" rtl="0" eaLnBrk="1" latinLnBrk="0" hangingPunct="1">
              <a:lnSpc>
                <a:spcPct val="90000"/>
              </a:lnSpc>
              <a:spcBef>
                <a:spcPts val="800"/>
              </a:spcBef>
              <a:buSzPct val="100000"/>
              <a:buFont typeface="Arial" pitchFamily="34" charset="0"/>
              <a:buChar char="•"/>
              <a:defRPr sz="1400" kern="1200">
                <a:solidFill>
                  <a:schemeClr val="accent2">
                    <a:lumMod val="50000"/>
                  </a:schemeClr>
                </a:solidFill>
                <a:latin typeface="+mn-lt"/>
                <a:ea typeface="+mn-ea"/>
                <a:cs typeface="+mn-cs"/>
              </a:defRPr>
            </a:lvl6pPr>
            <a:lvl7pPr marL="1920240" indent="-228600" algn="l" defTabSz="914400" rtl="0" eaLnBrk="1" latinLnBrk="0" hangingPunct="1">
              <a:lnSpc>
                <a:spcPct val="90000"/>
              </a:lnSpc>
              <a:spcBef>
                <a:spcPts val="800"/>
              </a:spcBef>
              <a:buSzPct val="100000"/>
              <a:buFont typeface="Arial" pitchFamily="34" charset="0"/>
              <a:buChar char="•"/>
              <a:defRPr sz="1400" kern="1200">
                <a:solidFill>
                  <a:schemeClr val="accent2">
                    <a:lumMod val="50000"/>
                  </a:schemeClr>
                </a:solidFill>
                <a:latin typeface="+mn-lt"/>
                <a:ea typeface="+mn-ea"/>
                <a:cs typeface="+mn-cs"/>
              </a:defRPr>
            </a:lvl7pPr>
            <a:lvl8pPr marL="2194560" indent="-228600" algn="l" defTabSz="914400" rtl="0" eaLnBrk="1" latinLnBrk="0" hangingPunct="1">
              <a:lnSpc>
                <a:spcPct val="90000"/>
              </a:lnSpc>
              <a:spcBef>
                <a:spcPts val="800"/>
              </a:spcBef>
              <a:buSzPct val="100000"/>
              <a:buFont typeface="Arial" pitchFamily="34" charset="0"/>
              <a:buChar char="•"/>
              <a:defRPr sz="1400" kern="1200">
                <a:solidFill>
                  <a:schemeClr val="accent2">
                    <a:lumMod val="50000"/>
                  </a:schemeClr>
                </a:solidFill>
                <a:latin typeface="+mn-lt"/>
                <a:ea typeface="+mn-ea"/>
                <a:cs typeface="+mn-cs"/>
              </a:defRPr>
            </a:lvl8pPr>
            <a:lvl9pPr marL="2240280" indent="0" algn="l" defTabSz="914400" rtl="0" eaLnBrk="1" latinLnBrk="0" hangingPunct="1">
              <a:lnSpc>
                <a:spcPct val="90000"/>
              </a:lnSpc>
              <a:spcBef>
                <a:spcPts val="800"/>
              </a:spcBef>
              <a:buSzPct val="100000"/>
              <a:buFont typeface="Arial" pitchFamily="34" charset="0"/>
              <a:buNone/>
              <a:defRPr sz="1400" kern="1200">
                <a:solidFill>
                  <a:schemeClr val="accent2">
                    <a:lumMod val="50000"/>
                  </a:schemeClr>
                </a:solidFill>
                <a:latin typeface="+mn-lt"/>
                <a:ea typeface="+mn-ea"/>
                <a:cs typeface="+mn-cs"/>
              </a:defRPr>
            </a:lvl9pPr>
          </a:lstStyle>
          <a:p>
            <a:pPr lvl="1"/>
            <a:r>
              <a:rPr lang="en-US" dirty="0" err="1" smtClean="0"/>
              <a:t>ph</a:t>
            </a:r>
            <a:r>
              <a:rPr lang="en-US" dirty="0" smtClean="0"/>
              <a:t> </a:t>
            </a:r>
            <a:endParaRPr lang="en-US" dirty="0"/>
          </a:p>
          <a:p>
            <a:pPr lvl="1"/>
            <a:r>
              <a:rPr lang="en-US" dirty="0"/>
              <a:t>Hardness </a:t>
            </a:r>
          </a:p>
          <a:p>
            <a:pPr lvl="1"/>
            <a:r>
              <a:rPr lang="en-US" dirty="0"/>
              <a:t>Solids </a:t>
            </a:r>
          </a:p>
          <a:p>
            <a:pPr lvl="1"/>
            <a:endParaRPr lang="en-US" dirty="0" smtClean="0"/>
          </a:p>
          <a:p>
            <a:pPr lvl="1"/>
            <a:endParaRPr lang="en-US" dirty="0" smtClean="0"/>
          </a:p>
          <a:p>
            <a:pPr lvl="1"/>
            <a:endParaRPr lang="en-US" dirty="0"/>
          </a:p>
          <a:p>
            <a:pPr lvl="1"/>
            <a:r>
              <a:rPr lang="en-US" dirty="0" smtClean="0"/>
              <a:t>Chloramines </a:t>
            </a:r>
            <a:endParaRPr lang="en-US" dirty="0"/>
          </a:p>
          <a:p>
            <a:pPr lvl="1"/>
            <a:r>
              <a:rPr lang="en-US" dirty="0"/>
              <a:t>Sulfate </a:t>
            </a:r>
          </a:p>
          <a:p>
            <a:pPr lvl="1"/>
            <a:r>
              <a:rPr lang="en-US" dirty="0"/>
              <a:t>Conductivity </a:t>
            </a:r>
          </a:p>
          <a:p>
            <a:pPr lvl="1"/>
            <a:endParaRPr lang="en-US" dirty="0" smtClean="0"/>
          </a:p>
          <a:p>
            <a:pPr lvl="1"/>
            <a:endParaRPr lang="en-US" dirty="0" smtClean="0"/>
          </a:p>
          <a:p>
            <a:pPr lvl="1"/>
            <a:endParaRPr lang="en-US" dirty="0"/>
          </a:p>
          <a:p>
            <a:pPr lvl="1"/>
            <a:r>
              <a:rPr lang="en-US" dirty="0" smtClean="0"/>
              <a:t>Organic </a:t>
            </a:r>
            <a:r>
              <a:rPr lang="en-US" dirty="0"/>
              <a:t>Carbon </a:t>
            </a:r>
          </a:p>
          <a:p>
            <a:pPr lvl="1"/>
            <a:r>
              <a:rPr lang="en-US" dirty="0" err="1"/>
              <a:t>Trihalomethanes</a:t>
            </a:r>
            <a:r>
              <a:rPr lang="en-US" dirty="0"/>
              <a:t> </a:t>
            </a:r>
          </a:p>
          <a:p>
            <a:pPr lvl="1"/>
            <a:r>
              <a:rPr lang="en-US" dirty="0" smtClean="0"/>
              <a:t>Turbidity </a:t>
            </a:r>
            <a:endParaRPr lang="en-US" dirty="0"/>
          </a:p>
          <a:p>
            <a:pPr lvl="1"/>
            <a:endParaRPr lang="en-US" dirty="0" smtClean="0"/>
          </a:p>
          <a:p>
            <a:pPr marL="45720" indent="0">
              <a:buFont typeface="Arial" pitchFamily="34" charset="0"/>
              <a:buNone/>
            </a:pPr>
            <a:endParaRPr lang="en-US" dirty="0"/>
          </a:p>
        </p:txBody>
      </p:sp>
    </p:spTree>
    <p:extLst>
      <p:ext uri="{BB962C8B-B14F-4D97-AF65-F5344CB8AC3E}">
        <p14:creationId xmlns:p14="http://schemas.microsoft.com/office/powerpoint/2010/main" val="2578687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System Architecture</a:t>
            </a:r>
            <a:endParaRPr lang="en-US" dirty="0"/>
          </a:p>
        </p:txBody>
      </p:sp>
      <p:pic>
        <p:nvPicPr>
          <p:cNvPr id="3" name="Picture 2"/>
          <p:cNvPicPr>
            <a:picLocks noChangeAspect="1"/>
          </p:cNvPicPr>
          <p:nvPr/>
        </p:nvPicPr>
        <p:blipFill>
          <a:blip r:embed="rId2"/>
          <a:stretch>
            <a:fillRect/>
          </a:stretch>
        </p:blipFill>
        <p:spPr>
          <a:xfrm>
            <a:off x="2942670" y="1419215"/>
            <a:ext cx="6306658" cy="4625546"/>
          </a:xfrm>
          <a:prstGeom prst="rect">
            <a:avLst/>
          </a:prstGeom>
        </p:spPr>
      </p:pic>
    </p:spTree>
    <p:extLst>
      <p:ext uri="{BB962C8B-B14F-4D97-AF65-F5344CB8AC3E}">
        <p14:creationId xmlns:p14="http://schemas.microsoft.com/office/powerpoint/2010/main" val="3908405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Technology Stack</a:t>
            </a:r>
            <a:endParaRPr lang="en-US" dirty="0"/>
          </a:p>
        </p:txBody>
      </p:sp>
      <p:grpSp>
        <p:nvGrpSpPr>
          <p:cNvPr id="7" name="Group 6"/>
          <p:cNvGrpSpPr/>
          <p:nvPr/>
        </p:nvGrpSpPr>
        <p:grpSpPr>
          <a:xfrm>
            <a:off x="6294282" y="1339143"/>
            <a:ext cx="5170939" cy="3853002"/>
            <a:chOff x="555964" y="1435487"/>
            <a:chExt cx="5095147" cy="3735868"/>
          </a:xfrm>
        </p:grpSpPr>
        <p:pic>
          <p:nvPicPr>
            <p:cNvPr id="8" name="Picture 7" descr="https://freepngimg.com/thumb/categories/140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5964" y="1435487"/>
              <a:ext cx="2664885" cy="266488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https://upload.wikimedia.org/wikipedia/commons/thumb/0/05/Scikit_learn_logo_small.svg/2560px-Scikit_learn_logo_small.sv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66076" y="2051151"/>
              <a:ext cx="2185035" cy="1176163"/>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File:Kaggle logo.png - Wikipedia"/>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385202" y="4432226"/>
              <a:ext cx="1913713" cy="739129"/>
            </a:xfrm>
            <a:prstGeom prst="rect">
              <a:avLst/>
            </a:prstGeom>
            <a:noFill/>
            <a:extLst>
              <a:ext uri="{909E8E84-426E-40DD-AFC4-6F175D3DCCD1}">
                <a14:hiddenFill xmlns:a14="http://schemas.microsoft.com/office/drawing/2010/main">
                  <a:solidFill>
                    <a:srgbClr val="FFFFFF"/>
                  </a:solidFill>
                </a14:hiddenFill>
              </a:ext>
            </a:extLst>
          </p:spPr>
        </p:pic>
      </p:grpSp>
      <p:pic>
        <p:nvPicPr>
          <p:cNvPr id="2050" name="Picture 2" descr="Brand • Streamli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78035" y="3807948"/>
            <a:ext cx="2917236" cy="1481172"/>
          </a:xfrm>
          <a:prstGeom prst="rect">
            <a:avLst/>
          </a:prstGeom>
          <a:noFill/>
          <a:extLst>
            <a:ext uri="{909E8E84-426E-40DD-AFC4-6F175D3DCCD1}">
              <a14:hiddenFill xmlns:a14="http://schemas.microsoft.com/office/drawing/2010/main">
                <a:solidFill>
                  <a:srgbClr val="FFFFFF"/>
                </a:solidFill>
              </a14:hiddenFill>
            </a:ext>
          </a:extLst>
        </p:spPr>
      </p:pic>
      <p:sp>
        <p:nvSpPr>
          <p:cNvPr id="17" name="Content Placeholder 2"/>
          <p:cNvSpPr txBox="1">
            <a:spLocks/>
          </p:cNvSpPr>
          <p:nvPr/>
        </p:nvSpPr>
        <p:spPr>
          <a:xfrm>
            <a:off x="897924" y="2218054"/>
            <a:ext cx="5396358" cy="2974091"/>
          </a:xfrm>
          <a:prstGeom prst="rect">
            <a:avLst/>
          </a:prstGeom>
        </p:spPr>
        <p:txBody>
          <a:bodyPr vert="horz" lIns="91440" tIns="45720" rIns="91440" bIns="45720" numCol="1" rtlCol="0">
            <a:normAutofit/>
          </a:bodyPr>
          <a:lstStyle>
            <a:lvl1pPr marL="274320" indent="-228600" algn="l" defTabSz="914400" rtl="0" eaLnBrk="1" latinLnBrk="0" hangingPunct="1">
              <a:lnSpc>
                <a:spcPct val="90000"/>
              </a:lnSpc>
              <a:spcBef>
                <a:spcPts val="1800"/>
              </a:spcBef>
              <a:buSzPct val="100000"/>
              <a:buFont typeface="Arial" pitchFamily="34" charset="0"/>
              <a:buChar char="•"/>
              <a:defRPr sz="2000" kern="1200">
                <a:solidFill>
                  <a:schemeClr val="accent2">
                    <a:lumMod val="50000"/>
                  </a:schemeClr>
                </a:solidFill>
                <a:latin typeface="+mn-lt"/>
                <a:ea typeface="+mn-ea"/>
                <a:cs typeface="+mn-cs"/>
              </a:defRPr>
            </a:lvl1pPr>
            <a:lvl2pPr marL="548640" indent="-228600" algn="l" defTabSz="914400" rtl="0" eaLnBrk="1" latinLnBrk="0" hangingPunct="1">
              <a:lnSpc>
                <a:spcPct val="90000"/>
              </a:lnSpc>
              <a:spcBef>
                <a:spcPts val="1000"/>
              </a:spcBef>
              <a:buSzPct val="100000"/>
              <a:buFont typeface="Arial" pitchFamily="34" charset="0"/>
              <a:buChar char="•"/>
              <a:defRPr sz="1800" kern="1200">
                <a:solidFill>
                  <a:schemeClr val="accent2">
                    <a:lumMod val="50000"/>
                  </a:schemeClr>
                </a:solidFill>
                <a:latin typeface="+mn-lt"/>
                <a:ea typeface="+mn-ea"/>
                <a:cs typeface="+mn-cs"/>
              </a:defRPr>
            </a:lvl2pPr>
            <a:lvl3pPr marL="822960" indent="-228600" algn="l" defTabSz="914400" rtl="0" eaLnBrk="1" latinLnBrk="0" hangingPunct="1">
              <a:lnSpc>
                <a:spcPct val="90000"/>
              </a:lnSpc>
              <a:spcBef>
                <a:spcPts val="800"/>
              </a:spcBef>
              <a:buSzPct val="100000"/>
              <a:buFont typeface="Arial" pitchFamily="34" charset="0"/>
              <a:buChar char="•"/>
              <a:defRPr sz="1600" kern="1200">
                <a:solidFill>
                  <a:schemeClr val="accent2">
                    <a:lumMod val="50000"/>
                  </a:schemeClr>
                </a:solidFill>
                <a:latin typeface="+mn-lt"/>
                <a:ea typeface="+mn-ea"/>
                <a:cs typeface="+mn-cs"/>
              </a:defRPr>
            </a:lvl3pPr>
            <a:lvl4pPr marL="1097280" indent="-228600" algn="l" defTabSz="914400" rtl="0" eaLnBrk="1" latinLnBrk="0" hangingPunct="1">
              <a:lnSpc>
                <a:spcPct val="90000"/>
              </a:lnSpc>
              <a:spcBef>
                <a:spcPts val="800"/>
              </a:spcBef>
              <a:buSzPct val="100000"/>
              <a:buFont typeface="Arial" pitchFamily="34" charset="0"/>
              <a:buChar char="•"/>
              <a:defRPr sz="1400" kern="1200">
                <a:solidFill>
                  <a:schemeClr val="accent2">
                    <a:lumMod val="50000"/>
                  </a:schemeClr>
                </a:solidFill>
                <a:latin typeface="+mn-lt"/>
                <a:ea typeface="+mn-ea"/>
                <a:cs typeface="+mn-cs"/>
              </a:defRPr>
            </a:lvl4pPr>
            <a:lvl5pPr marL="1371600" indent="-228600" algn="l" defTabSz="914400" rtl="0" eaLnBrk="1" latinLnBrk="0" hangingPunct="1">
              <a:lnSpc>
                <a:spcPct val="90000"/>
              </a:lnSpc>
              <a:spcBef>
                <a:spcPts val="800"/>
              </a:spcBef>
              <a:buSzPct val="100000"/>
              <a:buFont typeface="Arial" pitchFamily="34" charset="0"/>
              <a:buChar char="•"/>
              <a:defRPr sz="1400" kern="1200">
                <a:solidFill>
                  <a:schemeClr val="accent2">
                    <a:lumMod val="50000"/>
                  </a:schemeClr>
                </a:solidFill>
                <a:latin typeface="+mn-lt"/>
                <a:ea typeface="+mn-ea"/>
                <a:cs typeface="+mn-cs"/>
              </a:defRPr>
            </a:lvl5pPr>
            <a:lvl6pPr marL="1645920" indent="-228600" algn="l" defTabSz="914400" rtl="0" eaLnBrk="1" latinLnBrk="0" hangingPunct="1">
              <a:lnSpc>
                <a:spcPct val="90000"/>
              </a:lnSpc>
              <a:spcBef>
                <a:spcPts val="800"/>
              </a:spcBef>
              <a:buSzPct val="100000"/>
              <a:buFont typeface="Arial" pitchFamily="34" charset="0"/>
              <a:buChar char="•"/>
              <a:defRPr sz="1400" kern="1200">
                <a:solidFill>
                  <a:schemeClr val="accent2">
                    <a:lumMod val="50000"/>
                  </a:schemeClr>
                </a:solidFill>
                <a:latin typeface="+mn-lt"/>
                <a:ea typeface="+mn-ea"/>
                <a:cs typeface="+mn-cs"/>
              </a:defRPr>
            </a:lvl6pPr>
            <a:lvl7pPr marL="1920240" indent="-228600" algn="l" defTabSz="914400" rtl="0" eaLnBrk="1" latinLnBrk="0" hangingPunct="1">
              <a:lnSpc>
                <a:spcPct val="90000"/>
              </a:lnSpc>
              <a:spcBef>
                <a:spcPts val="800"/>
              </a:spcBef>
              <a:buSzPct val="100000"/>
              <a:buFont typeface="Arial" pitchFamily="34" charset="0"/>
              <a:buChar char="•"/>
              <a:defRPr sz="1400" kern="1200">
                <a:solidFill>
                  <a:schemeClr val="accent2">
                    <a:lumMod val="50000"/>
                  </a:schemeClr>
                </a:solidFill>
                <a:latin typeface="+mn-lt"/>
                <a:ea typeface="+mn-ea"/>
                <a:cs typeface="+mn-cs"/>
              </a:defRPr>
            </a:lvl7pPr>
            <a:lvl8pPr marL="2194560" indent="-228600" algn="l" defTabSz="914400" rtl="0" eaLnBrk="1" latinLnBrk="0" hangingPunct="1">
              <a:lnSpc>
                <a:spcPct val="90000"/>
              </a:lnSpc>
              <a:spcBef>
                <a:spcPts val="800"/>
              </a:spcBef>
              <a:buSzPct val="100000"/>
              <a:buFont typeface="Arial" pitchFamily="34" charset="0"/>
              <a:buChar char="•"/>
              <a:defRPr sz="1400" kern="1200">
                <a:solidFill>
                  <a:schemeClr val="accent2">
                    <a:lumMod val="50000"/>
                  </a:schemeClr>
                </a:solidFill>
                <a:latin typeface="+mn-lt"/>
                <a:ea typeface="+mn-ea"/>
                <a:cs typeface="+mn-cs"/>
              </a:defRPr>
            </a:lvl8pPr>
            <a:lvl9pPr marL="2240280" indent="0" algn="l" defTabSz="914400" rtl="0" eaLnBrk="1" latinLnBrk="0" hangingPunct="1">
              <a:lnSpc>
                <a:spcPct val="90000"/>
              </a:lnSpc>
              <a:spcBef>
                <a:spcPts val="800"/>
              </a:spcBef>
              <a:buSzPct val="100000"/>
              <a:buFont typeface="Arial" pitchFamily="34" charset="0"/>
              <a:buNone/>
              <a:defRPr sz="1400" kern="1200">
                <a:solidFill>
                  <a:schemeClr val="accent2">
                    <a:lumMod val="50000"/>
                  </a:schemeClr>
                </a:solidFill>
                <a:latin typeface="+mn-lt"/>
                <a:ea typeface="+mn-ea"/>
                <a:cs typeface="+mn-cs"/>
              </a:defRPr>
            </a:lvl9pPr>
          </a:lstStyle>
          <a:p>
            <a:pPr marL="45720" indent="0">
              <a:buFont typeface="Arial" pitchFamily="34" charset="0"/>
              <a:buNone/>
            </a:pPr>
            <a:r>
              <a:rPr lang="en-US" dirty="0" smtClean="0"/>
              <a:t>Model Development – Python, </a:t>
            </a:r>
            <a:r>
              <a:rPr lang="en-US" dirty="0" err="1" smtClean="0"/>
              <a:t>Scikit</a:t>
            </a:r>
            <a:r>
              <a:rPr lang="en-US" dirty="0" smtClean="0"/>
              <a:t>-Learn</a:t>
            </a:r>
          </a:p>
          <a:p>
            <a:pPr marL="45720" indent="0">
              <a:buFont typeface="Arial" pitchFamily="34" charset="0"/>
              <a:buNone/>
            </a:pPr>
            <a:r>
              <a:rPr lang="en-US" dirty="0" smtClean="0"/>
              <a:t>Dataset – </a:t>
            </a:r>
            <a:r>
              <a:rPr lang="en-US" dirty="0" err="1" smtClean="0"/>
              <a:t>Kaggle</a:t>
            </a:r>
            <a:endParaRPr lang="en-US" dirty="0" smtClean="0"/>
          </a:p>
          <a:p>
            <a:pPr marL="45720" indent="0">
              <a:buFont typeface="Arial" pitchFamily="34" charset="0"/>
              <a:buNone/>
            </a:pPr>
            <a:r>
              <a:rPr lang="en-US" dirty="0" smtClean="0"/>
              <a:t>Web Application Development - </a:t>
            </a:r>
            <a:r>
              <a:rPr lang="en-US" dirty="0" err="1" smtClean="0"/>
              <a:t>Streamlit</a:t>
            </a:r>
            <a:endParaRPr lang="en-US" dirty="0" smtClean="0"/>
          </a:p>
        </p:txBody>
      </p:sp>
    </p:spTree>
    <p:extLst>
      <p:ext uri="{BB962C8B-B14F-4D97-AF65-F5344CB8AC3E}">
        <p14:creationId xmlns:p14="http://schemas.microsoft.com/office/powerpoint/2010/main" val="1952036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7478" y="848498"/>
            <a:ext cx="3377133" cy="1437502"/>
          </a:xfrm>
        </p:spPr>
        <p:txBody>
          <a:bodyPr/>
          <a:lstStyle/>
          <a:p>
            <a:r>
              <a:rPr lang="en-US" dirty="0"/>
              <a:t>Model Selection Process</a:t>
            </a:r>
          </a:p>
        </p:txBody>
      </p:sp>
      <p:sp>
        <p:nvSpPr>
          <p:cNvPr id="4" name="Text Placeholder 3"/>
          <p:cNvSpPr>
            <a:spLocks noGrp="1"/>
          </p:cNvSpPr>
          <p:nvPr>
            <p:ph type="body" sz="half" idx="2"/>
          </p:nvPr>
        </p:nvSpPr>
        <p:spPr>
          <a:xfrm>
            <a:off x="8127477" y="2286000"/>
            <a:ext cx="3377133" cy="1703696"/>
          </a:xfrm>
        </p:spPr>
        <p:txBody>
          <a:bodyPr/>
          <a:lstStyle/>
          <a:p>
            <a:r>
              <a:rPr lang="en-US" dirty="0"/>
              <a:t>Assessed model performance using metrics such as Accuracy, Recall, Specificity, Precision, F1_Score.</a:t>
            </a:r>
          </a:p>
          <a:p>
            <a:r>
              <a:rPr lang="en-US" dirty="0"/>
              <a:t>Defined the confusion matrix to visualize model performance.</a:t>
            </a:r>
          </a:p>
          <a:p>
            <a:endParaRPr lang="en-US" dirty="0"/>
          </a:p>
        </p:txBody>
      </p:sp>
      <p:pic>
        <p:nvPicPr>
          <p:cNvPr id="8" name="Picture 7"/>
          <p:cNvPicPr>
            <a:picLocks noChangeAspect="1"/>
          </p:cNvPicPr>
          <p:nvPr/>
        </p:nvPicPr>
        <p:blipFill>
          <a:blip r:embed="rId2"/>
          <a:stretch>
            <a:fillRect/>
          </a:stretch>
        </p:blipFill>
        <p:spPr>
          <a:xfrm>
            <a:off x="237072" y="1276097"/>
            <a:ext cx="7577595" cy="3723502"/>
          </a:xfrm>
          <a:prstGeom prst="rect">
            <a:avLst/>
          </a:prstGeom>
        </p:spPr>
      </p:pic>
    </p:spTree>
    <p:extLst>
      <p:ext uri="{BB962C8B-B14F-4D97-AF65-F5344CB8AC3E}">
        <p14:creationId xmlns:p14="http://schemas.microsoft.com/office/powerpoint/2010/main" val="361883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341120" y="265176"/>
            <a:ext cx="9509759" cy="1088136"/>
          </a:xfrm>
        </p:spPr>
        <p:txBody>
          <a:bodyPr/>
          <a:lstStyle/>
          <a:p>
            <a:pPr algn="ctr"/>
            <a:r>
              <a:rPr lang="en-US" dirty="0" smtClean="0"/>
              <a:t>Future Scope and Conclusion</a:t>
            </a:r>
            <a:endParaRPr lang="en-US" dirty="0"/>
          </a:p>
        </p:txBody>
      </p:sp>
      <p:sp>
        <p:nvSpPr>
          <p:cNvPr id="7" name="Content Placeholder 2"/>
          <p:cNvSpPr txBox="1">
            <a:spLocks/>
          </p:cNvSpPr>
          <p:nvPr/>
        </p:nvSpPr>
        <p:spPr>
          <a:xfrm>
            <a:off x="1341119" y="1787611"/>
            <a:ext cx="9509760" cy="4670854"/>
          </a:xfrm>
          <a:prstGeom prst="rect">
            <a:avLst/>
          </a:prstGeom>
        </p:spPr>
        <p:txBody>
          <a:bodyPr vert="horz" lIns="91440" tIns="45720" rIns="91440" bIns="45720" numCol="1" rtlCol="0">
            <a:normAutofit/>
          </a:bodyPr>
          <a:lstStyle>
            <a:lvl1pPr marL="274320" indent="-228600" algn="l" defTabSz="914400" rtl="0" eaLnBrk="1" latinLnBrk="0" hangingPunct="1">
              <a:lnSpc>
                <a:spcPct val="90000"/>
              </a:lnSpc>
              <a:spcBef>
                <a:spcPts val="1800"/>
              </a:spcBef>
              <a:buSzPct val="100000"/>
              <a:buFont typeface="Arial" pitchFamily="34" charset="0"/>
              <a:buChar char="•"/>
              <a:defRPr sz="2000" kern="1200">
                <a:solidFill>
                  <a:schemeClr val="accent2">
                    <a:lumMod val="50000"/>
                  </a:schemeClr>
                </a:solidFill>
                <a:latin typeface="+mn-lt"/>
                <a:ea typeface="+mn-ea"/>
                <a:cs typeface="+mn-cs"/>
              </a:defRPr>
            </a:lvl1pPr>
            <a:lvl2pPr marL="548640" indent="-228600" algn="l" defTabSz="914400" rtl="0" eaLnBrk="1" latinLnBrk="0" hangingPunct="1">
              <a:lnSpc>
                <a:spcPct val="90000"/>
              </a:lnSpc>
              <a:spcBef>
                <a:spcPts val="1000"/>
              </a:spcBef>
              <a:buSzPct val="100000"/>
              <a:buFont typeface="Arial" pitchFamily="34" charset="0"/>
              <a:buChar char="•"/>
              <a:defRPr sz="1800" kern="1200">
                <a:solidFill>
                  <a:schemeClr val="accent2">
                    <a:lumMod val="50000"/>
                  </a:schemeClr>
                </a:solidFill>
                <a:latin typeface="+mn-lt"/>
                <a:ea typeface="+mn-ea"/>
                <a:cs typeface="+mn-cs"/>
              </a:defRPr>
            </a:lvl2pPr>
            <a:lvl3pPr marL="822960" indent="-228600" algn="l" defTabSz="914400" rtl="0" eaLnBrk="1" latinLnBrk="0" hangingPunct="1">
              <a:lnSpc>
                <a:spcPct val="90000"/>
              </a:lnSpc>
              <a:spcBef>
                <a:spcPts val="800"/>
              </a:spcBef>
              <a:buSzPct val="100000"/>
              <a:buFont typeface="Arial" pitchFamily="34" charset="0"/>
              <a:buChar char="•"/>
              <a:defRPr sz="1600" kern="1200">
                <a:solidFill>
                  <a:schemeClr val="accent2">
                    <a:lumMod val="50000"/>
                  </a:schemeClr>
                </a:solidFill>
                <a:latin typeface="+mn-lt"/>
                <a:ea typeface="+mn-ea"/>
                <a:cs typeface="+mn-cs"/>
              </a:defRPr>
            </a:lvl3pPr>
            <a:lvl4pPr marL="1097280" indent="-228600" algn="l" defTabSz="914400" rtl="0" eaLnBrk="1" latinLnBrk="0" hangingPunct="1">
              <a:lnSpc>
                <a:spcPct val="90000"/>
              </a:lnSpc>
              <a:spcBef>
                <a:spcPts val="800"/>
              </a:spcBef>
              <a:buSzPct val="100000"/>
              <a:buFont typeface="Arial" pitchFamily="34" charset="0"/>
              <a:buChar char="•"/>
              <a:defRPr sz="1400" kern="1200">
                <a:solidFill>
                  <a:schemeClr val="accent2">
                    <a:lumMod val="50000"/>
                  </a:schemeClr>
                </a:solidFill>
                <a:latin typeface="+mn-lt"/>
                <a:ea typeface="+mn-ea"/>
                <a:cs typeface="+mn-cs"/>
              </a:defRPr>
            </a:lvl4pPr>
            <a:lvl5pPr marL="1371600" indent="-228600" algn="l" defTabSz="914400" rtl="0" eaLnBrk="1" latinLnBrk="0" hangingPunct="1">
              <a:lnSpc>
                <a:spcPct val="90000"/>
              </a:lnSpc>
              <a:spcBef>
                <a:spcPts val="800"/>
              </a:spcBef>
              <a:buSzPct val="100000"/>
              <a:buFont typeface="Arial" pitchFamily="34" charset="0"/>
              <a:buChar char="•"/>
              <a:defRPr sz="1400" kern="1200">
                <a:solidFill>
                  <a:schemeClr val="accent2">
                    <a:lumMod val="50000"/>
                  </a:schemeClr>
                </a:solidFill>
                <a:latin typeface="+mn-lt"/>
                <a:ea typeface="+mn-ea"/>
                <a:cs typeface="+mn-cs"/>
              </a:defRPr>
            </a:lvl5pPr>
            <a:lvl6pPr marL="1645920" indent="-228600" algn="l" defTabSz="914400" rtl="0" eaLnBrk="1" latinLnBrk="0" hangingPunct="1">
              <a:lnSpc>
                <a:spcPct val="90000"/>
              </a:lnSpc>
              <a:spcBef>
                <a:spcPts val="800"/>
              </a:spcBef>
              <a:buSzPct val="100000"/>
              <a:buFont typeface="Arial" pitchFamily="34" charset="0"/>
              <a:buChar char="•"/>
              <a:defRPr sz="1400" kern="1200">
                <a:solidFill>
                  <a:schemeClr val="accent2">
                    <a:lumMod val="50000"/>
                  </a:schemeClr>
                </a:solidFill>
                <a:latin typeface="+mn-lt"/>
                <a:ea typeface="+mn-ea"/>
                <a:cs typeface="+mn-cs"/>
              </a:defRPr>
            </a:lvl6pPr>
            <a:lvl7pPr marL="1920240" indent="-228600" algn="l" defTabSz="914400" rtl="0" eaLnBrk="1" latinLnBrk="0" hangingPunct="1">
              <a:lnSpc>
                <a:spcPct val="90000"/>
              </a:lnSpc>
              <a:spcBef>
                <a:spcPts val="800"/>
              </a:spcBef>
              <a:buSzPct val="100000"/>
              <a:buFont typeface="Arial" pitchFamily="34" charset="0"/>
              <a:buChar char="•"/>
              <a:defRPr sz="1400" kern="1200">
                <a:solidFill>
                  <a:schemeClr val="accent2">
                    <a:lumMod val="50000"/>
                  </a:schemeClr>
                </a:solidFill>
                <a:latin typeface="+mn-lt"/>
                <a:ea typeface="+mn-ea"/>
                <a:cs typeface="+mn-cs"/>
              </a:defRPr>
            </a:lvl7pPr>
            <a:lvl8pPr marL="2194560" indent="-228600" algn="l" defTabSz="914400" rtl="0" eaLnBrk="1" latinLnBrk="0" hangingPunct="1">
              <a:lnSpc>
                <a:spcPct val="90000"/>
              </a:lnSpc>
              <a:spcBef>
                <a:spcPts val="800"/>
              </a:spcBef>
              <a:buSzPct val="100000"/>
              <a:buFont typeface="Arial" pitchFamily="34" charset="0"/>
              <a:buChar char="•"/>
              <a:defRPr sz="1400" kern="1200">
                <a:solidFill>
                  <a:schemeClr val="accent2">
                    <a:lumMod val="50000"/>
                  </a:schemeClr>
                </a:solidFill>
                <a:latin typeface="+mn-lt"/>
                <a:ea typeface="+mn-ea"/>
                <a:cs typeface="+mn-cs"/>
              </a:defRPr>
            </a:lvl8pPr>
            <a:lvl9pPr marL="2240280" indent="0" algn="l" defTabSz="914400" rtl="0" eaLnBrk="1" latinLnBrk="0" hangingPunct="1">
              <a:lnSpc>
                <a:spcPct val="90000"/>
              </a:lnSpc>
              <a:spcBef>
                <a:spcPts val="800"/>
              </a:spcBef>
              <a:buSzPct val="100000"/>
              <a:buFont typeface="Arial" pitchFamily="34" charset="0"/>
              <a:buNone/>
              <a:defRPr sz="1400" kern="1200">
                <a:solidFill>
                  <a:schemeClr val="accent2">
                    <a:lumMod val="50000"/>
                  </a:schemeClr>
                </a:solidFill>
                <a:latin typeface="+mn-lt"/>
                <a:ea typeface="+mn-ea"/>
                <a:cs typeface="+mn-cs"/>
              </a:defRPr>
            </a:lvl9pPr>
          </a:lstStyle>
          <a:p>
            <a:pPr lvl="1"/>
            <a:r>
              <a:rPr lang="en-US" sz="2000" dirty="0" smtClean="0"/>
              <a:t>Future Scope </a:t>
            </a:r>
          </a:p>
          <a:p>
            <a:pPr lvl="2"/>
            <a:r>
              <a:rPr lang="en-US" dirty="0"/>
              <a:t>Future work may involve incorporating additional features or exploring more advanced modeling techniques.</a:t>
            </a:r>
          </a:p>
          <a:p>
            <a:pPr lvl="2"/>
            <a:r>
              <a:rPr lang="en-US" dirty="0"/>
              <a:t>Further, a IOT device providing the input parameters can be built using the required censors which can then be paired with this model to provide real time results. If the device is made to be pocket friendly it can be carried and used on the go. </a:t>
            </a:r>
          </a:p>
          <a:p>
            <a:pPr marL="594360" lvl="2" indent="0">
              <a:buNone/>
            </a:pPr>
            <a:endParaRPr lang="en-US" b="1" dirty="0" smtClean="0"/>
          </a:p>
          <a:p>
            <a:pPr lvl="1"/>
            <a:r>
              <a:rPr lang="en-US" sz="2000" dirty="0" smtClean="0"/>
              <a:t>Conclusion</a:t>
            </a:r>
          </a:p>
          <a:p>
            <a:pPr lvl="2"/>
            <a:r>
              <a:rPr lang="en-US" dirty="0"/>
              <a:t>Successfully developed a robust Random Forest Classifier model for predicting water </a:t>
            </a:r>
            <a:r>
              <a:rPr lang="en-US" dirty="0" err="1"/>
              <a:t>potability</a:t>
            </a:r>
            <a:r>
              <a:rPr lang="en-US" dirty="0"/>
              <a:t>. </a:t>
            </a:r>
            <a:endParaRPr lang="en-US" dirty="0" smtClean="0"/>
          </a:p>
          <a:p>
            <a:pPr lvl="2"/>
            <a:r>
              <a:rPr lang="en-US" dirty="0" smtClean="0"/>
              <a:t>The </a:t>
            </a:r>
            <a:r>
              <a:rPr lang="en-US" dirty="0"/>
              <a:t>model demonstrates high accuracy and performance, providing a reliable tool for water quality assessment. </a:t>
            </a:r>
            <a:endParaRPr lang="en-US" dirty="0" smtClean="0"/>
          </a:p>
          <a:p>
            <a:pPr lvl="2"/>
            <a:r>
              <a:rPr lang="en-US" dirty="0" smtClean="0"/>
              <a:t>The </a:t>
            </a:r>
            <a:r>
              <a:rPr lang="en-US" dirty="0"/>
              <a:t>implementation of median imputation further enhanced its predictive capabilities.</a:t>
            </a:r>
          </a:p>
          <a:p>
            <a:pPr lvl="2"/>
            <a:endParaRPr lang="en-US" dirty="0"/>
          </a:p>
          <a:p>
            <a:pPr lvl="2"/>
            <a:endParaRPr lang="en-US" dirty="0" smtClean="0"/>
          </a:p>
          <a:p>
            <a:pPr lvl="2"/>
            <a:endParaRPr lang="en-US" dirty="0" smtClean="0"/>
          </a:p>
          <a:p>
            <a:pPr marL="45720" indent="0">
              <a:buFont typeface="Arial" pitchFamily="34" charset="0"/>
              <a:buNone/>
            </a:pPr>
            <a:endParaRPr lang="en-US" dirty="0"/>
          </a:p>
        </p:txBody>
      </p:sp>
    </p:spTree>
    <p:extLst>
      <p:ext uri="{BB962C8B-B14F-4D97-AF65-F5344CB8AC3E}">
        <p14:creationId xmlns:p14="http://schemas.microsoft.com/office/powerpoint/2010/main" val="2595702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Ocean 16x9">
  <a:themeElements>
    <a:clrScheme name="Ocean">
      <a:dk1>
        <a:sysClr val="windowText" lastClr="000000"/>
      </a:dk1>
      <a:lt1>
        <a:sysClr val="window" lastClr="FFFFFF"/>
      </a:lt1>
      <a:dk2>
        <a:srgbClr val="323232"/>
      </a:dk2>
      <a:lt2>
        <a:srgbClr val="E3DED1"/>
      </a:lt2>
      <a:accent1>
        <a:srgbClr val="4557A1"/>
      </a:accent1>
      <a:accent2>
        <a:srgbClr val="3691AA"/>
      </a:accent2>
      <a:accent3>
        <a:srgbClr val="893768"/>
      </a:accent3>
      <a:accent4>
        <a:srgbClr val="4E8542"/>
      </a:accent4>
      <a:accent5>
        <a:srgbClr val="A25A12"/>
      </a:accent5>
      <a:accent6>
        <a:srgbClr val="C19859"/>
      </a:accent6>
      <a:hlink>
        <a:srgbClr val="6B9F25"/>
      </a:hlink>
      <a:folHlink>
        <a:srgbClr val="B26B02"/>
      </a:folHlink>
    </a:clrScheme>
    <a:fontScheme name="Georgia">
      <a:maj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cean painting presentation (widescreen).potx" id="{7D8F5DB3-F878-46D5-AF2D-2DD5B7369221}" vid="{9251DF30-C224-466C-9BFA-3064FAD55731}"/>
    </a:ext>
  </a:extLst>
</a:theme>
</file>

<file path=ppt/theme/theme2.xml><?xml version="1.0" encoding="utf-8"?>
<a:theme xmlns:a="http://schemas.openxmlformats.org/drawingml/2006/main" name="Office Theme">
  <a:themeElements>
    <a:clrScheme name="Ocean">
      <a:dk1>
        <a:sysClr val="windowText" lastClr="000000"/>
      </a:dk1>
      <a:lt1>
        <a:sysClr val="window" lastClr="FFFFFF"/>
      </a:lt1>
      <a:dk2>
        <a:srgbClr val="323232"/>
      </a:dk2>
      <a:lt2>
        <a:srgbClr val="E3DED1"/>
      </a:lt2>
      <a:accent1>
        <a:srgbClr val="4557A1"/>
      </a:accent1>
      <a:accent2>
        <a:srgbClr val="3691AA"/>
      </a:accent2>
      <a:accent3>
        <a:srgbClr val="893768"/>
      </a:accent3>
      <a:accent4>
        <a:srgbClr val="4E8542"/>
      </a:accent4>
      <a:accent5>
        <a:srgbClr val="A25A12"/>
      </a:accent5>
      <a:accent6>
        <a:srgbClr val="C19859"/>
      </a:accent6>
      <a:hlink>
        <a:srgbClr val="6B9F25"/>
      </a:hlink>
      <a:folHlink>
        <a:srgbClr val="B26B02"/>
      </a:folHlink>
    </a:clrScheme>
    <a:fontScheme name="Georgia">
      <a:maj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Ocean">
      <a:dk1>
        <a:sysClr val="windowText" lastClr="000000"/>
      </a:dk1>
      <a:lt1>
        <a:sysClr val="window" lastClr="FFFFFF"/>
      </a:lt1>
      <a:dk2>
        <a:srgbClr val="323232"/>
      </a:dk2>
      <a:lt2>
        <a:srgbClr val="E3DED1"/>
      </a:lt2>
      <a:accent1>
        <a:srgbClr val="4557A1"/>
      </a:accent1>
      <a:accent2>
        <a:srgbClr val="3691AA"/>
      </a:accent2>
      <a:accent3>
        <a:srgbClr val="893768"/>
      </a:accent3>
      <a:accent4>
        <a:srgbClr val="4E8542"/>
      </a:accent4>
      <a:accent5>
        <a:srgbClr val="A25A12"/>
      </a:accent5>
      <a:accent6>
        <a:srgbClr val="C19859"/>
      </a:accent6>
      <a:hlink>
        <a:srgbClr val="6B9F25"/>
      </a:hlink>
      <a:folHlink>
        <a:srgbClr val="B26B02"/>
      </a:folHlink>
    </a:clrScheme>
    <a:fontScheme name="Georgia">
      <a:maj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Ocean painting presentation (widescreen)</Template>
  <TotalTime>165</TotalTime>
  <Words>256</Words>
  <Application>Microsoft Office PowerPoint</Application>
  <PresentationFormat>Widescreen</PresentationFormat>
  <Paragraphs>67</Paragraphs>
  <Slides>7</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Georgia</vt:lpstr>
      <vt:lpstr>Ocean 16x9</vt:lpstr>
      <vt:lpstr>Water Potability Prediction</vt:lpstr>
      <vt:lpstr>Introduction</vt:lpstr>
      <vt:lpstr>Data Overview</vt:lpstr>
      <vt:lpstr>System Architecture</vt:lpstr>
      <vt:lpstr>Technology Stack</vt:lpstr>
      <vt:lpstr>Model Selection Process</vt:lpstr>
      <vt:lpstr>Future Scope and 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Water Potability Prediction</dc:title>
  <dc:creator>Microsoft account</dc:creator>
  <cp:lastModifiedBy>Microsoft account</cp:lastModifiedBy>
  <cp:revision>14</cp:revision>
  <dcterms:created xsi:type="dcterms:W3CDTF">2023-09-16T12:26:06Z</dcterms:created>
  <dcterms:modified xsi:type="dcterms:W3CDTF">2023-09-17T17:26:49Z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