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B1F-C32F-4596-840A-442D551053A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1C24-0F4A-4000-8765-DCCCF6D49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8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B1F-C32F-4596-840A-442D551053A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1C24-0F4A-4000-8765-DCCCF6D49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8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B1F-C32F-4596-840A-442D551053A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1C24-0F4A-4000-8765-DCCCF6D49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1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B1F-C32F-4596-840A-442D551053A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1C24-0F4A-4000-8765-DCCCF6D49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3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B1F-C32F-4596-840A-442D551053A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1C24-0F4A-4000-8765-DCCCF6D49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B1F-C32F-4596-840A-442D551053A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1C24-0F4A-4000-8765-DCCCF6D49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1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B1F-C32F-4596-840A-442D551053A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1C24-0F4A-4000-8765-DCCCF6D49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1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B1F-C32F-4596-840A-442D551053A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1C24-0F4A-4000-8765-DCCCF6D49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0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B1F-C32F-4596-840A-442D551053A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1C24-0F4A-4000-8765-DCCCF6D49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1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B1F-C32F-4596-840A-442D551053A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1C24-0F4A-4000-8765-DCCCF6D49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5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B1F-C32F-4596-840A-442D551053A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1C24-0F4A-4000-8765-DCCCF6D49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4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F0B1F-C32F-4596-840A-442D551053A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31C24-0F4A-4000-8765-DCCCF6D49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4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39789" y="0"/>
            <a:ext cx="4652211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0752" y="886378"/>
            <a:ext cx="694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Average Revenue</a:t>
            </a:r>
          </a:p>
          <a:p>
            <a:r>
              <a:rPr lang="en-US" dirty="0" smtClean="0"/>
              <a:t>               per user                          # of customer          # of discount given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6696" y="1306285"/>
            <a:ext cx="775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497874" y="1532709"/>
            <a:ext cx="1489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" y="1794319"/>
            <a:ext cx="76550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Before Pilot         7.43                                   982                                0% </a:t>
            </a:r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Pilot 1                    7.51                                 1263                           48.42%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Pilot 2                    7.81                                  1058                           12.96     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0" y="775063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-1" y="783771"/>
            <a:ext cx="1410789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410788" y="775063"/>
            <a:ext cx="6129001" cy="87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410788" y="1698171"/>
            <a:ext cx="612900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0" y="4041088"/>
            <a:ext cx="753978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82860" y="992777"/>
            <a:ext cx="376714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</a:rPr>
              <a:t>Insights</a:t>
            </a:r>
          </a:p>
          <a:p>
            <a:pPr algn="ctr"/>
            <a:endParaRPr lang="en-US" sz="4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Average revenue per users increases as follows: </a:t>
            </a:r>
          </a:p>
          <a:p>
            <a:pPr algn="just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     Pilot 2 &gt; Pilot 1 &gt; Before Pilot.</a:t>
            </a:r>
          </a:p>
          <a:p>
            <a:pPr algn="just"/>
            <a:endParaRPr lang="en-US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Discount percentage is     directly proportional to the number of customer.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In pilot 1 sales of large size     drink &gt;&gt; then in before pilot and pilot 2.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AutoNum type="arabicPeriod" startAt="2"/>
            </a:pPr>
            <a:endParaRPr lang="en-US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AutoNum type="arabicPeriod" startAt="2"/>
            </a:pPr>
            <a:endParaRPr lang="en-US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8011" y="6209211"/>
            <a:ext cx="366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Atharv Shah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38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82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2021-04-14T07:58:56Z</dcterms:created>
  <dcterms:modified xsi:type="dcterms:W3CDTF">2021-04-14T08:35:40Z</dcterms:modified>
</cp:coreProperties>
</file>