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9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7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99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8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274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41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6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2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3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7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7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6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EBAE-107B-4408-A424-1B44F18CA027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E735370-E383-4956-83EB-43C09D300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3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2674" y="2321168"/>
            <a:ext cx="100845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MICROSOFT MALWARE PREDICTION </a:t>
            </a:r>
            <a:endParaRPr lang="en-US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1578085" y="656055"/>
            <a:ext cx="9843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78085" y="5646821"/>
            <a:ext cx="5127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 – Atharv Shah </a:t>
            </a:r>
          </a:p>
          <a:p>
            <a:r>
              <a:rPr lang="en-US" dirty="0" smtClean="0"/>
              <a:t>Register Number – RA1811028010099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8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565" y="806990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Random Forest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8" y="1760943"/>
            <a:ext cx="6385022" cy="3313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8" y="1509303"/>
            <a:ext cx="6293031" cy="35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6997" y="428167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XGBoost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457597"/>
            <a:ext cx="6793986" cy="37414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841" y="1709057"/>
            <a:ext cx="6139396" cy="33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9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33288" y="2967335"/>
            <a:ext cx="413799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Queries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47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9793" y="2967335"/>
            <a:ext cx="603242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</a:t>
            </a:r>
            <a:endParaRPr lang="en-US" sz="8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8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MALWARE – A malicious software made with intend of doing harm to data, device </a:t>
            </a:r>
            <a:r>
              <a:rPr lang="en-US" dirty="0" smtClean="0"/>
              <a:t> etc.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Task -  </a:t>
            </a:r>
            <a:r>
              <a:rPr lang="en-US" dirty="0"/>
              <a:t>To classify 9 types of malware which are Rammit, Lollipop, Kehlihos_ver3, </a:t>
            </a:r>
            <a:r>
              <a:rPr lang="en-US" dirty="0" err="1"/>
              <a:t>Vundo</a:t>
            </a:r>
            <a:r>
              <a:rPr lang="en-US" dirty="0"/>
              <a:t>, </a:t>
            </a:r>
            <a:r>
              <a:rPr lang="en-US" dirty="0" err="1"/>
              <a:t>simbda</a:t>
            </a:r>
            <a:r>
              <a:rPr lang="en-US" dirty="0"/>
              <a:t> </a:t>
            </a:r>
            <a:r>
              <a:rPr lang="en-US" dirty="0" err="1"/>
              <a:t>tracur</a:t>
            </a:r>
            <a:r>
              <a:rPr lang="en-US" dirty="0"/>
              <a:t> , kehlihos_ver1,Obfuscator.acy , </a:t>
            </a:r>
            <a:r>
              <a:rPr lang="en-US" dirty="0" err="1"/>
              <a:t>gatak</a:t>
            </a:r>
            <a:r>
              <a:rPr lang="en-US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– It  consist 200GB of .bytes and  .</a:t>
            </a:r>
            <a:r>
              <a:rPr lang="en-US" dirty="0" err="1"/>
              <a:t>asm</a:t>
            </a:r>
            <a:r>
              <a:rPr lang="en-US" dirty="0"/>
              <a:t> files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 Metrics -  Multi class log-loss and confusion matrix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0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consists of 3 modules 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Data Preprocessing and data formation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Feature selection and feature Visualization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Hyper Parameter tuning and modelling .</a:t>
            </a:r>
          </a:p>
        </p:txBody>
      </p:sp>
    </p:spTree>
    <p:extLst>
      <p:ext uri="{BB962C8B-B14F-4D97-AF65-F5344CB8AC3E}">
        <p14:creationId xmlns:p14="http://schemas.microsoft.com/office/powerpoint/2010/main" val="7073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Its workflow distributed among its implementation of All 3 modules in three forms of Dataset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.BYTES FILE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.ASM FILES ( Extracted top 800 pixels )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Both .ASM AND .BYTES and some miscellaneous dataset given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5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3361" y="2309608"/>
            <a:ext cx="8879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Literature Survey </a:t>
            </a:r>
            <a:endParaRPr lang="en-US" sz="8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28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2598" y="2967335"/>
            <a:ext cx="730680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-US" sz="72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mplementation</a:t>
            </a:r>
            <a:endParaRPr lang="en-US" sz="7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65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Visualization after Dimensionality reduction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5" y="2115640"/>
            <a:ext cx="4710248" cy="35449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11" y="2092703"/>
            <a:ext cx="5014504" cy="35908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715" y="2246811"/>
            <a:ext cx="4438543" cy="34137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6949" y="6008914"/>
            <a:ext cx="1672045" cy="374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Bytes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0309" y="6008914"/>
            <a:ext cx="157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ASM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52116" y="6008914"/>
            <a:ext cx="215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Bytes and Asm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Observation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got best Validation log loss as 0.022  for XGBoost </a:t>
            </a:r>
          </a:p>
          <a:p>
            <a:endParaRPr lang="en-US" dirty="0"/>
          </a:p>
          <a:p>
            <a:r>
              <a:rPr lang="en-US" dirty="0"/>
              <a:t>TSNE with combination of .BYTES AND .ASM files was very good, each clusters were visible separately .</a:t>
            </a:r>
          </a:p>
          <a:p>
            <a:endParaRPr lang="en-US" dirty="0"/>
          </a:p>
          <a:p>
            <a:r>
              <a:rPr lang="en-US" dirty="0"/>
              <a:t>I could I have got validation loss 0.01 but due to lack of computation power was not able to achieve it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45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571" y="509726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Confusion matrix for Bytes vs ASM and Bytes 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12" y="1790617"/>
            <a:ext cx="6448665" cy="38134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91" y="1790617"/>
            <a:ext cx="6601097" cy="38134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9063" y="5869577"/>
            <a:ext cx="168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Bytes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07680" y="5860869"/>
            <a:ext cx="1410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Bytes and Asm 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76206" y="1236619"/>
            <a:ext cx="559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Logistic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05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</TotalTime>
  <Words>226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Wisp</vt:lpstr>
      <vt:lpstr>PowerPoint Presentation</vt:lpstr>
      <vt:lpstr>Abstract </vt:lpstr>
      <vt:lpstr>Modules </vt:lpstr>
      <vt:lpstr>Workflow </vt:lpstr>
      <vt:lpstr>PowerPoint Presentation</vt:lpstr>
      <vt:lpstr>PowerPoint Presentation</vt:lpstr>
      <vt:lpstr>Visualization after Dimensionality reduction </vt:lpstr>
      <vt:lpstr>Results and Observation </vt:lpstr>
      <vt:lpstr>Confusion matrix for Bytes vs ASM and Bytes </vt:lpstr>
      <vt:lpstr>Random Forest </vt:lpstr>
      <vt:lpstr>XGBoost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2020-10-05T05:46:51Z</dcterms:created>
  <dcterms:modified xsi:type="dcterms:W3CDTF">2020-11-05T16:11:45Z</dcterms:modified>
</cp:coreProperties>
</file>