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Log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Python 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Requests: 34</a:t>
            </a:r>
          </a:p>
          <a:p>
            <a:r>
              <a:t>Unique IPs: 5</a:t>
            </a:r>
          </a:p>
          <a:p>
            <a:r>
              <a:t>Suspicious IPs Detected: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Requests per IP Address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203.0.113.5: 8 requests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198.51.100.23: 8 requests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192.168.1.1: 7 requests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10.0.0.2: 6 requests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192.168.1.100: 5 requests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Accessed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Endpoint: /login</a:t>
            </a:r>
          </a:p>
          <a:p>
            <a:r>
              <a:t>Access Count: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Suspicious Activity Detected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No suspicious activity detected.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