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Goa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Smart Presentation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Goa: A Paradise of Beaches and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Welcome to Goa, a land of sun-kissed beaches, vibrant culture, and historical charm.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This presentation will explore some of the most captivating attractions Goa has to offer.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Prepare to be transported to a tropical paradise with unique experiences and breathtaking scenery.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Agenda: Exploring Goa's Hidden Gems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Introduction: A brief overview of Goa's allure.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Beaches: An exploration of Goa's famous and lesser-known beaches.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Historical Sites: Unveiling the historical richness through forts and churches.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Culture &amp; Cuisine: Immersing in Goan culture and culinary delights.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Conclusion: Key takeaways and final thoughts on Goa.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Goa's Golden Beaches: Sun, Sand, and Serenity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Baga Beach: Known for its lively atmosphere, water sports, and shacks.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Anjuna Beach: Famous for its Wednesday Flea Market and trance parties. Explore the vibrant scene.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Palolem Beach: A serene crescent-shaped beach in South Goa, ideal for relaxation and dolphin watching.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Arambol Beach: A bohemian paradise, known for its alternative vibe and cliffside views. It offers a more secluded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Historical Goa: Forts, Churches, and Colonial Echoes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Fort Aguada: A well-preserved 17th-century Portuguese fort offering panoramic views of the Arabian Sea. Explore the lighthouse.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Se Cathedral: One of the largest churches in Asia, showcasing impressive Portuguese-Gothic architecture. Visit this UNESCO world heritage site.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Chapel of St. Catherine: One of the oldest religious buildings in Goa, holding immense historical significance.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Basilica of Bom Jesus: Another UNESCO World Heritage site, housing the mortal remains of St. Francis Xavier. A must-see for history enthusiasts.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Goan Culture &amp; Cuisine: A Fusion of Flavors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Experience the vibrant Goan culture through its music, dance, and festivals. Shigmo and Carnival are not to be missed.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Savor the unique Goan cuisine, a blend of Portuguese and Indian influences. Try Vindaloo, Xacuti, and Bebinca.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Explore the local markets for handicrafts, spices, and souvenirs. Bargain for the best deals.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Enjoy the traditional Goan hospitality and warmth. Interact with the locals to get a true taste of Goan life.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3366"/>
                </a:solidFill>
                <a:latin typeface="Arial"/>
              </a:defRPr>
            </a:pPr>
            <a:r>
              <a:t>Goa: Unforgettable Memories 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Goa offers a unique blend of relaxation, adventure, and cultural immersion.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From stunning beaches to historical landmarks and flavorful cuisine, Goa has something for everyone.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Plan your trip to Goa and create memories that will last a lifetime.</a:t>
            </a:r>
          </a:p>
          <a:p>
            <a:pPr>
              <a:defRPr sz="1800">
                <a:solidFill>
                  <a:srgbClr val="000000"/>
                </a:solidFill>
                <a:latin typeface="Arial"/>
              </a:defRPr>
            </a:pPr>
            <a:r>
              <a:t>Thank you for joining this exploration of Goa's treasures.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