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Introduction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Smart Presentation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Machine Learning: A Beginner's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Welcome! This presentation provides a simplified introduction to Machine Learning.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We'll explore fundamental concepts and real-world applications.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Our goal is to demystify ML and equip you with a basic understanding.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No prior experience required - just curiosity and a desire to learn!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Presentation Agenda: What We'll Cover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What is Machine Learning? Defining core concepts and terminology.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Types of Machine Learning: Supervised, Unsupervised, and Reinforcement Learning.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The Machine Learning Process: From data to insights, a step-by-step overview.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Applications of Machine Learning: Real-world examples across various industries.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Key Takeaways: Summarizing the most important concepts.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What *Exactly*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Machine Learning is a subset of Artificial Intelligence (AI).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It focuses on enabling computers to learn from data without explicit programming.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Algorithms identify patterns, make predictions, and improve their performance over time.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Key benefit: Automation of complex tasks and uncovering hidden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Three Flavors: 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**Supervised Learning:** Training with labeled data to predict outcomes. Think classification and regression.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**Unsupervised Learning:** Discovering patterns in unlabeled data. Examples include clustering and dimensionality reduction.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**Reinforcement Learning:** Training an agent to make decisions in an environment to maximize rewards. Think game playing.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Each type addresses different problem types and requires distinct approaches.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The Machine Learning Process: A Simplified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1. **Data Collection:** Gathering relevant and representative data.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2. **Data Preprocessing:** Cleaning, transforming, and preparing the data for analysis.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3. **Model Selection:** Choosing the appropriate algorithm for the task.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4. **Model Training:** Feeding the data to the algorithm to learn the patterns.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5. **Model Evaluation:** Assessing the model's performance and making improvements.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ML in Action: 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**Healthcare:** Disease diagnosis, drug discovery, personalized medicine.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**Finance:** Fraud detection, risk assessment, algorithmic trading.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**Marketing:** Customer segmentation, personalized recommendations, targeted advertising.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**Transportation:** Self-driving cars, route optimization, predictive maintenance.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ML is transforming industries by improving efficiency and accuracy.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Key Takeaways: Machine Learning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Machine Learning empowers computers to learn from data and make intelligent decisions.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Understanding the different types of ML (Supervised, Unsupervised, Reinforcement) is crucial.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The ML process involves data collection, preprocessing, training, and evaluation.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ML is revolutionizing various industries with its diverse applications.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This is just the beginning! Explore further to deepen your understanding.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