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Blockchain: Unlocking the Potential of Decentralized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Welcome! This presentation will introduce the fundamentals of blockchain technology.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We'll explore the core concepts that underpin this revolutionary system.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Learn how blockchain creates secure, transparent, and tamper-proof records.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Discover the potential applications that are transforming industries worldwide.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Agenda: A Journey Through the Blockchain Landscape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What is Blockchain? Define blockchain, highlighting its core characteristics.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How Blockchain Works: Explore the underlying mechanism, including blocks, hashing, and consensus.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Key Benefits: Discuss the advantages of using blockchain technology.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Real-World Applications: Showcase diverse applications of blockchain across various industries.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Key Takeaways: Summarize the key points and future implications.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What is Blockchain? A Distributed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Blockchain is a distributed, immutable ledger that records transactions across many computers.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Each transaction is grouped into a 'block,' and each block is linked to the previous one, forming a 'chain.'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This decentralized nature makes it extremely difficult to alter or tamper with the data.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Unlike traditional databases, there's no central authority controlling the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How Blockchain Works: Blocks, Hashing &amp;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Each block contains a set of transactions, a timestamp, and a cryptographic hash of the previous block.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Hashing is a one-way function that creates a unique 'fingerprint' of the block's data. Any change to the data will change the hash.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Consensus mechanisms, like Proof-of-Work or Proof-of-Stake, ensure that all nodes agree on the validity of transactions and the order of blocks.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These mechanisms prevent fraud and maintain the integrity of the blockchain.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Key Benefits: Trust, Transparency,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Increased Trust: Transactions are verified by multiple parties, fostering trust between participants.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Enhanced Transparency: All transactions are recorded on a public ledger, making them easily auditable.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Improved Security: The decentralized and immutable nature of blockchain makes it highly resistant to hacking and fraud.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Increased Efficiency: Blockchain can automate processes and eliminate intermediaries, leading to faster and cheaper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Real-World Applications: Beyond Cryptocurrency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Supply Chain Management: Track products from origin to consumer, ensuring authenticity and reducing counterfeiting.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Healthcare: Securely store and share patient medical records, improving data privacy and interoperability.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Voting Systems: Create transparent and secure voting processes, reducing the risk of fraud.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Digital Identity: Manage and verify digital identities, providing individuals with greater control over their personal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Key Takeaways: The Future is Decentralized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Blockchain is a revolutionary technology that has the potential to transform numerous industries.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Its core principles of decentralization, immutability, and transparency offer significant advantages over traditional systems.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While still in its early stages, blockchain technology is rapidly evolving and gaining wider adoption.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Understanding blockchain is crucial for navigating the future of business and technology.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Thank you.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