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4682B4"/>
                </a:solidFill>
                <a:latin typeface="Calibri"/>
              </a:defRPr>
            </a:pPr>
            <a:r>
              <a:t>scenary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Smart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4682B4"/>
                </a:solidFill>
                <a:latin typeface="Calibri"/>
              </a:defRPr>
            </a:pPr>
            <a:r>
              <a:t>The Art of Scenery: Aesthetics in Diverse Landscapes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Welcome to a journey through breathtaking landscapes, exploring their unique aesthetic qualities.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This presentation will highlight different types of scenery and the elements that make them visually appealing.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We'll delve into the characteristics of various natural environments and understand what constitutes beautiful scenery.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4682B4"/>
                </a:solidFill>
                <a:latin typeface="Calibri"/>
              </a:defRPr>
            </a:pPr>
            <a:r>
              <a:t>Scenery Unveiled: Agenda for Our Aesthetic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Introduction: Setting the stage for appreciating scenery.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Mountain Majesty: Exploring rugged peaks and alpine beauty.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Coastal Charm: The allure of oceans, beaches, and cliffs.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Forest Whispers: Discovering the serenity and mystery of woodlands.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Desert Dreams: The stark beauty and unique flora of arid landscapes.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Conclusion: Key takeaways and appreciating scenic diversity.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4682B4"/>
                </a:solidFill>
                <a:latin typeface="Calibri"/>
              </a:defRPr>
            </a:pPr>
            <a:r>
              <a:t>Mountain Majesty: Rugged Peaks and Alpine Beauty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Mountains evoke feelings of awe and grandeur through their towering heights and dramatic silhouettes.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The interplay of light and shadow on mountain faces creates depth and visual interest.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Alpine meadows, snow-capped peaks, and crystal-clear lakes add to the picturesque appeal of mountain scenery.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Factors like vegetation zones and geological formations contribute to the uniqueness of each mountain range.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4682B4"/>
                </a:solidFill>
                <a:latin typeface="Calibri"/>
              </a:defRPr>
            </a:pPr>
            <a:r>
              <a:t>Coastal Charm: Oceans, Beaches, and Dramatic Cliffs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The dynamic nature of the ocean, with its crashing waves and changing tides, provides constant visual stimulation.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Beaches offer tranquility and relaxation with their soft sands and vast horizons.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Dramatic cliffs and rocky coastlines present a powerful and rugged beauty, shaped by the forces of nature.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Coastal sunsets and sunrises create breathtaking displays of color, painting the sky and sea with vibrant hues.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4682B4"/>
                </a:solidFill>
                <a:latin typeface="Calibri"/>
              </a:defRPr>
            </a:pPr>
            <a:r>
              <a:t>Forest Whispers: Serenity and Mystery in Woodlands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Forests offer a sense of peace and tranquility through their lush greenery and dappled sunlight.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The diversity of trees, plants, and wildlife creates a rich and complex ecosystem that is visually captivating.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The changing seasons transform forests into vibrant displays of color, from the greens of spring to the reds and golds of autumn.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Features like waterfalls, streams, and moss-covered rocks add to the enchanting atmosphere of woodlands.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4682B4"/>
                </a:solidFill>
                <a:latin typeface="Calibri"/>
              </a:defRPr>
            </a:pPr>
            <a:r>
              <a:t>Desert Dreams: Stark Beauty and Unique Flora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Deserts possess a unique and often overlooked beauty, characterized by vast open spaces and dramatic landscapes.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The stark contrast between sand, rock, and sky creates a sense of vastness and solitude.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Unique plant life, such as cacti and succulents, adds texture and visual interest to the arid environment.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Sunsets and sunrises in the desert often produce stunning displays of color, intensified by the clear air.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4682B4"/>
                </a:solidFill>
                <a:latin typeface="Calibri"/>
              </a:defRPr>
            </a:pPr>
            <a:r>
              <a:t>Appreciating Scenery: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Scenery encompasses a wide range of landscapes, each with its own unique aesthetic qualities.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Understanding the elements that contribute to scenic beauty enhances our appreciation of the natural world.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Protecting and preserving these landscapes is crucial for future generations to enjoy their splendor.</a:t>
            </a:r>
          </a:p>
          <a:p>
            <a:pPr>
              <a:defRPr sz="2000">
                <a:solidFill>
                  <a:srgbClr val="2F4F4F"/>
                </a:solidFill>
                <a:latin typeface="Calibri"/>
              </a:defRPr>
            </a:pPr>
            <a:r>
              <a:t>Take time to explore and appreciate the scenery around you, whether it's a mountain range, a coastline, a forest, or a desert.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