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60" r:id="rId4"/>
    <p:sldId id="269" r:id="rId5"/>
    <p:sldId id="264" r:id="rId6"/>
    <p:sldId id="265" r:id="rId7"/>
    <p:sldId id="268" r:id="rId8"/>
    <p:sldId id="258" r:id="rId9"/>
    <p:sldId id="266" r:id="rId10"/>
    <p:sldId id="267" r:id="rId11"/>
    <p:sldId id="261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44A8A-1812-4FFF-8E26-15C6AFACF4C0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96570-4AAD-4310-BE4C-EFF938C1F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7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6570-4AAD-4310-BE4C-EFF938C1F6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24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79866FF-60A9-438B-82A6-63567D59FA33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F8E2F5-3C0B-4617-BFB7-D52D8796408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6864" cy="2304255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Steps taken by </a:t>
            </a:r>
            <a:r>
              <a:rPr lang="en-US" dirty="0"/>
              <a:t>I</a:t>
            </a:r>
            <a:r>
              <a:rPr lang="en-US" dirty="0" smtClean="0"/>
              <a:t>ndian </a:t>
            </a:r>
            <a:r>
              <a:rPr lang="en-US" dirty="0"/>
              <a:t>G</a:t>
            </a:r>
            <a:r>
              <a:rPr lang="en-US" dirty="0" smtClean="0"/>
              <a:t>overnment </a:t>
            </a:r>
            <a:br>
              <a:rPr lang="en-US" dirty="0" smtClean="0"/>
            </a:br>
            <a:r>
              <a:rPr lang="en-US" dirty="0" smtClean="0"/>
              <a:t>to fight against </a:t>
            </a:r>
            <a:r>
              <a:rPr lang="en-US" dirty="0" smtClean="0">
                <a:solidFill>
                  <a:srgbClr val="FF0000"/>
                </a:solidFill>
              </a:rPr>
              <a:t>covid-19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4331320"/>
            <a:ext cx="4305672" cy="1761976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PRESENTATION   BY</a:t>
            </a:r>
          </a:p>
          <a:p>
            <a:r>
              <a:rPr lang="en-US" dirty="0" err="1" smtClean="0"/>
              <a:t>Atharva</a:t>
            </a:r>
            <a:r>
              <a:rPr lang="en-US" dirty="0" smtClean="0"/>
              <a:t> </a:t>
            </a:r>
            <a:r>
              <a:rPr lang="en-US" dirty="0" err="1" smtClean="0"/>
              <a:t>Gaikwad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Swaraj</a:t>
            </a:r>
            <a:r>
              <a:rPr lang="en-US" dirty="0" smtClean="0"/>
              <a:t> </a:t>
            </a:r>
            <a:r>
              <a:rPr lang="en-US" dirty="0" err="1" smtClean="0"/>
              <a:t>Godse</a:t>
            </a:r>
            <a:r>
              <a:rPr lang="en-US" dirty="0" smtClean="0"/>
              <a:t>       </a:t>
            </a:r>
          </a:p>
          <a:p>
            <a:r>
              <a:rPr lang="en-US" dirty="0" err="1" smtClean="0"/>
              <a:t>Sujal</a:t>
            </a:r>
            <a:r>
              <a:rPr lang="en-US" dirty="0" smtClean="0"/>
              <a:t>  </a:t>
            </a:r>
            <a:r>
              <a:rPr lang="en-US" smtClean="0"/>
              <a:t>Dare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open some facilities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dirty="0" smtClean="0"/>
              <a:t>When the cases were becoming less our Government has decided to open some facilities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By unlock one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They have also tried to unlock: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Schools/collages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Banks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Offices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06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Forced people for wear masks and proper sanitization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When Government open some facilities many people were out of home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this situation: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Government were saying all the people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using masks/face covers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also sanitizers / hand wash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11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81197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6713"/>
            <a:ext cx="7315200" cy="1152127"/>
          </a:xfrm>
        </p:spPr>
        <p:txBody>
          <a:bodyPr/>
          <a:lstStyle/>
          <a:p>
            <a:r>
              <a:rPr lang="en-US" dirty="0" smtClean="0"/>
              <a:t>Complete India lockdown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48881"/>
            <a:ext cx="7315200" cy="39604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When corona virus was spreading all over the world very  forcefully and </a:t>
            </a:r>
            <a:r>
              <a:rPr lang="en-US" sz="2800" dirty="0" err="1" smtClean="0"/>
              <a:t>fastly</a:t>
            </a:r>
            <a:endParaRPr lang="en-US" sz="28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To prevent India from corona virus Government of </a:t>
            </a:r>
            <a:r>
              <a:rPr lang="en-US" sz="2800" dirty="0" err="1" smtClean="0"/>
              <a:t>india</a:t>
            </a:r>
            <a:r>
              <a:rPr lang="en-US" sz="2800" dirty="0" smtClean="0"/>
              <a:t> announced complete </a:t>
            </a:r>
            <a:r>
              <a:rPr lang="en-US" sz="2800" dirty="0" err="1" smtClean="0"/>
              <a:t>india</a:t>
            </a:r>
            <a:r>
              <a:rPr lang="en-US" sz="2800" dirty="0" smtClean="0"/>
              <a:t> lockdown at 23 march 2020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The lockdown was followed till three weeks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89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6713"/>
            <a:ext cx="7315200" cy="1368151"/>
          </a:xfrm>
        </p:spPr>
        <p:txBody>
          <a:bodyPr>
            <a:normAutofit/>
          </a:bodyPr>
          <a:lstStyle/>
          <a:p>
            <a:r>
              <a:rPr lang="en-US" dirty="0" smtClean="0"/>
              <a:t>Closing </a:t>
            </a:r>
            <a:r>
              <a:rPr lang="en-US" smtClean="0"/>
              <a:t>of Schools ,Offices  ,Transports</a:t>
            </a:r>
            <a:r>
              <a:rPr lang="en-US" dirty="0" smtClean="0"/>
              <a:t>. etc.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In cities maximum gathering is in schools ,offices  and transports like trains , buses etc.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To control this gathering Government has decided to close the schools , offices and transports etc.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And they have also decided to take school classes , office meetings online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20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5544616" cy="62646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176" y="980729"/>
            <a:ext cx="2376264" cy="388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23 March 2020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Hestoric</a:t>
            </a:r>
            <a:r>
              <a:rPr lang="en-US" dirty="0" smtClean="0"/>
              <a:t> lockdown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07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r="1612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/>
              <a:t>Corona warriors helps us in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/>
              <a:t>Giving updates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/>
              <a:t>Save our lives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/>
              <a:t>Clean our surroundings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/>
              <a:t>Doing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31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8681"/>
            <a:ext cx="7315200" cy="1224135"/>
          </a:xfrm>
        </p:spPr>
        <p:txBody>
          <a:bodyPr/>
          <a:lstStyle/>
          <a:p>
            <a:r>
              <a:rPr lang="en-US" dirty="0" smtClean="0"/>
              <a:t>Launching of aarogya setu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6833"/>
            <a:ext cx="7315200" cy="43925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Aarogya setu is a location based mobile app launched by Government of India to connect health services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This a</a:t>
            </a:r>
            <a:r>
              <a:rPr lang="en-US" sz="2800" dirty="0"/>
              <a:t>p</a:t>
            </a:r>
            <a:r>
              <a:rPr lang="en-US" sz="2800" dirty="0" smtClean="0"/>
              <a:t>p tells us 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Is there any patient in our surrounding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Have we meet to any infected person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How to stay safe from corona virus…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545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8681"/>
            <a:ext cx="7315200" cy="122413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arogya </a:t>
            </a:r>
            <a:r>
              <a:rPr lang="en-US" dirty="0"/>
              <a:t>S</a:t>
            </a:r>
            <a:r>
              <a:rPr lang="en-US" dirty="0" smtClean="0"/>
              <a:t>etu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7419"/>
            <a:ext cx="7315200" cy="3165798"/>
          </a:xfrm>
        </p:spPr>
      </p:pic>
    </p:spTree>
    <p:extLst>
      <p:ext uri="{BB962C8B-B14F-4D97-AF65-F5344CB8AC3E}">
        <p14:creationId xmlns:p14="http://schemas.microsoft.com/office/powerpoint/2010/main" val="282860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8681"/>
            <a:ext cx="7315200" cy="11521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Conversation of Governmental hospital to </a:t>
            </a:r>
            <a:r>
              <a:rPr lang="en-US" dirty="0"/>
              <a:t>c</a:t>
            </a:r>
            <a:r>
              <a:rPr lang="en-US" dirty="0" smtClean="0"/>
              <a:t>ovid care center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4825"/>
            <a:ext cx="7315200" cy="44645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When the covid-19 cases were increasing in India  ccc to care the patients infected by corona virus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 this situation Indian Government has decided to convert Governmental hospitals into covid care centers&amp; private hospitals as well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7738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some companies to make vaccines</a:t>
            </a:r>
            <a:endParaRPr lang="en-IN" dirty="0"/>
          </a:p>
        </p:txBody>
      </p:sp>
      <p:pic>
        <p:nvPicPr>
          <p:cNvPr id="1026" name="Picture 2" descr="C:\Users\Administrator\Desktop\img\coro vac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1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/>
              <a:t>When the no o</a:t>
            </a:r>
            <a:r>
              <a:rPr lang="en-IN" sz="1900" dirty="0" smtClean="0"/>
              <a:t>f cases were increasing of Corona virus Government of India decided to give contract to some companies to make the vaccine on corona virus</a:t>
            </a:r>
            <a:r>
              <a:rPr lang="en-IN" sz="1600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540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217</TotalTime>
  <Words>333</Words>
  <Application>Microsoft Office PowerPoint</Application>
  <PresentationFormat>On-screen Show (4:3)</PresentationFormat>
  <Paragraphs>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Steps taken by Indian Government  to fight against covid-19</vt:lpstr>
      <vt:lpstr>Complete India lockdown</vt:lpstr>
      <vt:lpstr>Closing of Schools ,Offices  ,Transports. etc.</vt:lpstr>
      <vt:lpstr>23 March 2020   Hestoric lockdown in India</vt:lpstr>
      <vt:lpstr>           </vt:lpstr>
      <vt:lpstr>Launching of aarogya setu</vt:lpstr>
      <vt:lpstr> Aarogya Setu</vt:lpstr>
      <vt:lpstr>Conversation of Governmental hospital to covid care center</vt:lpstr>
      <vt:lpstr>Allow some companies to make vaccines</vt:lpstr>
      <vt:lpstr>Try to open some facilities</vt:lpstr>
      <vt:lpstr>Forced people for wear masks and proper sanitization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taken by indian government to fight against covid-19</dc:title>
  <dc:creator>Admin</dc:creator>
  <cp:lastModifiedBy>Admin</cp:lastModifiedBy>
  <cp:revision>22</cp:revision>
  <dcterms:created xsi:type="dcterms:W3CDTF">2021-01-10T15:31:34Z</dcterms:created>
  <dcterms:modified xsi:type="dcterms:W3CDTF">2021-01-11T16:56:18Z</dcterms:modified>
</cp:coreProperties>
</file>