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AE0FD3-CB41-4947-864B-6180BA2774CB}"/>
              </a:ext>
            </a:extLst>
          </p:cNvPr>
          <p:cNvSpPr/>
          <p:nvPr/>
        </p:nvSpPr>
        <p:spPr>
          <a:xfrm>
            <a:off x="1809405" y="692465"/>
            <a:ext cx="782504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Title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: Medicine Billing System using Java Swing and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iText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+mj-lt"/>
              </a:rPr>
              <a:t>Group Member               </a:t>
            </a:r>
            <a:r>
              <a:rPr lang="en-US" sz="2400" b="1" dirty="0"/>
              <a:t>Roll No</a:t>
            </a:r>
          </a:p>
          <a:p>
            <a:r>
              <a:rPr lang="en-US" dirty="0"/>
              <a:t>1.Om Joshi                                     111</a:t>
            </a:r>
          </a:p>
          <a:p>
            <a:r>
              <a:rPr lang="en-US" dirty="0"/>
              <a:t>2</a:t>
            </a:r>
            <a:r>
              <a:rPr lang="en-IN" dirty="0"/>
              <a:t>.Atharv Lite                                  116</a:t>
            </a:r>
          </a:p>
          <a:p>
            <a:r>
              <a:rPr lang="en-US" dirty="0"/>
              <a:t>3</a:t>
            </a:r>
            <a:r>
              <a:rPr lang="en-IN" dirty="0"/>
              <a:t>.Vishal </a:t>
            </a:r>
            <a:r>
              <a:rPr lang="en-IN" dirty="0" err="1"/>
              <a:t>Biradar</a:t>
            </a:r>
            <a:r>
              <a:rPr lang="en-IN" dirty="0"/>
              <a:t>                              107</a:t>
            </a:r>
          </a:p>
          <a:p>
            <a:r>
              <a:rPr lang="en-US" dirty="0"/>
              <a:t>4</a:t>
            </a:r>
            <a:r>
              <a:rPr lang="en-IN" dirty="0"/>
              <a:t>.</a:t>
            </a:r>
            <a:r>
              <a:rPr lang="en-IN" dirty="0" err="1"/>
              <a:t>Gandhar</a:t>
            </a:r>
            <a:r>
              <a:rPr lang="en-IN" dirty="0"/>
              <a:t> </a:t>
            </a:r>
            <a:r>
              <a:rPr lang="en-IN" dirty="0" err="1"/>
              <a:t>Kanade</a:t>
            </a:r>
            <a:r>
              <a:rPr lang="en-IN" dirty="0"/>
              <a:t>                          112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A0D4-1444-4292-A754-AEAD952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4D40-97E0-4692-8195-7CE72C9F8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000" dirty="0"/>
              <a:t>The </a:t>
            </a:r>
            <a:r>
              <a:rPr lang="en-US" sz="2000" b="1" dirty="0"/>
              <a:t>Medicine Billing System</a:t>
            </a:r>
            <a:r>
              <a:rPr lang="en-US" sz="2000" dirty="0"/>
              <a:t> is a Java-based desktop application.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provides a user-friendly interface for generating bills for purchased medicines.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Includes a secure </a:t>
            </a:r>
            <a:r>
              <a:rPr lang="en-US" sz="2000" b="1" dirty="0"/>
              <a:t>login page</a:t>
            </a:r>
            <a:r>
              <a:rPr lang="en-US" sz="2000" dirty="0"/>
              <a:t> and functionality to </a:t>
            </a:r>
            <a:r>
              <a:rPr lang="en-US" sz="2000" b="1" dirty="0"/>
              <a:t>generate PDF bills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Built using </a:t>
            </a:r>
            <a:r>
              <a:rPr lang="en-US" sz="2000" b="1" dirty="0"/>
              <a:t>Java Swing</a:t>
            </a:r>
            <a:r>
              <a:rPr lang="en-US" sz="2000" dirty="0"/>
              <a:t> for GUI and </a:t>
            </a:r>
            <a:r>
              <a:rPr lang="en-US" sz="2000" b="1" dirty="0" err="1"/>
              <a:t>iText</a:t>
            </a:r>
            <a:r>
              <a:rPr lang="en-US" sz="2000" dirty="0"/>
              <a:t> for PDF generation.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7BA7-EEF9-4195-809F-81EA35BE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Objective: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7B1B2-A936-4FD0-91F5-8BB32D9FC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32" y="2227090"/>
            <a:ext cx="8596668" cy="3880773"/>
          </a:xfrm>
        </p:spPr>
        <p:txBody>
          <a:bodyPr/>
          <a:lstStyle/>
          <a:p>
            <a:r>
              <a:rPr lang="en-US" sz="2000" dirty="0"/>
              <a:t>To develop a </a:t>
            </a:r>
            <a:r>
              <a:rPr lang="en-US" sz="2000" b="1" dirty="0"/>
              <a:t>simple, standalone application</a:t>
            </a:r>
            <a:r>
              <a:rPr lang="en-US" sz="2000" dirty="0"/>
              <a:t> to create medicine bills.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Provide a basic </a:t>
            </a:r>
            <a:r>
              <a:rPr lang="en-US" sz="2000" b="1" dirty="0"/>
              <a:t>authentication system</a:t>
            </a:r>
            <a:r>
              <a:rPr lang="en-US" sz="2000" dirty="0"/>
              <a:t> to secure access.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Allow </a:t>
            </a:r>
            <a:r>
              <a:rPr lang="en-US" sz="2000" b="1" dirty="0"/>
              <a:t>input of medicine details</a:t>
            </a:r>
            <a:r>
              <a:rPr lang="en-US" sz="2000" dirty="0"/>
              <a:t> and customer information.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Generate </a:t>
            </a:r>
            <a:r>
              <a:rPr lang="en-US" sz="2000" b="1" dirty="0"/>
              <a:t>well-formatted PDF bills</a:t>
            </a:r>
            <a:r>
              <a:rPr lang="en-US" sz="2000" dirty="0"/>
              <a:t> for printing or record-keeping.</a:t>
            </a:r>
          </a:p>
          <a:p>
            <a:r>
              <a:rPr lang="en-US" sz="2000" dirty="0"/>
              <a:t>Promote learning and use of </a:t>
            </a:r>
            <a:r>
              <a:rPr lang="en-US" sz="2000" b="1" dirty="0"/>
              <a:t>core Java GUI components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2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3469-6B7A-464C-B9F2-38945B96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System Architecture: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5E95F-2DD6-4F86-9FBE-C38B78C002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1400" y="1270000"/>
            <a:ext cx="8596667" cy="521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4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2BF3-7027-41C9-B7F8-12E2A9B8B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Working of the System: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04D263-8F58-46C7-B80B-533AF9F3B4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808041"/>
            <a:ext cx="6288901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1.LoginPage: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-User enters predefined username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-On success, opens the billing app window.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2.MedicineBillApp: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-User inputs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medicines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Inputs for each medicine: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 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per unit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PDF bill is generated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customer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2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21CF-FE9D-4102-AB0D-E7F19917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Java Concepts Used: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184CE6-B973-4257-A423-FF602B01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8526" y="1817246"/>
            <a:ext cx="73860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Swing Components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JFrame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JLabel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JTextField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JButton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JOptionPane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Event 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-Action listeners with lambda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File Handling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FileOutputStream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PDF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Third-party Library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structured PDF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Object-Oriented Programming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-Encapsulation of logic in methods and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6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9A11-F03D-486C-8A94-D2DA273E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lgerian" panose="04020705040A02060702" pitchFamily="82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4408-5413-42BC-887C-8FA2A120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successfully demonstrates:</a:t>
            </a:r>
          </a:p>
          <a:p>
            <a:pPr lvl="1"/>
            <a:r>
              <a:rPr lang="en-US" dirty="0"/>
              <a:t>GUI creation using Swing</a:t>
            </a:r>
          </a:p>
          <a:p>
            <a:pPr lvl="1"/>
            <a:r>
              <a:rPr lang="en-US" dirty="0"/>
              <a:t>Input validation and interaction</a:t>
            </a:r>
          </a:p>
          <a:p>
            <a:pPr lvl="1"/>
            <a:r>
              <a:rPr lang="en-US" dirty="0"/>
              <a:t>PDF generation and formatting</a:t>
            </a:r>
          </a:p>
          <a:p>
            <a:r>
              <a:rPr lang="en-US" dirty="0"/>
              <a:t>It can be enhanced by:</a:t>
            </a:r>
          </a:p>
          <a:p>
            <a:pPr lvl="1"/>
            <a:r>
              <a:rPr lang="en-US" dirty="0"/>
              <a:t>Connecting to a database</a:t>
            </a:r>
          </a:p>
          <a:p>
            <a:pPr lvl="1"/>
            <a:r>
              <a:rPr lang="en-US" dirty="0"/>
              <a:t>Adding user roles or inventory management</a:t>
            </a:r>
          </a:p>
          <a:p>
            <a:pPr lvl="1"/>
            <a:r>
              <a:rPr lang="en-US" dirty="0"/>
              <a:t>Exporting data to Excel or 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802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304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Unicode MS</vt:lpstr>
      <vt:lpstr>Trebuchet MS</vt:lpstr>
      <vt:lpstr>Wingdings 3</vt:lpstr>
      <vt:lpstr>Facet</vt:lpstr>
      <vt:lpstr>PowerPoint Presentation</vt:lpstr>
      <vt:lpstr>Introduction:</vt:lpstr>
      <vt:lpstr>Objective:</vt:lpstr>
      <vt:lpstr>System Architecture:</vt:lpstr>
      <vt:lpstr>Working of the System:</vt:lpstr>
      <vt:lpstr>Java Concepts Used: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</dc:creator>
  <cp:lastModifiedBy>Om Joshi</cp:lastModifiedBy>
  <cp:revision>5</cp:revision>
  <dcterms:created xsi:type="dcterms:W3CDTF">2025-05-14T10:59:03Z</dcterms:created>
  <dcterms:modified xsi:type="dcterms:W3CDTF">2025-05-15T04:52:38Z</dcterms:modified>
</cp:coreProperties>
</file>