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3" r:id="rId4"/>
    <p:sldId id="264" r:id="rId5"/>
    <p:sldId id="259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AE3CBC-0CCB-4FEE-9B94-64176BD5B8AE}">
          <p14:sldIdLst>
            <p14:sldId id="257"/>
          </p14:sldIdLst>
        </p14:section>
        <p14:section name="Untitled Section" id="{E9DCCC54-ECF4-42BF-A371-9D558B52D492}">
          <p14:sldIdLst>
            <p14:sldId id="262"/>
            <p14:sldId id="263"/>
            <p14:sldId id="264"/>
            <p14:sldId id="259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95" autoAdjust="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C4E3-914B-4C98-9FAD-D82BA5D2379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F3F80-FA37-460D-95FB-9DDF1F2A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F3F80-FA37-460D-95FB-9DDF1F2AA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F3F80-FA37-460D-95FB-9DDF1F2AAF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9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C604-C112-4A0B-B6DE-8B3DB8C015A7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B621-94B8-4831-B84C-9B04A2547CB0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30A-3239-4A18-B0E1-F81903130484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BB27-6D2C-4BF2-B6DF-0A14D10E950D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9D29-2913-44F5-A215-3904C6E816AF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CA57-C28E-49ED-8BD5-7B21378FECB0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FF07-F8FB-41E1-AFDB-AA9D27F603A9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73D-1761-4B8A-ACA4-825DCD372F1F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3B15-97D0-4B7A-9057-686F70E6CDA3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478-2579-4FB6-A8EB-B78299FC1C0F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A83A-9070-4220-8431-88A71225613E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EB17-8885-496E-BFB2-8C54DE9B6FB6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3532" y="487317"/>
            <a:ext cx="665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Find Your Perfect Career Path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4" y="1603847"/>
            <a:ext cx="8402854" cy="51145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107" y="712269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ell MT" panose="02020503060305020303" pitchFamily="18" charset="0"/>
              </a:rPr>
              <a:t>Take Personality Test.</a:t>
            </a:r>
            <a:endParaRPr lang="en-US" sz="2400" b="1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2568" y="1173934"/>
            <a:ext cx="389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askerville Old Face" panose="02020602080505020303" pitchFamily="18" charset="0"/>
              </a:rPr>
              <a:t>Find Perfect Career Path</a:t>
            </a:r>
            <a:endParaRPr lang="en-US" sz="2800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6" y="2158819"/>
            <a:ext cx="8479857" cy="44853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1541" y="683394"/>
            <a:ext cx="5775158" cy="51206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596" y="2581993"/>
            <a:ext cx="1771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Career </a:t>
            </a:r>
          </a:p>
          <a:p>
            <a:pPr algn="ctr"/>
            <a:r>
              <a:rPr lang="en-US" sz="4000" dirty="0" smtClean="0"/>
              <a:t>Paths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609474" y="202129"/>
            <a:ext cx="1549667" cy="130903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0482" y="523855"/>
            <a:ext cx="125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 Developer</a:t>
            </a:r>
          </a:p>
        </p:txBody>
      </p:sp>
      <p:sp>
        <p:nvSpPr>
          <p:cNvPr id="7" name="Oval 6"/>
          <p:cNvSpPr/>
          <p:nvPr/>
        </p:nvSpPr>
        <p:spPr>
          <a:xfrm>
            <a:off x="1270535" y="3705722"/>
            <a:ext cx="1571322" cy="148229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39301" y="1626493"/>
            <a:ext cx="1366788" cy="148229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6688" y="1338084"/>
            <a:ext cx="1515979" cy="14822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91290" y="4957009"/>
            <a:ext cx="1549666" cy="14822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89044" y="3705723"/>
            <a:ext cx="1511166" cy="14822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89044" y="4129933"/>
            <a:ext cx="151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Cybersecurity</a:t>
            </a:r>
            <a:r>
              <a:rPr lang="en-US" b="1" dirty="0"/>
              <a:t> Analyst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52238" y="5501907"/>
            <a:ext cx="1039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UX/UI Designer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59755" y="4129933"/>
            <a:ext cx="1139390" cy="92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Cloud Engineer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88445" y="1753014"/>
            <a:ext cx="1200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Mobile Developer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2872" y="2041423"/>
            <a:ext cx="1029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Scientist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2387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fornian FB" panose="0207040306080B030204" pitchFamily="18" charset="0"/>
              </a:rPr>
              <a:t>CAREER </a:t>
            </a:r>
          </a:p>
          <a:p>
            <a:r>
              <a:rPr lang="en-US" sz="4000" b="1" dirty="0" smtClean="0">
                <a:latin typeface="Californian FB" panose="0207040306080B030204" pitchFamily="18" charset="0"/>
              </a:rPr>
              <a:t>   PATH</a:t>
            </a:r>
            <a:endParaRPr lang="en-US" sz="4000" b="1" dirty="0">
              <a:latin typeface="Californian FB" panose="0207040306080B030204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64539"/>
            <a:ext cx="3753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hnschrift Condensed" panose="020B0502040204020203" pitchFamily="34" charset="0"/>
              </a:rPr>
              <a:t>FREE COURSESE</a:t>
            </a:r>
          </a:p>
          <a:p>
            <a:pPr algn="ctr"/>
            <a:r>
              <a:rPr lang="en-US" sz="4000" dirty="0" smtClean="0">
                <a:latin typeface="Bahnschrift Condensed" panose="020B0502040204020203" pitchFamily="34" charset="0"/>
              </a:rPr>
              <a:t>For Learning</a:t>
            </a:r>
            <a:endParaRPr lang="en-US" sz="4000" dirty="0">
              <a:latin typeface="Bahnschrif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41" y="167860"/>
            <a:ext cx="2257576" cy="943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541" y="1304385"/>
            <a:ext cx="2274861" cy="890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269" y="2387870"/>
            <a:ext cx="2274861" cy="891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0731" y="3472425"/>
            <a:ext cx="2280829" cy="829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425" y="4495602"/>
            <a:ext cx="2358607" cy="913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425" y="5602091"/>
            <a:ext cx="2347977" cy="851874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348110" y="4131321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3"/>
            <a:endCxn id="3" idx="1"/>
          </p:cNvCxnSpPr>
          <p:nvPr/>
        </p:nvCxnSpPr>
        <p:spPr>
          <a:xfrm flipV="1">
            <a:off x="3753853" y="639462"/>
            <a:ext cx="2926688" cy="2786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3"/>
            <a:endCxn id="4" idx="1"/>
          </p:cNvCxnSpPr>
          <p:nvPr/>
        </p:nvCxnSpPr>
        <p:spPr>
          <a:xfrm flipV="1">
            <a:off x="3753853" y="1749467"/>
            <a:ext cx="2926688" cy="1676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  <a:endCxn id="9" idx="1"/>
          </p:cNvCxnSpPr>
          <p:nvPr/>
        </p:nvCxnSpPr>
        <p:spPr>
          <a:xfrm flipV="1">
            <a:off x="3753853" y="2833487"/>
            <a:ext cx="2907416" cy="592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3"/>
            <a:endCxn id="10" idx="1"/>
          </p:cNvCxnSpPr>
          <p:nvPr/>
        </p:nvCxnSpPr>
        <p:spPr>
          <a:xfrm>
            <a:off x="3753853" y="3426259"/>
            <a:ext cx="2866878" cy="461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3"/>
            <a:endCxn id="11" idx="1"/>
          </p:cNvCxnSpPr>
          <p:nvPr/>
        </p:nvCxnSpPr>
        <p:spPr>
          <a:xfrm>
            <a:off x="3753853" y="3426259"/>
            <a:ext cx="2853572" cy="1525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3"/>
            <a:endCxn id="12" idx="1"/>
          </p:cNvCxnSpPr>
          <p:nvPr/>
        </p:nvCxnSpPr>
        <p:spPr>
          <a:xfrm>
            <a:off x="3753853" y="3426259"/>
            <a:ext cx="2853572" cy="2601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3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0" y="1951903"/>
            <a:ext cx="7563239" cy="4667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385698"/>
            <a:ext cx="855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skerville Old Face" panose="02020602080505020303" pitchFamily="18" charset="0"/>
              </a:rPr>
              <a:t>INTERVIEW PREPARATION</a:t>
            </a:r>
            <a:endParaRPr lang="en-US" sz="28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890" y="1428683"/>
            <a:ext cx="784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Interview Question Practice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52" y="122200"/>
            <a:ext cx="7225498" cy="819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826" y="1021123"/>
            <a:ext cx="3448227" cy="463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96" y="1872436"/>
            <a:ext cx="7761572" cy="2333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96" y="4410172"/>
            <a:ext cx="7761572" cy="12490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s://slidemodel.com/wp-content/uploads/21182-01-modern-thank-you-slide-template-for-powerpoint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54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77" y="86627"/>
            <a:ext cx="281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 No.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7028158013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77" y="81353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Email: atharvrudrawar28@gmail.com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</Words>
  <Application>Microsoft Office PowerPoint</Application>
  <PresentationFormat>On-screen Show (4:3)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Condensed</vt:lpstr>
      <vt:lpstr>Bahnschrift Light Condensed</vt:lpstr>
      <vt:lpstr>Baskerville Old Face</vt:lpstr>
      <vt:lpstr>Bell MT</vt:lpstr>
      <vt:lpstr>Calibri</vt:lpstr>
      <vt:lpstr>Californian FB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DELL</cp:lastModifiedBy>
  <cp:revision>19</cp:revision>
  <dcterms:created xsi:type="dcterms:W3CDTF">2013-01-27T09:14:16Z</dcterms:created>
  <dcterms:modified xsi:type="dcterms:W3CDTF">2025-09-17T10:36:27Z</dcterms:modified>
  <cp:category/>
</cp:coreProperties>
</file>