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9DAE7-C946-43B1-84B0-45B91B234C1B}" type="doc">
      <dgm:prSet loTypeId="urn:microsoft.com/office/officeart/2005/8/layout/vList3" loCatId="list" qsTypeId="urn:microsoft.com/office/officeart/2005/8/quickstyle/simple2" qsCatId="simple" csTypeId="urn:microsoft.com/office/officeart/2005/8/colors/accent3_2" csCatId="accent3" phldr="1"/>
      <dgm:spPr/>
    </dgm:pt>
    <dgm:pt modelId="{8FEF91DA-E975-49DB-AE9A-B7E4A1B444E9}">
      <dgm:prSet phldrT="[Text]"/>
      <dgm:spPr>
        <a:solidFill>
          <a:schemeClr val="tx2">
            <a:lumMod val="75000"/>
          </a:schemeClr>
        </a:solidFill>
      </dgm:spPr>
      <dgm:t>
        <a:bodyPr/>
        <a:lstStyle/>
        <a:p>
          <a:r>
            <a:rPr lang="en-IN" dirty="0"/>
            <a:t>Data Understanding</a:t>
          </a:r>
        </a:p>
      </dgm:t>
    </dgm:pt>
    <dgm:pt modelId="{199CC977-37FD-4B5C-A0EE-A71F3729C0D5}" type="parTrans" cxnId="{DEE6BE83-D9B4-4888-9687-A0AA54D1514F}">
      <dgm:prSet/>
      <dgm:spPr/>
      <dgm:t>
        <a:bodyPr/>
        <a:lstStyle/>
        <a:p>
          <a:endParaRPr lang="en-IN"/>
        </a:p>
      </dgm:t>
    </dgm:pt>
    <dgm:pt modelId="{FC13AF6C-96F3-4F38-B52E-1F603F11299D}" type="sibTrans" cxnId="{DEE6BE83-D9B4-4888-9687-A0AA54D1514F}">
      <dgm:prSet/>
      <dgm:spPr/>
      <dgm:t>
        <a:bodyPr/>
        <a:lstStyle/>
        <a:p>
          <a:endParaRPr lang="en-IN"/>
        </a:p>
      </dgm:t>
    </dgm:pt>
    <dgm:pt modelId="{48D57895-EDFE-4CF8-85E0-97F01FC36ACB}">
      <dgm:prSet phldrT="[Text]"/>
      <dgm:spPr>
        <a:solidFill>
          <a:schemeClr val="tx2">
            <a:lumMod val="75000"/>
          </a:schemeClr>
        </a:solidFill>
      </dgm:spPr>
      <dgm:t>
        <a:bodyPr/>
        <a:lstStyle/>
        <a:p>
          <a:r>
            <a:rPr lang="en-IN" dirty="0"/>
            <a:t>Data Cleaning</a:t>
          </a:r>
        </a:p>
      </dgm:t>
    </dgm:pt>
    <dgm:pt modelId="{CA04AC34-9653-4055-BFC5-28BE3A77C702}" type="parTrans" cxnId="{C40A5D30-97A7-41A7-913F-E407964D1A98}">
      <dgm:prSet/>
      <dgm:spPr/>
      <dgm:t>
        <a:bodyPr/>
        <a:lstStyle/>
        <a:p>
          <a:endParaRPr lang="en-IN"/>
        </a:p>
      </dgm:t>
    </dgm:pt>
    <dgm:pt modelId="{945E1A1A-9885-4F03-9E21-7C0BB44B1B35}" type="sibTrans" cxnId="{C40A5D30-97A7-41A7-913F-E407964D1A98}">
      <dgm:prSet/>
      <dgm:spPr/>
      <dgm:t>
        <a:bodyPr/>
        <a:lstStyle/>
        <a:p>
          <a:endParaRPr lang="en-IN"/>
        </a:p>
      </dgm:t>
    </dgm:pt>
    <dgm:pt modelId="{D8AFAC4D-0AB5-45CA-968F-3927718BE4BE}">
      <dgm:prSet phldrT="[Text]"/>
      <dgm:spPr>
        <a:solidFill>
          <a:schemeClr val="tx2">
            <a:lumMod val="75000"/>
          </a:schemeClr>
        </a:solidFill>
      </dgm:spPr>
      <dgm:t>
        <a:bodyPr/>
        <a:lstStyle/>
        <a:p>
          <a:r>
            <a:rPr lang="en-IN" dirty="0"/>
            <a:t>Data Exploration</a:t>
          </a:r>
        </a:p>
      </dgm:t>
    </dgm:pt>
    <dgm:pt modelId="{036682E5-6077-4E21-A218-C3963D68DFE2}" type="parTrans" cxnId="{10019FA6-4BA0-4540-BA61-7352DC845833}">
      <dgm:prSet/>
      <dgm:spPr/>
      <dgm:t>
        <a:bodyPr/>
        <a:lstStyle/>
        <a:p>
          <a:endParaRPr lang="en-IN"/>
        </a:p>
      </dgm:t>
    </dgm:pt>
    <dgm:pt modelId="{292736D7-CC60-410B-81C5-AB2E2A33C866}" type="sibTrans" cxnId="{10019FA6-4BA0-4540-BA61-7352DC845833}">
      <dgm:prSet/>
      <dgm:spPr/>
      <dgm:t>
        <a:bodyPr/>
        <a:lstStyle/>
        <a:p>
          <a:endParaRPr lang="en-IN"/>
        </a:p>
      </dgm:t>
    </dgm:pt>
    <dgm:pt modelId="{5A33C9BB-FBA6-4322-8A2B-B50581627636}" type="pres">
      <dgm:prSet presAssocID="{8D79DAE7-C946-43B1-84B0-45B91B234C1B}" presName="linearFlow" presStyleCnt="0">
        <dgm:presLayoutVars>
          <dgm:dir/>
          <dgm:resizeHandles val="exact"/>
        </dgm:presLayoutVars>
      </dgm:prSet>
      <dgm:spPr/>
    </dgm:pt>
    <dgm:pt modelId="{43F811FE-4AA4-4C26-B876-8D17C973D0EE}" type="pres">
      <dgm:prSet presAssocID="{8FEF91DA-E975-49DB-AE9A-B7E4A1B444E9}" presName="composite" presStyleCnt="0"/>
      <dgm:spPr/>
    </dgm:pt>
    <dgm:pt modelId="{30C4ABBE-BDA1-4727-A199-5DAB1F2359D1}" type="pres">
      <dgm:prSet presAssocID="{8FEF91DA-E975-49DB-AE9A-B7E4A1B444E9}"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ead with gears"/>
        </a:ext>
      </dgm:extLst>
    </dgm:pt>
    <dgm:pt modelId="{28954E58-F9B9-4F99-8489-1C8440F8D64E}" type="pres">
      <dgm:prSet presAssocID="{8FEF91DA-E975-49DB-AE9A-B7E4A1B444E9}" presName="txShp" presStyleLbl="node1" presStyleIdx="0" presStyleCnt="3">
        <dgm:presLayoutVars>
          <dgm:bulletEnabled val="1"/>
        </dgm:presLayoutVars>
      </dgm:prSet>
      <dgm:spPr/>
    </dgm:pt>
    <dgm:pt modelId="{98767FB5-EE2B-4D46-9D96-7EA7CA2197B3}" type="pres">
      <dgm:prSet presAssocID="{FC13AF6C-96F3-4F38-B52E-1F603F11299D}" presName="spacing" presStyleCnt="0"/>
      <dgm:spPr/>
    </dgm:pt>
    <dgm:pt modelId="{42C663CF-7802-4E5C-B8B5-E824B90C05CC}" type="pres">
      <dgm:prSet presAssocID="{48D57895-EDFE-4CF8-85E0-97F01FC36ACB}" presName="composite" presStyleCnt="0"/>
      <dgm:spPr/>
    </dgm:pt>
    <dgm:pt modelId="{13BADE97-FF43-4EF3-AC59-165BF41E3228}" type="pres">
      <dgm:prSet presAssocID="{48D57895-EDFE-4CF8-85E0-97F01FC36ACB}" presName="imgShp" presStyleLbl="fgImgPlace1" presStyleIdx="1" presStyleCnt="3" custLinFactNeighborY="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a:ext>
      </dgm:extLst>
    </dgm:pt>
    <dgm:pt modelId="{4E994927-9543-45A4-8D33-7918BCF6545B}" type="pres">
      <dgm:prSet presAssocID="{48D57895-EDFE-4CF8-85E0-97F01FC36ACB}" presName="txShp" presStyleLbl="node1" presStyleIdx="1" presStyleCnt="3" custLinFactNeighborX="-266" custLinFactNeighborY="0">
        <dgm:presLayoutVars>
          <dgm:bulletEnabled val="1"/>
        </dgm:presLayoutVars>
      </dgm:prSet>
      <dgm:spPr/>
    </dgm:pt>
    <dgm:pt modelId="{6B09DBC8-C7A2-4975-B1E8-0B73A80DB237}" type="pres">
      <dgm:prSet presAssocID="{945E1A1A-9885-4F03-9E21-7C0BB44B1B35}" presName="spacing" presStyleCnt="0"/>
      <dgm:spPr/>
    </dgm:pt>
    <dgm:pt modelId="{F4036000-8617-4A69-A9C5-BB23A5D5695F}" type="pres">
      <dgm:prSet presAssocID="{D8AFAC4D-0AB5-45CA-968F-3927718BE4BE}" presName="composite" presStyleCnt="0"/>
      <dgm:spPr/>
    </dgm:pt>
    <dgm:pt modelId="{3ABC6614-4828-4155-B500-B46489ACE3AD}" type="pres">
      <dgm:prSet presAssocID="{D8AFAC4D-0AB5-45CA-968F-3927718BE4BE}"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29137A1C-847D-47D6-9BA2-8A984D17CEE8}" type="pres">
      <dgm:prSet presAssocID="{D8AFAC4D-0AB5-45CA-968F-3927718BE4BE}" presName="txShp" presStyleLbl="node1" presStyleIdx="2" presStyleCnt="3">
        <dgm:presLayoutVars>
          <dgm:bulletEnabled val="1"/>
        </dgm:presLayoutVars>
      </dgm:prSet>
      <dgm:spPr/>
    </dgm:pt>
  </dgm:ptLst>
  <dgm:cxnLst>
    <dgm:cxn modelId="{66C65A24-23F1-43DF-9792-EE96AEBD89E8}" type="presOf" srcId="{48D57895-EDFE-4CF8-85E0-97F01FC36ACB}" destId="{4E994927-9543-45A4-8D33-7918BCF6545B}" srcOrd="0" destOrd="0" presId="urn:microsoft.com/office/officeart/2005/8/layout/vList3"/>
    <dgm:cxn modelId="{C40A5D30-97A7-41A7-913F-E407964D1A98}" srcId="{8D79DAE7-C946-43B1-84B0-45B91B234C1B}" destId="{48D57895-EDFE-4CF8-85E0-97F01FC36ACB}" srcOrd="1" destOrd="0" parTransId="{CA04AC34-9653-4055-BFC5-28BE3A77C702}" sibTransId="{945E1A1A-9885-4F03-9E21-7C0BB44B1B35}"/>
    <dgm:cxn modelId="{5D7B6D3F-0C04-4D48-9F38-FD5B6C7C9249}" type="presOf" srcId="{8D79DAE7-C946-43B1-84B0-45B91B234C1B}" destId="{5A33C9BB-FBA6-4322-8A2B-B50581627636}" srcOrd="0" destOrd="0" presId="urn:microsoft.com/office/officeart/2005/8/layout/vList3"/>
    <dgm:cxn modelId="{DEE6BE83-D9B4-4888-9687-A0AA54D1514F}" srcId="{8D79DAE7-C946-43B1-84B0-45B91B234C1B}" destId="{8FEF91DA-E975-49DB-AE9A-B7E4A1B444E9}" srcOrd="0" destOrd="0" parTransId="{199CC977-37FD-4B5C-A0EE-A71F3729C0D5}" sibTransId="{FC13AF6C-96F3-4F38-B52E-1F603F11299D}"/>
    <dgm:cxn modelId="{190A5F9F-8B12-48CB-8CE6-9AD26E6BE377}" type="presOf" srcId="{D8AFAC4D-0AB5-45CA-968F-3927718BE4BE}" destId="{29137A1C-847D-47D6-9BA2-8A984D17CEE8}" srcOrd="0" destOrd="0" presId="urn:microsoft.com/office/officeart/2005/8/layout/vList3"/>
    <dgm:cxn modelId="{10019FA6-4BA0-4540-BA61-7352DC845833}" srcId="{8D79DAE7-C946-43B1-84B0-45B91B234C1B}" destId="{D8AFAC4D-0AB5-45CA-968F-3927718BE4BE}" srcOrd="2" destOrd="0" parTransId="{036682E5-6077-4E21-A218-C3963D68DFE2}" sibTransId="{292736D7-CC60-410B-81C5-AB2E2A33C866}"/>
    <dgm:cxn modelId="{2F30A2E6-2ED9-4450-B38E-5446E752017D}" type="presOf" srcId="{8FEF91DA-E975-49DB-AE9A-B7E4A1B444E9}" destId="{28954E58-F9B9-4F99-8489-1C8440F8D64E}" srcOrd="0" destOrd="0" presId="urn:microsoft.com/office/officeart/2005/8/layout/vList3"/>
    <dgm:cxn modelId="{83C6FC9F-CD94-4B86-B9B9-C5F971C3A2DA}" type="presParOf" srcId="{5A33C9BB-FBA6-4322-8A2B-B50581627636}" destId="{43F811FE-4AA4-4C26-B876-8D17C973D0EE}" srcOrd="0" destOrd="0" presId="urn:microsoft.com/office/officeart/2005/8/layout/vList3"/>
    <dgm:cxn modelId="{D2A8F7C7-3DF3-40DE-9977-208D03A1E031}" type="presParOf" srcId="{43F811FE-4AA4-4C26-B876-8D17C973D0EE}" destId="{30C4ABBE-BDA1-4727-A199-5DAB1F2359D1}" srcOrd="0" destOrd="0" presId="urn:microsoft.com/office/officeart/2005/8/layout/vList3"/>
    <dgm:cxn modelId="{C505DA38-C277-40C3-BF0B-527DF8BE0308}" type="presParOf" srcId="{43F811FE-4AA4-4C26-B876-8D17C973D0EE}" destId="{28954E58-F9B9-4F99-8489-1C8440F8D64E}" srcOrd="1" destOrd="0" presId="urn:microsoft.com/office/officeart/2005/8/layout/vList3"/>
    <dgm:cxn modelId="{D7699A0C-1E4F-4518-A553-E41E97C5907D}" type="presParOf" srcId="{5A33C9BB-FBA6-4322-8A2B-B50581627636}" destId="{98767FB5-EE2B-4D46-9D96-7EA7CA2197B3}" srcOrd="1" destOrd="0" presId="urn:microsoft.com/office/officeart/2005/8/layout/vList3"/>
    <dgm:cxn modelId="{8C30B7D9-82E6-4C11-80F2-A19A18CCF7DF}" type="presParOf" srcId="{5A33C9BB-FBA6-4322-8A2B-B50581627636}" destId="{42C663CF-7802-4E5C-B8B5-E824B90C05CC}" srcOrd="2" destOrd="0" presId="urn:microsoft.com/office/officeart/2005/8/layout/vList3"/>
    <dgm:cxn modelId="{ADE05BD3-4A4E-442F-8711-17BBBE83E0A7}" type="presParOf" srcId="{42C663CF-7802-4E5C-B8B5-E824B90C05CC}" destId="{13BADE97-FF43-4EF3-AC59-165BF41E3228}" srcOrd="0" destOrd="0" presId="urn:microsoft.com/office/officeart/2005/8/layout/vList3"/>
    <dgm:cxn modelId="{EA0A7792-6D94-4E57-A464-35DD25B9B405}" type="presParOf" srcId="{42C663CF-7802-4E5C-B8B5-E824B90C05CC}" destId="{4E994927-9543-45A4-8D33-7918BCF6545B}" srcOrd="1" destOrd="0" presId="urn:microsoft.com/office/officeart/2005/8/layout/vList3"/>
    <dgm:cxn modelId="{64439F0F-CD86-4F6D-B85A-8A0787C63B4F}" type="presParOf" srcId="{5A33C9BB-FBA6-4322-8A2B-B50581627636}" destId="{6B09DBC8-C7A2-4975-B1E8-0B73A80DB237}" srcOrd="3" destOrd="0" presId="urn:microsoft.com/office/officeart/2005/8/layout/vList3"/>
    <dgm:cxn modelId="{262C5230-8AA4-4BD3-A751-38E1B44CF131}" type="presParOf" srcId="{5A33C9BB-FBA6-4322-8A2B-B50581627636}" destId="{F4036000-8617-4A69-A9C5-BB23A5D5695F}" srcOrd="4" destOrd="0" presId="urn:microsoft.com/office/officeart/2005/8/layout/vList3"/>
    <dgm:cxn modelId="{620D80F9-182C-4E03-BF60-1C871845BA9D}" type="presParOf" srcId="{F4036000-8617-4A69-A9C5-BB23A5D5695F}" destId="{3ABC6614-4828-4155-B500-B46489ACE3AD}" srcOrd="0" destOrd="0" presId="urn:microsoft.com/office/officeart/2005/8/layout/vList3"/>
    <dgm:cxn modelId="{C8D495FD-E57B-43F4-B586-F0AA23BB80DF}" type="presParOf" srcId="{F4036000-8617-4A69-A9C5-BB23A5D5695F}" destId="{29137A1C-847D-47D6-9BA2-8A984D17CEE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EDEFFE9-2F35-43A1-BD4E-EB25E07D8785}" type="doc">
      <dgm:prSet loTypeId="urn:microsoft.com/office/officeart/2005/8/layout/StepDownProcess" loCatId="process" qsTypeId="urn:microsoft.com/office/officeart/2005/8/quickstyle/simple1" qsCatId="simple" csTypeId="urn:microsoft.com/office/officeart/2005/8/colors/accent2_2" csCatId="accent2" phldr="1"/>
      <dgm:spPr/>
      <dgm:t>
        <a:bodyPr/>
        <a:lstStyle/>
        <a:p>
          <a:endParaRPr lang="en-IN"/>
        </a:p>
      </dgm:t>
    </dgm:pt>
    <dgm:pt modelId="{AFE8ED52-4A66-42FA-ADB1-FB39C7497804}">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Gathering pre-processed data</a:t>
          </a:r>
        </a:p>
      </dgm:t>
    </dgm:pt>
    <dgm:pt modelId="{A9EA37DC-FF08-4EFF-9119-0E9BDD2B1110}" type="parTrans" cxnId="{5732A303-5B8A-47F2-A414-5D93B03DA11B}">
      <dgm:prSet/>
      <dgm:spPr/>
      <dgm:t>
        <a:bodyPr/>
        <a:lstStyle/>
        <a:p>
          <a:endParaRPr lang="en-IN"/>
        </a:p>
      </dgm:t>
    </dgm:pt>
    <dgm:pt modelId="{C6608600-14EB-475F-B32E-A7F4ACB02626}" type="sibTrans" cxnId="{5732A303-5B8A-47F2-A414-5D93B03DA11B}">
      <dgm:prSet/>
      <dgm:spPr/>
      <dgm:t>
        <a:bodyPr/>
        <a:lstStyle/>
        <a:p>
          <a:endParaRPr lang="en-IN"/>
        </a:p>
      </dgm:t>
    </dgm:pt>
    <dgm:pt modelId="{2A9D8056-5D01-4A5C-886A-E70A1A9621AC}">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Feeding the data to model</a:t>
          </a:r>
        </a:p>
      </dgm:t>
    </dgm:pt>
    <dgm:pt modelId="{B0E6B9CD-1E61-4A4A-A81B-C6CF22535181}" type="parTrans" cxnId="{AEAC0F94-9D9E-416F-A7D7-99AB5E498F44}">
      <dgm:prSet/>
      <dgm:spPr/>
      <dgm:t>
        <a:bodyPr/>
        <a:lstStyle/>
        <a:p>
          <a:endParaRPr lang="en-IN"/>
        </a:p>
      </dgm:t>
    </dgm:pt>
    <dgm:pt modelId="{82C462FE-8290-4D08-8543-532D40D73191}" type="sibTrans" cxnId="{AEAC0F94-9D9E-416F-A7D7-99AB5E498F44}">
      <dgm:prSet/>
      <dgm:spPr/>
      <dgm:t>
        <a:bodyPr/>
        <a:lstStyle/>
        <a:p>
          <a:endParaRPr lang="en-IN"/>
        </a:p>
      </dgm:t>
    </dgm:pt>
    <dgm:pt modelId="{A4571D92-1522-4511-B40F-A5A97BBF8F97}">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Analysing model performance</a:t>
          </a:r>
        </a:p>
      </dgm:t>
    </dgm:pt>
    <dgm:pt modelId="{3DFEC32D-7FB5-48F7-8191-BE58E62FD5C2}" type="parTrans" cxnId="{D3A78213-F722-4196-B97B-8ABF7FA0D857}">
      <dgm:prSet/>
      <dgm:spPr/>
      <dgm:t>
        <a:bodyPr/>
        <a:lstStyle/>
        <a:p>
          <a:endParaRPr lang="en-IN"/>
        </a:p>
      </dgm:t>
    </dgm:pt>
    <dgm:pt modelId="{B71A8ACE-D81B-4895-85F8-C505E225F59B}" type="sibTrans" cxnId="{D3A78213-F722-4196-B97B-8ABF7FA0D857}">
      <dgm:prSet/>
      <dgm:spPr/>
      <dgm:t>
        <a:bodyPr/>
        <a:lstStyle/>
        <a:p>
          <a:endParaRPr lang="en-IN"/>
        </a:p>
      </dgm:t>
    </dgm:pt>
    <dgm:pt modelId="{58D222C2-17CE-4D4B-BBAC-0C396CED98F4}">
      <dgm:prSet/>
      <dgm:spPr>
        <a:solidFill>
          <a:schemeClr val="bg2"/>
        </a:solidFill>
      </dgm:spPr>
      <dgm:t>
        <a:bodyPr/>
        <a:lstStyle/>
        <a:p>
          <a:r>
            <a:rPr lang="en-IN" dirty="0">
              <a:latin typeface="Times New Roman" panose="02020603050405020304" pitchFamily="18" charset="0"/>
              <a:cs typeface="Times New Roman" panose="02020603050405020304" pitchFamily="18" charset="0"/>
            </a:rPr>
            <a:t>Choosing best model and Applying optimizations </a:t>
          </a:r>
        </a:p>
      </dgm:t>
    </dgm:pt>
    <dgm:pt modelId="{914FF157-D29D-4FD1-B53A-9359EB7F3FA4}" type="parTrans" cxnId="{17C83696-C197-4828-AE13-6E9EA76B0CB2}">
      <dgm:prSet/>
      <dgm:spPr/>
      <dgm:t>
        <a:bodyPr/>
        <a:lstStyle/>
        <a:p>
          <a:endParaRPr lang="en-IN"/>
        </a:p>
      </dgm:t>
    </dgm:pt>
    <dgm:pt modelId="{9575B251-2D12-497B-BD19-A6C0BB94E030}" type="sibTrans" cxnId="{17C83696-C197-4828-AE13-6E9EA76B0CB2}">
      <dgm:prSet/>
      <dgm:spPr/>
      <dgm:t>
        <a:bodyPr/>
        <a:lstStyle/>
        <a:p>
          <a:endParaRPr lang="en-IN"/>
        </a:p>
      </dgm:t>
    </dgm:pt>
    <dgm:pt modelId="{84726F82-BC96-4484-9761-5AEF1C9F8DFB}" type="pres">
      <dgm:prSet presAssocID="{6EDEFFE9-2F35-43A1-BD4E-EB25E07D8785}" presName="rootnode" presStyleCnt="0">
        <dgm:presLayoutVars>
          <dgm:chMax/>
          <dgm:chPref/>
          <dgm:dir/>
          <dgm:animLvl val="lvl"/>
        </dgm:presLayoutVars>
      </dgm:prSet>
      <dgm:spPr/>
    </dgm:pt>
    <dgm:pt modelId="{BE392103-FEB1-4DBD-8FF7-08827E1ACC53}" type="pres">
      <dgm:prSet presAssocID="{AFE8ED52-4A66-42FA-ADB1-FB39C7497804}" presName="composite" presStyleCnt="0"/>
      <dgm:spPr/>
    </dgm:pt>
    <dgm:pt modelId="{46D09884-7CA5-4B09-82D9-677433FA149B}" type="pres">
      <dgm:prSet presAssocID="{AFE8ED52-4A66-42FA-ADB1-FB39C7497804}" presName="bentUpArrow1" presStyleLbl="alignImgPlace1" presStyleIdx="0" presStyleCnt="3"/>
      <dgm:spPr/>
    </dgm:pt>
    <dgm:pt modelId="{1EE539E7-D0DC-4A07-BF96-5F316A6865A4}" type="pres">
      <dgm:prSet presAssocID="{AFE8ED52-4A66-42FA-ADB1-FB39C7497804}" presName="ParentText" presStyleLbl="node1" presStyleIdx="0" presStyleCnt="4" custScaleX="144600">
        <dgm:presLayoutVars>
          <dgm:chMax val="1"/>
          <dgm:chPref val="1"/>
          <dgm:bulletEnabled val="1"/>
        </dgm:presLayoutVars>
      </dgm:prSet>
      <dgm:spPr/>
    </dgm:pt>
    <dgm:pt modelId="{CC92AB8A-2DEF-4E0C-A810-DE590FDC0F94}" type="pres">
      <dgm:prSet presAssocID="{AFE8ED52-4A66-42FA-ADB1-FB39C7497804}" presName="ChildText" presStyleLbl="revTx" presStyleIdx="0" presStyleCnt="3">
        <dgm:presLayoutVars>
          <dgm:chMax val="0"/>
          <dgm:chPref val="0"/>
          <dgm:bulletEnabled val="1"/>
        </dgm:presLayoutVars>
      </dgm:prSet>
      <dgm:spPr/>
    </dgm:pt>
    <dgm:pt modelId="{B9926664-E22B-4CA6-A742-61B8E729FC75}" type="pres">
      <dgm:prSet presAssocID="{C6608600-14EB-475F-B32E-A7F4ACB02626}" presName="sibTrans" presStyleCnt="0"/>
      <dgm:spPr/>
    </dgm:pt>
    <dgm:pt modelId="{CCDCEEF9-E8F1-485D-9DE9-DE393AF4D874}" type="pres">
      <dgm:prSet presAssocID="{2A9D8056-5D01-4A5C-886A-E70A1A9621AC}" presName="composite" presStyleCnt="0"/>
      <dgm:spPr/>
    </dgm:pt>
    <dgm:pt modelId="{8D452BA9-0F28-4886-8BC6-660A8C987794}" type="pres">
      <dgm:prSet presAssocID="{2A9D8056-5D01-4A5C-886A-E70A1A9621AC}" presName="bentUpArrow1" presStyleLbl="alignImgPlace1" presStyleIdx="1" presStyleCnt="3"/>
      <dgm:spPr/>
    </dgm:pt>
    <dgm:pt modelId="{2AB58026-9CEC-4781-BFF1-EA2B149034B2}" type="pres">
      <dgm:prSet presAssocID="{2A9D8056-5D01-4A5C-886A-E70A1A9621AC}" presName="ParentText" presStyleLbl="node1" presStyleIdx="1" presStyleCnt="4" custScaleX="136741">
        <dgm:presLayoutVars>
          <dgm:chMax val="1"/>
          <dgm:chPref val="1"/>
          <dgm:bulletEnabled val="1"/>
        </dgm:presLayoutVars>
      </dgm:prSet>
      <dgm:spPr/>
    </dgm:pt>
    <dgm:pt modelId="{F8731DC6-CA42-4503-82FA-F469633EDF5C}" type="pres">
      <dgm:prSet presAssocID="{2A9D8056-5D01-4A5C-886A-E70A1A9621AC}" presName="ChildText" presStyleLbl="revTx" presStyleIdx="1" presStyleCnt="3">
        <dgm:presLayoutVars>
          <dgm:chMax val="0"/>
          <dgm:chPref val="0"/>
          <dgm:bulletEnabled val="1"/>
        </dgm:presLayoutVars>
      </dgm:prSet>
      <dgm:spPr/>
    </dgm:pt>
    <dgm:pt modelId="{5D5EB927-11C4-4D5D-8195-9CA1DD140EFD}" type="pres">
      <dgm:prSet presAssocID="{82C462FE-8290-4D08-8543-532D40D73191}" presName="sibTrans" presStyleCnt="0"/>
      <dgm:spPr/>
    </dgm:pt>
    <dgm:pt modelId="{9164F50F-D6BC-4A55-8AE5-EBA11C1C9AB4}" type="pres">
      <dgm:prSet presAssocID="{A4571D92-1522-4511-B40F-A5A97BBF8F97}" presName="composite" presStyleCnt="0"/>
      <dgm:spPr/>
    </dgm:pt>
    <dgm:pt modelId="{0D96501C-7E71-4B45-8BC8-540084DC520B}" type="pres">
      <dgm:prSet presAssocID="{A4571D92-1522-4511-B40F-A5A97BBF8F97}" presName="bentUpArrow1" presStyleLbl="alignImgPlace1" presStyleIdx="2" presStyleCnt="3"/>
      <dgm:spPr/>
    </dgm:pt>
    <dgm:pt modelId="{1BC53927-3166-40C3-BB40-4D71745A6DBB}" type="pres">
      <dgm:prSet presAssocID="{A4571D92-1522-4511-B40F-A5A97BBF8F97}" presName="ParentText" presStyleLbl="node1" presStyleIdx="2" presStyleCnt="4" custScaleX="141617">
        <dgm:presLayoutVars>
          <dgm:chMax val="1"/>
          <dgm:chPref val="1"/>
          <dgm:bulletEnabled val="1"/>
        </dgm:presLayoutVars>
      </dgm:prSet>
      <dgm:spPr/>
    </dgm:pt>
    <dgm:pt modelId="{DFB05DB7-1B72-46DF-B7CA-3D637E86F1DD}" type="pres">
      <dgm:prSet presAssocID="{A4571D92-1522-4511-B40F-A5A97BBF8F97}" presName="ChildText" presStyleLbl="revTx" presStyleIdx="2" presStyleCnt="3">
        <dgm:presLayoutVars>
          <dgm:chMax val="0"/>
          <dgm:chPref val="0"/>
          <dgm:bulletEnabled val="1"/>
        </dgm:presLayoutVars>
      </dgm:prSet>
      <dgm:spPr/>
    </dgm:pt>
    <dgm:pt modelId="{3B4826D2-E65D-4916-9D37-F9B5D1EB79BD}" type="pres">
      <dgm:prSet presAssocID="{B71A8ACE-D81B-4895-85F8-C505E225F59B}" presName="sibTrans" presStyleCnt="0"/>
      <dgm:spPr/>
    </dgm:pt>
    <dgm:pt modelId="{69D61F6E-DAC1-4E0B-B2AB-29103061BAC0}" type="pres">
      <dgm:prSet presAssocID="{58D222C2-17CE-4D4B-BBAC-0C396CED98F4}" presName="composite" presStyleCnt="0"/>
      <dgm:spPr/>
    </dgm:pt>
    <dgm:pt modelId="{6B34B2A5-0CFF-4D6C-8C0F-416401E57177}" type="pres">
      <dgm:prSet presAssocID="{58D222C2-17CE-4D4B-BBAC-0C396CED98F4}" presName="ParentText" presStyleLbl="node1" presStyleIdx="3" presStyleCnt="4" custScaleX="145047" custLinFactNeighborX="648">
        <dgm:presLayoutVars>
          <dgm:chMax val="1"/>
          <dgm:chPref val="1"/>
          <dgm:bulletEnabled val="1"/>
        </dgm:presLayoutVars>
      </dgm:prSet>
      <dgm:spPr/>
    </dgm:pt>
  </dgm:ptLst>
  <dgm:cxnLst>
    <dgm:cxn modelId="{5732A303-5B8A-47F2-A414-5D93B03DA11B}" srcId="{6EDEFFE9-2F35-43A1-BD4E-EB25E07D8785}" destId="{AFE8ED52-4A66-42FA-ADB1-FB39C7497804}" srcOrd="0" destOrd="0" parTransId="{A9EA37DC-FF08-4EFF-9119-0E9BDD2B1110}" sibTransId="{C6608600-14EB-475F-B32E-A7F4ACB02626}"/>
    <dgm:cxn modelId="{4670570C-87D1-47BC-9873-458CA0A50FC3}" type="presOf" srcId="{6EDEFFE9-2F35-43A1-BD4E-EB25E07D8785}" destId="{84726F82-BC96-4484-9761-5AEF1C9F8DFB}" srcOrd="0" destOrd="0" presId="urn:microsoft.com/office/officeart/2005/8/layout/StepDownProcess"/>
    <dgm:cxn modelId="{D3A78213-F722-4196-B97B-8ABF7FA0D857}" srcId="{6EDEFFE9-2F35-43A1-BD4E-EB25E07D8785}" destId="{A4571D92-1522-4511-B40F-A5A97BBF8F97}" srcOrd="2" destOrd="0" parTransId="{3DFEC32D-7FB5-48F7-8191-BE58E62FD5C2}" sibTransId="{B71A8ACE-D81B-4895-85F8-C505E225F59B}"/>
    <dgm:cxn modelId="{6979F638-AEBD-4DB6-BAAB-89BEDEB9BEF8}" type="presOf" srcId="{58D222C2-17CE-4D4B-BBAC-0C396CED98F4}" destId="{6B34B2A5-0CFF-4D6C-8C0F-416401E57177}" srcOrd="0" destOrd="0" presId="urn:microsoft.com/office/officeart/2005/8/layout/StepDownProcess"/>
    <dgm:cxn modelId="{AEAC0F94-9D9E-416F-A7D7-99AB5E498F44}" srcId="{6EDEFFE9-2F35-43A1-BD4E-EB25E07D8785}" destId="{2A9D8056-5D01-4A5C-886A-E70A1A9621AC}" srcOrd="1" destOrd="0" parTransId="{B0E6B9CD-1E61-4A4A-A81B-C6CF22535181}" sibTransId="{82C462FE-8290-4D08-8543-532D40D73191}"/>
    <dgm:cxn modelId="{01DE7495-F52B-4B56-94F1-A2CF0DFA77D8}" type="presOf" srcId="{2A9D8056-5D01-4A5C-886A-E70A1A9621AC}" destId="{2AB58026-9CEC-4781-BFF1-EA2B149034B2}" srcOrd="0" destOrd="0" presId="urn:microsoft.com/office/officeart/2005/8/layout/StepDownProcess"/>
    <dgm:cxn modelId="{17C83696-C197-4828-AE13-6E9EA76B0CB2}" srcId="{6EDEFFE9-2F35-43A1-BD4E-EB25E07D8785}" destId="{58D222C2-17CE-4D4B-BBAC-0C396CED98F4}" srcOrd="3" destOrd="0" parTransId="{914FF157-D29D-4FD1-B53A-9359EB7F3FA4}" sibTransId="{9575B251-2D12-497B-BD19-A6C0BB94E030}"/>
    <dgm:cxn modelId="{39F9A499-6CB2-4F96-B4CC-BF22492C3746}" type="presOf" srcId="{AFE8ED52-4A66-42FA-ADB1-FB39C7497804}" destId="{1EE539E7-D0DC-4A07-BF96-5F316A6865A4}" srcOrd="0" destOrd="0" presId="urn:microsoft.com/office/officeart/2005/8/layout/StepDownProcess"/>
    <dgm:cxn modelId="{C400EFA5-101E-42C2-B450-918E6F4055B7}" type="presOf" srcId="{A4571D92-1522-4511-B40F-A5A97BBF8F97}" destId="{1BC53927-3166-40C3-BB40-4D71745A6DBB}" srcOrd="0" destOrd="0" presId="urn:microsoft.com/office/officeart/2005/8/layout/StepDownProcess"/>
    <dgm:cxn modelId="{3AD5C9C7-6484-46DE-A5EB-6E1873F0AC0F}" type="presParOf" srcId="{84726F82-BC96-4484-9761-5AEF1C9F8DFB}" destId="{BE392103-FEB1-4DBD-8FF7-08827E1ACC53}" srcOrd="0" destOrd="0" presId="urn:microsoft.com/office/officeart/2005/8/layout/StepDownProcess"/>
    <dgm:cxn modelId="{56A3BA14-1EA5-41ED-878E-CC2B018847EE}" type="presParOf" srcId="{BE392103-FEB1-4DBD-8FF7-08827E1ACC53}" destId="{46D09884-7CA5-4B09-82D9-677433FA149B}" srcOrd="0" destOrd="0" presId="urn:microsoft.com/office/officeart/2005/8/layout/StepDownProcess"/>
    <dgm:cxn modelId="{DDC5FBB6-A1B1-4878-8F5F-24071F1C0B7F}" type="presParOf" srcId="{BE392103-FEB1-4DBD-8FF7-08827E1ACC53}" destId="{1EE539E7-D0DC-4A07-BF96-5F316A6865A4}" srcOrd="1" destOrd="0" presId="urn:microsoft.com/office/officeart/2005/8/layout/StepDownProcess"/>
    <dgm:cxn modelId="{3A5D08C5-7921-4651-B10B-649380073EDA}" type="presParOf" srcId="{BE392103-FEB1-4DBD-8FF7-08827E1ACC53}" destId="{CC92AB8A-2DEF-4E0C-A810-DE590FDC0F94}" srcOrd="2" destOrd="0" presId="urn:microsoft.com/office/officeart/2005/8/layout/StepDownProcess"/>
    <dgm:cxn modelId="{86F377D9-1ED8-491D-AF1F-45342EBDF4DB}" type="presParOf" srcId="{84726F82-BC96-4484-9761-5AEF1C9F8DFB}" destId="{B9926664-E22B-4CA6-A742-61B8E729FC75}" srcOrd="1" destOrd="0" presId="urn:microsoft.com/office/officeart/2005/8/layout/StepDownProcess"/>
    <dgm:cxn modelId="{6C5BE161-3E7F-42A7-A32D-F719840841EA}" type="presParOf" srcId="{84726F82-BC96-4484-9761-5AEF1C9F8DFB}" destId="{CCDCEEF9-E8F1-485D-9DE9-DE393AF4D874}" srcOrd="2" destOrd="0" presId="urn:microsoft.com/office/officeart/2005/8/layout/StepDownProcess"/>
    <dgm:cxn modelId="{D39CBECA-BF0B-4424-AF37-A1BB7096ABF4}" type="presParOf" srcId="{CCDCEEF9-E8F1-485D-9DE9-DE393AF4D874}" destId="{8D452BA9-0F28-4886-8BC6-660A8C987794}" srcOrd="0" destOrd="0" presId="urn:microsoft.com/office/officeart/2005/8/layout/StepDownProcess"/>
    <dgm:cxn modelId="{2F1B2E63-A2EF-4450-A777-CBC8B5F9D9F8}" type="presParOf" srcId="{CCDCEEF9-E8F1-485D-9DE9-DE393AF4D874}" destId="{2AB58026-9CEC-4781-BFF1-EA2B149034B2}" srcOrd="1" destOrd="0" presId="urn:microsoft.com/office/officeart/2005/8/layout/StepDownProcess"/>
    <dgm:cxn modelId="{3D3E1F1B-ADC4-4D57-98B2-A3A23F9D3D51}" type="presParOf" srcId="{CCDCEEF9-E8F1-485D-9DE9-DE393AF4D874}" destId="{F8731DC6-CA42-4503-82FA-F469633EDF5C}" srcOrd="2" destOrd="0" presId="urn:microsoft.com/office/officeart/2005/8/layout/StepDownProcess"/>
    <dgm:cxn modelId="{CBA7759A-D706-445A-955D-B557DD8F8D0F}" type="presParOf" srcId="{84726F82-BC96-4484-9761-5AEF1C9F8DFB}" destId="{5D5EB927-11C4-4D5D-8195-9CA1DD140EFD}" srcOrd="3" destOrd="0" presId="urn:microsoft.com/office/officeart/2005/8/layout/StepDownProcess"/>
    <dgm:cxn modelId="{C4667445-B403-4F41-BD6C-3B29B938976C}" type="presParOf" srcId="{84726F82-BC96-4484-9761-5AEF1C9F8DFB}" destId="{9164F50F-D6BC-4A55-8AE5-EBA11C1C9AB4}" srcOrd="4" destOrd="0" presId="urn:microsoft.com/office/officeart/2005/8/layout/StepDownProcess"/>
    <dgm:cxn modelId="{9BAC35F9-F623-4688-B2A9-BEFB2D52A38B}" type="presParOf" srcId="{9164F50F-D6BC-4A55-8AE5-EBA11C1C9AB4}" destId="{0D96501C-7E71-4B45-8BC8-540084DC520B}" srcOrd="0" destOrd="0" presId="urn:microsoft.com/office/officeart/2005/8/layout/StepDownProcess"/>
    <dgm:cxn modelId="{62EAD326-F030-47B2-8849-F1A2459EB6A9}" type="presParOf" srcId="{9164F50F-D6BC-4A55-8AE5-EBA11C1C9AB4}" destId="{1BC53927-3166-40C3-BB40-4D71745A6DBB}" srcOrd="1" destOrd="0" presId="urn:microsoft.com/office/officeart/2005/8/layout/StepDownProcess"/>
    <dgm:cxn modelId="{6AF57D9A-4B05-4784-ABD6-C284034C3B94}" type="presParOf" srcId="{9164F50F-D6BC-4A55-8AE5-EBA11C1C9AB4}" destId="{DFB05DB7-1B72-46DF-B7CA-3D637E86F1DD}" srcOrd="2" destOrd="0" presId="urn:microsoft.com/office/officeart/2005/8/layout/StepDownProcess"/>
    <dgm:cxn modelId="{F455D6B1-9941-4843-9164-0099D3F0CCE1}" type="presParOf" srcId="{84726F82-BC96-4484-9761-5AEF1C9F8DFB}" destId="{3B4826D2-E65D-4916-9D37-F9B5D1EB79BD}" srcOrd="5" destOrd="0" presId="urn:microsoft.com/office/officeart/2005/8/layout/StepDownProcess"/>
    <dgm:cxn modelId="{BA034B6F-9BF4-4ADA-B537-C0D05C90E333}" type="presParOf" srcId="{84726F82-BC96-4484-9761-5AEF1C9F8DFB}" destId="{69D61F6E-DAC1-4E0B-B2AB-29103061BAC0}" srcOrd="6" destOrd="0" presId="urn:microsoft.com/office/officeart/2005/8/layout/StepDownProcess"/>
    <dgm:cxn modelId="{1EF24522-9FCD-4684-8B40-A16DDAC9DE5D}" type="presParOf" srcId="{69D61F6E-DAC1-4E0B-B2AB-29103061BAC0}" destId="{6B34B2A5-0CFF-4D6C-8C0F-416401E5717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9592A1-8B6D-4449-806B-CA8B46288CB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IN"/>
        </a:p>
      </dgm:t>
    </dgm:pt>
    <dgm:pt modelId="{08BD479E-E919-426D-BFE4-3FB5AB131230}">
      <dgm:prSet phldrT="[Text]"/>
      <dgm:spPr/>
      <dgm:t>
        <a:bodyPr/>
        <a:lstStyle/>
        <a:p>
          <a:r>
            <a:rPr lang="en-IN" dirty="0"/>
            <a:t>What are the most frequently bought products?</a:t>
          </a:r>
        </a:p>
      </dgm:t>
    </dgm:pt>
    <dgm:pt modelId="{CCF9FD72-C998-40FF-97AA-372A48ADFF02}" type="parTrans" cxnId="{32899CBD-5EB2-4D6D-8D08-97CF26597063}">
      <dgm:prSet/>
      <dgm:spPr/>
      <dgm:t>
        <a:bodyPr/>
        <a:lstStyle/>
        <a:p>
          <a:endParaRPr lang="en-IN"/>
        </a:p>
      </dgm:t>
    </dgm:pt>
    <dgm:pt modelId="{22D488E6-A82F-4047-A167-799D60E9EAB6}" type="sibTrans" cxnId="{32899CBD-5EB2-4D6D-8D08-97CF26597063}">
      <dgm:prSet/>
      <dgm:spPr/>
      <dgm:t>
        <a:bodyPr/>
        <a:lstStyle/>
        <a:p>
          <a:endParaRPr lang="en-IN"/>
        </a:p>
      </dgm:t>
    </dgm:pt>
    <dgm:pt modelId="{695D69FA-2208-4ED5-A57A-4010655CF62D}">
      <dgm:prSet phldrT="[Text]"/>
      <dgm:spPr/>
      <dgm:t>
        <a:bodyPr/>
        <a:lstStyle/>
        <a:p>
          <a:r>
            <a:rPr lang="en-IN" dirty="0"/>
            <a:t>What is the sales chances of a product at a particular location?</a:t>
          </a:r>
        </a:p>
      </dgm:t>
    </dgm:pt>
    <dgm:pt modelId="{0C5F94C2-B8EA-4829-8956-4D5B8658BF16}" type="parTrans" cxnId="{D3951E03-E19F-4279-A2AF-2D572292274C}">
      <dgm:prSet/>
      <dgm:spPr/>
      <dgm:t>
        <a:bodyPr/>
        <a:lstStyle/>
        <a:p>
          <a:endParaRPr lang="en-IN"/>
        </a:p>
      </dgm:t>
    </dgm:pt>
    <dgm:pt modelId="{38B65493-480C-468B-A8B6-89E12F813319}" type="sibTrans" cxnId="{D3951E03-E19F-4279-A2AF-2D572292274C}">
      <dgm:prSet/>
      <dgm:spPr/>
      <dgm:t>
        <a:bodyPr/>
        <a:lstStyle/>
        <a:p>
          <a:endParaRPr lang="en-IN"/>
        </a:p>
      </dgm:t>
    </dgm:pt>
    <dgm:pt modelId="{65646E9B-C671-430B-9702-40D5CDF86318}">
      <dgm:prSet phldrT="[Text]"/>
      <dgm:spPr/>
      <dgm:t>
        <a:bodyPr/>
        <a:lstStyle/>
        <a:p>
          <a:r>
            <a:rPr lang="en-IN" dirty="0"/>
            <a:t>How is the product sales dependant on the occupation of the customer?</a:t>
          </a:r>
        </a:p>
      </dgm:t>
    </dgm:pt>
    <dgm:pt modelId="{48893FFD-AEB0-4216-9303-A1180FAC9207}" type="parTrans" cxnId="{E99FE7C9-49DF-4B86-8BD4-318A2AE97DB5}">
      <dgm:prSet/>
      <dgm:spPr/>
      <dgm:t>
        <a:bodyPr/>
        <a:lstStyle/>
        <a:p>
          <a:endParaRPr lang="en-IN"/>
        </a:p>
      </dgm:t>
    </dgm:pt>
    <dgm:pt modelId="{DD34796C-F36C-4823-ABE2-67CECF1B333A}" type="sibTrans" cxnId="{E99FE7C9-49DF-4B86-8BD4-318A2AE97DB5}">
      <dgm:prSet/>
      <dgm:spPr/>
      <dgm:t>
        <a:bodyPr/>
        <a:lstStyle/>
        <a:p>
          <a:endParaRPr lang="en-IN"/>
        </a:p>
      </dgm:t>
    </dgm:pt>
    <dgm:pt modelId="{4D596B32-26DD-4AC8-BEEA-E147F0706EBA}">
      <dgm:prSet phldrT="[Text]"/>
      <dgm:spPr/>
      <dgm:t>
        <a:bodyPr/>
        <a:lstStyle/>
        <a:p>
          <a:r>
            <a:rPr lang="en-IN" dirty="0"/>
            <a:t>Which category of customers prefer which payment method for which type of products?</a:t>
          </a:r>
        </a:p>
      </dgm:t>
    </dgm:pt>
    <dgm:pt modelId="{543482BF-D75D-4F2A-A1C2-2BDC0541E4C6}" type="parTrans" cxnId="{DB34664F-96DC-437E-A8BA-E81A65AC478B}">
      <dgm:prSet/>
      <dgm:spPr/>
      <dgm:t>
        <a:bodyPr/>
        <a:lstStyle/>
        <a:p>
          <a:endParaRPr lang="en-IN"/>
        </a:p>
      </dgm:t>
    </dgm:pt>
    <dgm:pt modelId="{DF348D47-1C46-48BF-A530-9ABF984E9B92}" type="sibTrans" cxnId="{DB34664F-96DC-437E-A8BA-E81A65AC478B}">
      <dgm:prSet/>
      <dgm:spPr/>
      <dgm:t>
        <a:bodyPr/>
        <a:lstStyle/>
        <a:p>
          <a:endParaRPr lang="en-IN"/>
        </a:p>
      </dgm:t>
    </dgm:pt>
    <dgm:pt modelId="{1A7734EB-A71E-4089-BE2A-623873308B20}">
      <dgm:prSet phldrT="[Text]"/>
      <dgm:spPr/>
      <dgm:t>
        <a:bodyPr/>
        <a:lstStyle/>
        <a:p>
          <a:r>
            <a:rPr lang="en-IN" dirty="0"/>
            <a:t>What is the relation of customer’s purchase pattern with purchase dates? </a:t>
          </a:r>
        </a:p>
      </dgm:t>
    </dgm:pt>
    <dgm:pt modelId="{347AD1EC-D2BD-466B-8D8C-FCBCC837409E}" type="parTrans" cxnId="{5EB181D8-1160-4C72-86DD-5E8FD611FFEA}">
      <dgm:prSet/>
      <dgm:spPr/>
      <dgm:t>
        <a:bodyPr/>
        <a:lstStyle/>
        <a:p>
          <a:endParaRPr lang="en-IN"/>
        </a:p>
      </dgm:t>
    </dgm:pt>
    <dgm:pt modelId="{0E74D2F0-B098-4891-8F10-26E492772B43}" type="sibTrans" cxnId="{5EB181D8-1160-4C72-86DD-5E8FD611FFEA}">
      <dgm:prSet/>
      <dgm:spPr/>
      <dgm:t>
        <a:bodyPr/>
        <a:lstStyle/>
        <a:p>
          <a:endParaRPr lang="en-IN"/>
        </a:p>
      </dgm:t>
    </dgm:pt>
    <dgm:pt modelId="{6ADBDAB8-E1C7-4F5C-A96C-41880DB55C62}">
      <dgm:prSet/>
      <dgm:spPr/>
      <dgm:t>
        <a:bodyPr/>
        <a:lstStyle/>
        <a:p>
          <a:r>
            <a:rPr lang="en-IN" dirty="0"/>
            <a:t>Which category of products need the most marketing and why?</a:t>
          </a:r>
        </a:p>
      </dgm:t>
    </dgm:pt>
    <dgm:pt modelId="{AF4064B1-FA3F-4E86-8BD3-27F40EEC7424}" type="parTrans" cxnId="{73D87DFD-0488-4115-B25F-8627FAC09A09}">
      <dgm:prSet/>
      <dgm:spPr/>
      <dgm:t>
        <a:bodyPr/>
        <a:lstStyle/>
        <a:p>
          <a:endParaRPr lang="en-IN"/>
        </a:p>
      </dgm:t>
    </dgm:pt>
    <dgm:pt modelId="{F98D0AA1-48B9-4D52-85F3-C7E45CD5789C}" type="sibTrans" cxnId="{73D87DFD-0488-4115-B25F-8627FAC09A09}">
      <dgm:prSet/>
      <dgm:spPr/>
      <dgm:t>
        <a:bodyPr/>
        <a:lstStyle/>
        <a:p>
          <a:endParaRPr lang="en-IN"/>
        </a:p>
      </dgm:t>
    </dgm:pt>
    <dgm:pt modelId="{2C5E81D5-A8DD-4154-BA5C-E3F150EFD56A}" type="pres">
      <dgm:prSet presAssocID="{839592A1-8B6D-4449-806B-CA8B46288CB4}" presName="diagram" presStyleCnt="0">
        <dgm:presLayoutVars>
          <dgm:dir/>
          <dgm:resizeHandles val="exact"/>
        </dgm:presLayoutVars>
      </dgm:prSet>
      <dgm:spPr/>
    </dgm:pt>
    <dgm:pt modelId="{191F182C-4220-48B7-8A86-3683AEAA6335}" type="pres">
      <dgm:prSet presAssocID="{08BD479E-E919-426D-BFE4-3FB5AB131230}" presName="node" presStyleLbl="node1" presStyleIdx="0" presStyleCnt="6">
        <dgm:presLayoutVars>
          <dgm:bulletEnabled val="1"/>
        </dgm:presLayoutVars>
      </dgm:prSet>
      <dgm:spPr/>
    </dgm:pt>
    <dgm:pt modelId="{3A22EC61-DC63-434D-9130-9954948C1956}" type="pres">
      <dgm:prSet presAssocID="{22D488E6-A82F-4047-A167-799D60E9EAB6}" presName="sibTrans" presStyleCnt="0"/>
      <dgm:spPr/>
    </dgm:pt>
    <dgm:pt modelId="{F842A2E2-8857-47EA-992F-D897C9080FAC}" type="pres">
      <dgm:prSet presAssocID="{695D69FA-2208-4ED5-A57A-4010655CF62D}" presName="node" presStyleLbl="node1" presStyleIdx="1" presStyleCnt="6">
        <dgm:presLayoutVars>
          <dgm:bulletEnabled val="1"/>
        </dgm:presLayoutVars>
      </dgm:prSet>
      <dgm:spPr/>
    </dgm:pt>
    <dgm:pt modelId="{A27F0098-445A-46A6-B21C-FCFB5D5F14E8}" type="pres">
      <dgm:prSet presAssocID="{38B65493-480C-468B-A8B6-89E12F813319}" presName="sibTrans" presStyleCnt="0"/>
      <dgm:spPr/>
    </dgm:pt>
    <dgm:pt modelId="{69898D5C-7577-4B3F-A1BA-A5EAB63EED6A}" type="pres">
      <dgm:prSet presAssocID="{65646E9B-C671-430B-9702-40D5CDF86318}" presName="node" presStyleLbl="node1" presStyleIdx="2" presStyleCnt="6" custLinFactNeighborX="854">
        <dgm:presLayoutVars>
          <dgm:bulletEnabled val="1"/>
        </dgm:presLayoutVars>
      </dgm:prSet>
      <dgm:spPr/>
    </dgm:pt>
    <dgm:pt modelId="{B41851D1-B8DA-4771-99C6-075F67607D58}" type="pres">
      <dgm:prSet presAssocID="{DD34796C-F36C-4823-ABE2-67CECF1B333A}" presName="sibTrans" presStyleCnt="0"/>
      <dgm:spPr/>
    </dgm:pt>
    <dgm:pt modelId="{45D55560-A205-4DE9-BB77-E633B302FDE9}" type="pres">
      <dgm:prSet presAssocID="{4D596B32-26DD-4AC8-BEEA-E147F0706EBA}" presName="node" presStyleLbl="node1" presStyleIdx="3" presStyleCnt="6">
        <dgm:presLayoutVars>
          <dgm:bulletEnabled val="1"/>
        </dgm:presLayoutVars>
      </dgm:prSet>
      <dgm:spPr/>
    </dgm:pt>
    <dgm:pt modelId="{F08B0BEB-D686-4944-B72F-545028311BA9}" type="pres">
      <dgm:prSet presAssocID="{DF348D47-1C46-48BF-A530-9ABF984E9B92}" presName="sibTrans" presStyleCnt="0"/>
      <dgm:spPr/>
    </dgm:pt>
    <dgm:pt modelId="{F2F45BC0-B718-4998-9F67-47EE6242E108}" type="pres">
      <dgm:prSet presAssocID="{1A7734EB-A71E-4089-BE2A-623873308B20}" presName="node" presStyleLbl="node1" presStyleIdx="4" presStyleCnt="6">
        <dgm:presLayoutVars>
          <dgm:bulletEnabled val="1"/>
        </dgm:presLayoutVars>
      </dgm:prSet>
      <dgm:spPr/>
    </dgm:pt>
    <dgm:pt modelId="{D7BE3347-BC11-48EE-B401-8A0B51CF278C}" type="pres">
      <dgm:prSet presAssocID="{0E74D2F0-B098-4891-8F10-26E492772B43}" presName="sibTrans" presStyleCnt="0"/>
      <dgm:spPr/>
    </dgm:pt>
    <dgm:pt modelId="{1983268A-3C18-45D0-8197-E6549A403978}" type="pres">
      <dgm:prSet presAssocID="{6ADBDAB8-E1C7-4F5C-A96C-41880DB55C62}" presName="node" presStyleLbl="node1" presStyleIdx="5" presStyleCnt="6" custLinFactNeighborY="1861">
        <dgm:presLayoutVars>
          <dgm:bulletEnabled val="1"/>
        </dgm:presLayoutVars>
      </dgm:prSet>
      <dgm:spPr/>
    </dgm:pt>
  </dgm:ptLst>
  <dgm:cxnLst>
    <dgm:cxn modelId="{D3951E03-E19F-4279-A2AF-2D572292274C}" srcId="{839592A1-8B6D-4449-806B-CA8B46288CB4}" destId="{695D69FA-2208-4ED5-A57A-4010655CF62D}" srcOrd="1" destOrd="0" parTransId="{0C5F94C2-B8EA-4829-8956-4D5B8658BF16}" sibTransId="{38B65493-480C-468B-A8B6-89E12F813319}"/>
    <dgm:cxn modelId="{06E00161-13C4-49B3-B792-D6E0991B3CDB}" type="presOf" srcId="{839592A1-8B6D-4449-806B-CA8B46288CB4}" destId="{2C5E81D5-A8DD-4154-BA5C-E3F150EFD56A}" srcOrd="0" destOrd="0" presId="urn:microsoft.com/office/officeart/2005/8/layout/default"/>
    <dgm:cxn modelId="{4ECF044E-DEFD-4295-B36C-BD6F5F065454}" type="presOf" srcId="{695D69FA-2208-4ED5-A57A-4010655CF62D}" destId="{F842A2E2-8857-47EA-992F-D897C9080FAC}" srcOrd="0" destOrd="0" presId="urn:microsoft.com/office/officeart/2005/8/layout/default"/>
    <dgm:cxn modelId="{1243386E-9796-456C-97C7-F22DF4078165}" type="presOf" srcId="{08BD479E-E919-426D-BFE4-3FB5AB131230}" destId="{191F182C-4220-48B7-8A86-3683AEAA6335}" srcOrd="0" destOrd="0" presId="urn:microsoft.com/office/officeart/2005/8/layout/default"/>
    <dgm:cxn modelId="{DB34664F-96DC-437E-A8BA-E81A65AC478B}" srcId="{839592A1-8B6D-4449-806B-CA8B46288CB4}" destId="{4D596B32-26DD-4AC8-BEEA-E147F0706EBA}" srcOrd="3" destOrd="0" parTransId="{543482BF-D75D-4F2A-A1C2-2BDC0541E4C6}" sibTransId="{DF348D47-1C46-48BF-A530-9ABF984E9B92}"/>
    <dgm:cxn modelId="{C2CB438F-CB0C-41C2-A1AB-0F973FC53567}" type="presOf" srcId="{1A7734EB-A71E-4089-BE2A-623873308B20}" destId="{F2F45BC0-B718-4998-9F67-47EE6242E108}" srcOrd="0" destOrd="0" presId="urn:microsoft.com/office/officeart/2005/8/layout/default"/>
    <dgm:cxn modelId="{B670029A-F9E4-44B6-9C9D-019A7E7D12D2}" type="presOf" srcId="{6ADBDAB8-E1C7-4F5C-A96C-41880DB55C62}" destId="{1983268A-3C18-45D0-8197-E6549A403978}" srcOrd="0" destOrd="0" presId="urn:microsoft.com/office/officeart/2005/8/layout/default"/>
    <dgm:cxn modelId="{32899CBD-5EB2-4D6D-8D08-97CF26597063}" srcId="{839592A1-8B6D-4449-806B-CA8B46288CB4}" destId="{08BD479E-E919-426D-BFE4-3FB5AB131230}" srcOrd="0" destOrd="0" parTransId="{CCF9FD72-C998-40FF-97AA-372A48ADFF02}" sibTransId="{22D488E6-A82F-4047-A167-799D60E9EAB6}"/>
    <dgm:cxn modelId="{E99FE7C9-49DF-4B86-8BD4-318A2AE97DB5}" srcId="{839592A1-8B6D-4449-806B-CA8B46288CB4}" destId="{65646E9B-C671-430B-9702-40D5CDF86318}" srcOrd="2" destOrd="0" parTransId="{48893FFD-AEB0-4216-9303-A1180FAC9207}" sibTransId="{DD34796C-F36C-4823-ABE2-67CECF1B333A}"/>
    <dgm:cxn modelId="{1F5DF4CE-315C-4357-9C4A-F356524BD849}" type="presOf" srcId="{4D596B32-26DD-4AC8-BEEA-E147F0706EBA}" destId="{45D55560-A205-4DE9-BB77-E633B302FDE9}" srcOrd="0" destOrd="0" presId="urn:microsoft.com/office/officeart/2005/8/layout/default"/>
    <dgm:cxn modelId="{5EB181D8-1160-4C72-86DD-5E8FD611FFEA}" srcId="{839592A1-8B6D-4449-806B-CA8B46288CB4}" destId="{1A7734EB-A71E-4089-BE2A-623873308B20}" srcOrd="4" destOrd="0" parTransId="{347AD1EC-D2BD-466B-8D8C-FCBCC837409E}" sibTransId="{0E74D2F0-B098-4891-8F10-26E492772B43}"/>
    <dgm:cxn modelId="{6E4FABE0-F7C8-439B-980A-E7E6E97F832F}" type="presOf" srcId="{65646E9B-C671-430B-9702-40D5CDF86318}" destId="{69898D5C-7577-4B3F-A1BA-A5EAB63EED6A}" srcOrd="0" destOrd="0" presId="urn:microsoft.com/office/officeart/2005/8/layout/default"/>
    <dgm:cxn modelId="{73D87DFD-0488-4115-B25F-8627FAC09A09}" srcId="{839592A1-8B6D-4449-806B-CA8B46288CB4}" destId="{6ADBDAB8-E1C7-4F5C-A96C-41880DB55C62}" srcOrd="5" destOrd="0" parTransId="{AF4064B1-FA3F-4E86-8BD3-27F40EEC7424}" sibTransId="{F98D0AA1-48B9-4D52-85F3-C7E45CD5789C}"/>
    <dgm:cxn modelId="{55AC9B99-0E59-4D9B-9245-6BA5C3E35C41}" type="presParOf" srcId="{2C5E81D5-A8DD-4154-BA5C-E3F150EFD56A}" destId="{191F182C-4220-48B7-8A86-3683AEAA6335}" srcOrd="0" destOrd="0" presId="urn:microsoft.com/office/officeart/2005/8/layout/default"/>
    <dgm:cxn modelId="{FBD5D16A-EA6B-4057-9E54-4C5C872A1551}" type="presParOf" srcId="{2C5E81D5-A8DD-4154-BA5C-E3F150EFD56A}" destId="{3A22EC61-DC63-434D-9130-9954948C1956}" srcOrd="1" destOrd="0" presId="urn:microsoft.com/office/officeart/2005/8/layout/default"/>
    <dgm:cxn modelId="{B20D059B-50CC-44DD-8DA9-99E9DFA1F460}" type="presParOf" srcId="{2C5E81D5-A8DD-4154-BA5C-E3F150EFD56A}" destId="{F842A2E2-8857-47EA-992F-D897C9080FAC}" srcOrd="2" destOrd="0" presId="urn:microsoft.com/office/officeart/2005/8/layout/default"/>
    <dgm:cxn modelId="{C29D5AF3-57DE-4858-9DAD-C377C35E935D}" type="presParOf" srcId="{2C5E81D5-A8DD-4154-BA5C-E3F150EFD56A}" destId="{A27F0098-445A-46A6-B21C-FCFB5D5F14E8}" srcOrd="3" destOrd="0" presId="urn:microsoft.com/office/officeart/2005/8/layout/default"/>
    <dgm:cxn modelId="{5918DC12-DE2E-4B45-B2F6-EC24F2398EF1}" type="presParOf" srcId="{2C5E81D5-A8DD-4154-BA5C-E3F150EFD56A}" destId="{69898D5C-7577-4B3F-A1BA-A5EAB63EED6A}" srcOrd="4" destOrd="0" presId="urn:microsoft.com/office/officeart/2005/8/layout/default"/>
    <dgm:cxn modelId="{6C4520B8-DDB9-4823-B742-9340952D68AB}" type="presParOf" srcId="{2C5E81D5-A8DD-4154-BA5C-E3F150EFD56A}" destId="{B41851D1-B8DA-4771-99C6-075F67607D58}" srcOrd="5" destOrd="0" presId="urn:microsoft.com/office/officeart/2005/8/layout/default"/>
    <dgm:cxn modelId="{B84A7642-BF3A-4092-98B1-156FCDA656F9}" type="presParOf" srcId="{2C5E81D5-A8DD-4154-BA5C-E3F150EFD56A}" destId="{45D55560-A205-4DE9-BB77-E633B302FDE9}" srcOrd="6" destOrd="0" presId="urn:microsoft.com/office/officeart/2005/8/layout/default"/>
    <dgm:cxn modelId="{DB690570-B5A7-422D-BC4F-FD03D627E1B7}" type="presParOf" srcId="{2C5E81D5-A8DD-4154-BA5C-E3F150EFD56A}" destId="{F08B0BEB-D686-4944-B72F-545028311BA9}" srcOrd="7" destOrd="0" presId="urn:microsoft.com/office/officeart/2005/8/layout/default"/>
    <dgm:cxn modelId="{022FA636-3701-43E6-A6A7-60C6BE9A31B9}" type="presParOf" srcId="{2C5E81D5-A8DD-4154-BA5C-E3F150EFD56A}" destId="{F2F45BC0-B718-4998-9F67-47EE6242E108}" srcOrd="8" destOrd="0" presId="urn:microsoft.com/office/officeart/2005/8/layout/default"/>
    <dgm:cxn modelId="{2C359D0D-12A7-4A2D-888A-120282803AB2}" type="presParOf" srcId="{2C5E81D5-A8DD-4154-BA5C-E3F150EFD56A}" destId="{D7BE3347-BC11-48EE-B401-8A0B51CF278C}" srcOrd="9" destOrd="0" presId="urn:microsoft.com/office/officeart/2005/8/layout/default"/>
    <dgm:cxn modelId="{1CBCA190-0768-4A1F-AD93-CF4460446245}" type="presParOf" srcId="{2C5E81D5-A8DD-4154-BA5C-E3F150EFD56A}" destId="{1983268A-3C18-45D0-8197-E6549A40397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9592A1-8B6D-4449-806B-CA8B46288CB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IN"/>
        </a:p>
      </dgm:t>
    </dgm:pt>
    <dgm:pt modelId="{08BD479E-E919-426D-BFE4-3FB5AB131230}">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What are the most frequently bought products?</a:t>
          </a:r>
        </a:p>
      </dgm:t>
    </dgm:pt>
    <dgm:pt modelId="{CCF9FD72-C998-40FF-97AA-372A48ADFF02}" type="parTrans" cxnId="{32899CBD-5EB2-4D6D-8D08-97CF26597063}">
      <dgm:prSet/>
      <dgm:spPr/>
      <dgm:t>
        <a:bodyPr/>
        <a:lstStyle/>
        <a:p>
          <a:endParaRPr lang="en-IN"/>
        </a:p>
      </dgm:t>
    </dgm:pt>
    <dgm:pt modelId="{22D488E6-A82F-4047-A167-799D60E9EAB6}" type="sibTrans" cxnId="{32899CBD-5EB2-4D6D-8D08-97CF26597063}">
      <dgm:prSet/>
      <dgm:spPr/>
      <dgm:t>
        <a:bodyPr/>
        <a:lstStyle/>
        <a:p>
          <a:endParaRPr lang="en-IN"/>
        </a:p>
      </dgm:t>
    </dgm:pt>
    <dgm:pt modelId="{695D69FA-2208-4ED5-A57A-4010655CF62D}">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What is the sales chances of a product at a particular location?</a:t>
          </a:r>
        </a:p>
      </dgm:t>
    </dgm:pt>
    <dgm:pt modelId="{0C5F94C2-B8EA-4829-8956-4D5B8658BF16}" type="parTrans" cxnId="{D3951E03-E19F-4279-A2AF-2D572292274C}">
      <dgm:prSet/>
      <dgm:spPr/>
      <dgm:t>
        <a:bodyPr/>
        <a:lstStyle/>
        <a:p>
          <a:endParaRPr lang="en-IN"/>
        </a:p>
      </dgm:t>
    </dgm:pt>
    <dgm:pt modelId="{38B65493-480C-468B-A8B6-89E12F813319}" type="sibTrans" cxnId="{D3951E03-E19F-4279-A2AF-2D572292274C}">
      <dgm:prSet/>
      <dgm:spPr/>
      <dgm:t>
        <a:bodyPr/>
        <a:lstStyle/>
        <a:p>
          <a:endParaRPr lang="en-IN"/>
        </a:p>
      </dgm:t>
    </dgm:pt>
    <dgm:pt modelId="{65646E9B-C671-430B-9702-40D5CDF86318}">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How is the product sales dependant on the occupation of the customer?</a:t>
          </a:r>
        </a:p>
      </dgm:t>
    </dgm:pt>
    <dgm:pt modelId="{48893FFD-AEB0-4216-9303-A1180FAC9207}" type="parTrans" cxnId="{E99FE7C9-49DF-4B86-8BD4-318A2AE97DB5}">
      <dgm:prSet/>
      <dgm:spPr/>
      <dgm:t>
        <a:bodyPr/>
        <a:lstStyle/>
        <a:p>
          <a:endParaRPr lang="en-IN"/>
        </a:p>
      </dgm:t>
    </dgm:pt>
    <dgm:pt modelId="{DD34796C-F36C-4823-ABE2-67CECF1B333A}" type="sibTrans" cxnId="{E99FE7C9-49DF-4B86-8BD4-318A2AE97DB5}">
      <dgm:prSet/>
      <dgm:spPr/>
      <dgm:t>
        <a:bodyPr/>
        <a:lstStyle/>
        <a:p>
          <a:endParaRPr lang="en-IN"/>
        </a:p>
      </dgm:t>
    </dgm:pt>
    <dgm:pt modelId="{4D596B32-26DD-4AC8-BEEA-E147F0706EBA}">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Which category of customers prefer which payment method for which type of products?</a:t>
          </a:r>
        </a:p>
      </dgm:t>
    </dgm:pt>
    <dgm:pt modelId="{543482BF-D75D-4F2A-A1C2-2BDC0541E4C6}" type="parTrans" cxnId="{DB34664F-96DC-437E-A8BA-E81A65AC478B}">
      <dgm:prSet/>
      <dgm:spPr/>
      <dgm:t>
        <a:bodyPr/>
        <a:lstStyle/>
        <a:p>
          <a:endParaRPr lang="en-IN"/>
        </a:p>
      </dgm:t>
    </dgm:pt>
    <dgm:pt modelId="{DF348D47-1C46-48BF-A530-9ABF984E9B92}" type="sibTrans" cxnId="{DB34664F-96DC-437E-A8BA-E81A65AC478B}">
      <dgm:prSet/>
      <dgm:spPr/>
      <dgm:t>
        <a:bodyPr/>
        <a:lstStyle/>
        <a:p>
          <a:endParaRPr lang="en-IN"/>
        </a:p>
      </dgm:t>
    </dgm:pt>
    <dgm:pt modelId="{1A7734EB-A71E-4089-BE2A-623873308B20}">
      <dgm:prSet phldrT="[Text]"/>
      <dgm:spPr>
        <a:solidFill>
          <a:schemeClr val="bg2"/>
        </a:solidFill>
      </dgm:spPr>
      <dgm:t>
        <a:bodyPr/>
        <a:lstStyle/>
        <a:p>
          <a:r>
            <a:rPr lang="en-IN" dirty="0">
              <a:latin typeface="Times New Roman" panose="02020603050405020304" pitchFamily="18" charset="0"/>
              <a:cs typeface="Times New Roman" panose="02020603050405020304" pitchFamily="18" charset="0"/>
            </a:rPr>
            <a:t>What is the relation of customer’s purchase pattern with purchase dates? </a:t>
          </a:r>
        </a:p>
      </dgm:t>
    </dgm:pt>
    <dgm:pt modelId="{347AD1EC-D2BD-466B-8D8C-FCBCC837409E}" type="parTrans" cxnId="{5EB181D8-1160-4C72-86DD-5E8FD611FFEA}">
      <dgm:prSet/>
      <dgm:spPr/>
      <dgm:t>
        <a:bodyPr/>
        <a:lstStyle/>
        <a:p>
          <a:endParaRPr lang="en-IN"/>
        </a:p>
      </dgm:t>
    </dgm:pt>
    <dgm:pt modelId="{0E74D2F0-B098-4891-8F10-26E492772B43}" type="sibTrans" cxnId="{5EB181D8-1160-4C72-86DD-5E8FD611FFEA}">
      <dgm:prSet/>
      <dgm:spPr/>
      <dgm:t>
        <a:bodyPr/>
        <a:lstStyle/>
        <a:p>
          <a:endParaRPr lang="en-IN"/>
        </a:p>
      </dgm:t>
    </dgm:pt>
    <dgm:pt modelId="{6ADBDAB8-E1C7-4F5C-A96C-41880DB55C62}">
      <dgm:prSet/>
      <dgm:spPr>
        <a:solidFill>
          <a:schemeClr val="bg2"/>
        </a:solidFill>
      </dgm:spPr>
      <dgm:t>
        <a:bodyPr/>
        <a:lstStyle/>
        <a:p>
          <a:r>
            <a:rPr lang="en-IN" dirty="0">
              <a:latin typeface="Times New Roman" panose="02020603050405020304" pitchFamily="18" charset="0"/>
              <a:cs typeface="Times New Roman" panose="02020603050405020304" pitchFamily="18" charset="0"/>
            </a:rPr>
            <a:t>Which category of products need the most marketing and why?</a:t>
          </a:r>
        </a:p>
      </dgm:t>
    </dgm:pt>
    <dgm:pt modelId="{AF4064B1-FA3F-4E86-8BD3-27F40EEC7424}" type="parTrans" cxnId="{73D87DFD-0488-4115-B25F-8627FAC09A09}">
      <dgm:prSet/>
      <dgm:spPr/>
      <dgm:t>
        <a:bodyPr/>
        <a:lstStyle/>
        <a:p>
          <a:endParaRPr lang="en-IN"/>
        </a:p>
      </dgm:t>
    </dgm:pt>
    <dgm:pt modelId="{F98D0AA1-48B9-4D52-85F3-C7E45CD5789C}" type="sibTrans" cxnId="{73D87DFD-0488-4115-B25F-8627FAC09A09}">
      <dgm:prSet/>
      <dgm:spPr/>
      <dgm:t>
        <a:bodyPr/>
        <a:lstStyle/>
        <a:p>
          <a:endParaRPr lang="en-IN"/>
        </a:p>
      </dgm:t>
    </dgm:pt>
    <dgm:pt modelId="{2C5E81D5-A8DD-4154-BA5C-E3F150EFD56A}" type="pres">
      <dgm:prSet presAssocID="{839592A1-8B6D-4449-806B-CA8B46288CB4}" presName="diagram" presStyleCnt="0">
        <dgm:presLayoutVars>
          <dgm:dir/>
          <dgm:resizeHandles val="exact"/>
        </dgm:presLayoutVars>
      </dgm:prSet>
      <dgm:spPr/>
    </dgm:pt>
    <dgm:pt modelId="{191F182C-4220-48B7-8A86-3683AEAA6335}" type="pres">
      <dgm:prSet presAssocID="{08BD479E-E919-426D-BFE4-3FB5AB131230}" presName="node" presStyleLbl="node1" presStyleIdx="0" presStyleCnt="6" custLinFactNeighborY="-192">
        <dgm:presLayoutVars>
          <dgm:bulletEnabled val="1"/>
        </dgm:presLayoutVars>
      </dgm:prSet>
      <dgm:spPr/>
    </dgm:pt>
    <dgm:pt modelId="{3A22EC61-DC63-434D-9130-9954948C1956}" type="pres">
      <dgm:prSet presAssocID="{22D488E6-A82F-4047-A167-799D60E9EAB6}" presName="sibTrans" presStyleCnt="0"/>
      <dgm:spPr/>
    </dgm:pt>
    <dgm:pt modelId="{F842A2E2-8857-47EA-992F-D897C9080FAC}" type="pres">
      <dgm:prSet presAssocID="{695D69FA-2208-4ED5-A57A-4010655CF62D}" presName="node" presStyleLbl="node1" presStyleIdx="1" presStyleCnt="6" custLinFactNeighborY="-192">
        <dgm:presLayoutVars>
          <dgm:bulletEnabled val="1"/>
        </dgm:presLayoutVars>
      </dgm:prSet>
      <dgm:spPr/>
    </dgm:pt>
    <dgm:pt modelId="{A27F0098-445A-46A6-B21C-FCFB5D5F14E8}" type="pres">
      <dgm:prSet presAssocID="{38B65493-480C-468B-A8B6-89E12F813319}" presName="sibTrans" presStyleCnt="0"/>
      <dgm:spPr/>
    </dgm:pt>
    <dgm:pt modelId="{69898D5C-7577-4B3F-A1BA-A5EAB63EED6A}" type="pres">
      <dgm:prSet presAssocID="{65646E9B-C671-430B-9702-40D5CDF86318}" presName="node" presStyleLbl="node1" presStyleIdx="2" presStyleCnt="6" custLinFactNeighborX="854" custLinFactNeighborY="-192">
        <dgm:presLayoutVars>
          <dgm:bulletEnabled val="1"/>
        </dgm:presLayoutVars>
      </dgm:prSet>
      <dgm:spPr/>
    </dgm:pt>
    <dgm:pt modelId="{B41851D1-B8DA-4771-99C6-075F67607D58}" type="pres">
      <dgm:prSet presAssocID="{DD34796C-F36C-4823-ABE2-67CECF1B333A}" presName="sibTrans" presStyleCnt="0"/>
      <dgm:spPr/>
    </dgm:pt>
    <dgm:pt modelId="{45D55560-A205-4DE9-BB77-E633B302FDE9}" type="pres">
      <dgm:prSet presAssocID="{4D596B32-26DD-4AC8-BEEA-E147F0706EBA}" presName="node" presStyleLbl="node1" presStyleIdx="3" presStyleCnt="6" custLinFactNeighborY="-192">
        <dgm:presLayoutVars>
          <dgm:bulletEnabled val="1"/>
        </dgm:presLayoutVars>
      </dgm:prSet>
      <dgm:spPr/>
    </dgm:pt>
    <dgm:pt modelId="{F08B0BEB-D686-4944-B72F-545028311BA9}" type="pres">
      <dgm:prSet presAssocID="{DF348D47-1C46-48BF-A530-9ABF984E9B92}" presName="sibTrans" presStyleCnt="0"/>
      <dgm:spPr/>
    </dgm:pt>
    <dgm:pt modelId="{F2F45BC0-B718-4998-9F67-47EE6242E108}" type="pres">
      <dgm:prSet presAssocID="{1A7734EB-A71E-4089-BE2A-623873308B20}" presName="node" presStyleLbl="node1" presStyleIdx="4" presStyleCnt="6">
        <dgm:presLayoutVars>
          <dgm:bulletEnabled val="1"/>
        </dgm:presLayoutVars>
      </dgm:prSet>
      <dgm:spPr/>
    </dgm:pt>
    <dgm:pt modelId="{D7BE3347-BC11-48EE-B401-8A0B51CF278C}" type="pres">
      <dgm:prSet presAssocID="{0E74D2F0-B098-4891-8F10-26E492772B43}" presName="sibTrans" presStyleCnt="0"/>
      <dgm:spPr/>
    </dgm:pt>
    <dgm:pt modelId="{1983268A-3C18-45D0-8197-E6549A403978}" type="pres">
      <dgm:prSet presAssocID="{6ADBDAB8-E1C7-4F5C-A96C-41880DB55C62}" presName="node" presStyleLbl="node1" presStyleIdx="5" presStyleCnt="6" custLinFactNeighborY="192">
        <dgm:presLayoutVars>
          <dgm:bulletEnabled val="1"/>
        </dgm:presLayoutVars>
      </dgm:prSet>
      <dgm:spPr/>
    </dgm:pt>
  </dgm:ptLst>
  <dgm:cxnLst>
    <dgm:cxn modelId="{D3951E03-E19F-4279-A2AF-2D572292274C}" srcId="{839592A1-8B6D-4449-806B-CA8B46288CB4}" destId="{695D69FA-2208-4ED5-A57A-4010655CF62D}" srcOrd="1" destOrd="0" parTransId="{0C5F94C2-B8EA-4829-8956-4D5B8658BF16}" sibTransId="{38B65493-480C-468B-A8B6-89E12F813319}"/>
    <dgm:cxn modelId="{06E00161-13C4-49B3-B792-D6E0991B3CDB}" type="presOf" srcId="{839592A1-8B6D-4449-806B-CA8B46288CB4}" destId="{2C5E81D5-A8DD-4154-BA5C-E3F150EFD56A}" srcOrd="0" destOrd="0" presId="urn:microsoft.com/office/officeart/2005/8/layout/default"/>
    <dgm:cxn modelId="{4ECF044E-DEFD-4295-B36C-BD6F5F065454}" type="presOf" srcId="{695D69FA-2208-4ED5-A57A-4010655CF62D}" destId="{F842A2E2-8857-47EA-992F-D897C9080FAC}" srcOrd="0" destOrd="0" presId="urn:microsoft.com/office/officeart/2005/8/layout/default"/>
    <dgm:cxn modelId="{1243386E-9796-456C-97C7-F22DF4078165}" type="presOf" srcId="{08BD479E-E919-426D-BFE4-3FB5AB131230}" destId="{191F182C-4220-48B7-8A86-3683AEAA6335}" srcOrd="0" destOrd="0" presId="urn:microsoft.com/office/officeart/2005/8/layout/default"/>
    <dgm:cxn modelId="{DB34664F-96DC-437E-A8BA-E81A65AC478B}" srcId="{839592A1-8B6D-4449-806B-CA8B46288CB4}" destId="{4D596B32-26DD-4AC8-BEEA-E147F0706EBA}" srcOrd="3" destOrd="0" parTransId="{543482BF-D75D-4F2A-A1C2-2BDC0541E4C6}" sibTransId="{DF348D47-1C46-48BF-A530-9ABF984E9B92}"/>
    <dgm:cxn modelId="{C2CB438F-CB0C-41C2-A1AB-0F973FC53567}" type="presOf" srcId="{1A7734EB-A71E-4089-BE2A-623873308B20}" destId="{F2F45BC0-B718-4998-9F67-47EE6242E108}" srcOrd="0" destOrd="0" presId="urn:microsoft.com/office/officeart/2005/8/layout/default"/>
    <dgm:cxn modelId="{B670029A-F9E4-44B6-9C9D-019A7E7D12D2}" type="presOf" srcId="{6ADBDAB8-E1C7-4F5C-A96C-41880DB55C62}" destId="{1983268A-3C18-45D0-8197-E6549A403978}" srcOrd="0" destOrd="0" presId="urn:microsoft.com/office/officeart/2005/8/layout/default"/>
    <dgm:cxn modelId="{32899CBD-5EB2-4D6D-8D08-97CF26597063}" srcId="{839592A1-8B6D-4449-806B-CA8B46288CB4}" destId="{08BD479E-E919-426D-BFE4-3FB5AB131230}" srcOrd="0" destOrd="0" parTransId="{CCF9FD72-C998-40FF-97AA-372A48ADFF02}" sibTransId="{22D488E6-A82F-4047-A167-799D60E9EAB6}"/>
    <dgm:cxn modelId="{E99FE7C9-49DF-4B86-8BD4-318A2AE97DB5}" srcId="{839592A1-8B6D-4449-806B-CA8B46288CB4}" destId="{65646E9B-C671-430B-9702-40D5CDF86318}" srcOrd="2" destOrd="0" parTransId="{48893FFD-AEB0-4216-9303-A1180FAC9207}" sibTransId="{DD34796C-F36C-4823-ABE2-67CECF1B333A}"/>
    <dgm:cxn modelId="{1F5DF4CE-315C-4357-9C4A-F356524BD849}" type="presOf" srcId="{4D596B32-26DD-4AC8-BEEA-E147F0706EBA}" destId="{45D55560-A205-4DE9-BB77-E633B302FDE9}" srcOrd="0" destOrd="0" presId="urn:microsoft.com/office/officeart/2005/8/layout/default"/>
    <dgm:cxn modelId="{5EB181D8-1160-4C72-86DD-5E8FD611FFEA}" srcId="{839592A1-8B6D-4449-806B-CA8B46288CB4}" destId="{1A7734EB-A71E-4089-BE2A-623873308B20}" srcOrd="4" destOrd="0" parTransId="{347AD1EC-D2BD-466B-8D8C-FCBCC837409E}" sibTransId="{0E74D2F0-B098-4891-8F10-26E492772B43}"/>
    <dgm:cxn modelId="{6E4FABE0-F7C8-439B-980A-E7E6E97F832F}" type="presOf" srcId="{65646E9B-C671-430B-9702-40D5CDF86318}" destId="{69898D5C-7577-4B3F-A1BA-A5EAB63EED6A}" srcOrd="0" destOrd="0" presId="urn:microsoft.com/office/officeart/2005/8/layout/default"/>
    <dgm:cxn modelId="{73D87DFD-0488-4115-B25F-8627FAC09A09}" srcId="{839592A1-8B6D-4449-806B-CA8B46288CB4}" destId="{6ADBDAB8-E1C7-4F5C-A96C-41880DB55C62}" srcOrd="5" destOrd="0" parTransId="{AF4064B1-FA3F-4E86-8BD3-27F40EEC7424}" sibTransId="{F98D0AA1-48B9-4D52-85F3-C7E45CD5789C}"/>
    <dgm:cxn modelId="{55AC9B99-0E59-4D9B-9245-6BA5C3E35C41}" type="presParOf" srcId="{2C5E81D5-A8DD-4154-BA5C-E3F150EFD56A}" destId="{191F182C-4220-48B7-8A86-3683AEAA6335}" srcOrd="0" destOrd="0" presId="urn:microsoft.com/office/officeart/2005/8/layout/default"/>
    <dgm:cxn modelId="{FBD5D16A-EA6B-4057-9E54-4C5C872A1551}" type="presParOf" srcId="{2C5E81D5-A8DD-4154-BA5C-E3F150EFD56A}" destId="{3A22EC61-DC63-434D-9130-9954948C1956}" srcOrd="1" destOrd="0" presId="urn:microsoft.com/office/officeart/2005/8/layout/default"/>
    <dgm:cxn modelId="{B20D059B-50CC-44DD-8DA9-99E9DFA1F460}" type="presParOf" srcId="{2C5E81D5-A8DD-4154-BA5C-E3F150EFD56A}" destId="{F842A2E2-8857-47EA-992F-D897C9080FAC}" srcOrd="2" destOrd="0" presId="urn:microsoft.com/office/officeart/2005/8/layout/default"/>
    <dgm:cxn modelId="{C29D5AF3-57DE-4858-9DAD-C377C35E935D}" type="presParOf" srcId="{2C5E81D5-A8DD-4154-BA5C-E3F150EFD56A}" destId="{A27F0098-445A-46A6-B21C-FCFB5D5F14E8}" srcOrd="3" destOrd="0" presId="urn:microsoft.com/office/officeart/2005/8/layout/default"/>
    <dgm:cxn modelId="{5918DC12-DE2E-4B45-B2F6-EC24F2398EF1}" type="presParOf" srcId="{2C5E81D5-A8DD-4154-BA5C-E3F150EFD56A}" destId="{69898D5C-7577-4B3F-A1BA-A5EAB63EED6A}" srcOrd="4" destOrd="0" presId="urn:microsoft.com/office/officeart/2005/8/layout/default"/>
    <dgm:cxn modelId="{6C4520B8-DDB9-4823-B742-9340952D68AB}" type="presParOf" srcId="{2C5E81D5-A8DD-4154-BA5C-E3F150EFD56A}" destId="{B41851D1-B8DA-4771-99C6-075F67607D58}" srcOrd="5" destOrd="0" presId="urn:microsoft.com/office/officeart/2005/8/layout/default"/>
    <dgm:cxn modelId="{B84A7642-BF3A-4092-98B1-156FCDA656F9}" type="presParOf" srcId="{2C5E81D5-A8DD-4154-BA5C-E3F150EFD56A}" destId="{45D55560-A205-4DE9-BB77-E633B302FDE9}" srcOrd="6" destOrd="0" presId="urn:microsoft.com/office/officeart/2005/8/layout/default"/>
    <dgm:cxn modelId="{DB690570-B5A7-422D-BC4F-FD03D627E1B7}" type="presParOf" srcId="{2C5E81D5-A8DD-4154-BA5C-E3F150EFD56A}" destId="{F08B0BEB-D686-4944-B72F-545028311BA9}" srcOrd="7" destOrd="0" presId="urn:microsoft.com/office/officeart/2005/8/layout/default"/>
    <dgm:cxn modelId="{022FA636-3701-43E6-A6A7-60C6BE9A31B9}" type="presParOf" srcId="{2C5E81D5-A8DD-4154-BA5C-E3F150EFD56A}" destId="{F2F45BC0-B718-4998-9F67-47EE6242E108}" srcOrd="8" destOrd="0" presId="urn:microsoft.com/office/officeart/2005/8/layout/default"/>
    <dgm:cxn modelId="{2C359D0D-12A7-4A2D-888A-120282803AB2}" type="presParOf" srcId="{2C5E81D5-A8DD-4154-BA5C-E3F150EFD56A}" destId="{D7BE3347-BC11-48EE-B401-8A0B51CF278C}" srcOrd="9" destOrd="0" presId="urn:microsoft.com/office/officeart/2005/8/layout/default"/>
    <dgm:cxn modelId="{1CBCA190-0768-4A1F-AD93-CF4460446245}" type="presParOf" srcId="{2C5E81D5-A8DD-4154-BA5C-E3F150EFD56A}" destId="{1983268A-3C18-45D0-8197-E6549A403978}"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54E58-F9B9-4F99-8489-1C8440F8D64E}">
      <dsp:nvSpPr>
        <dsp:cNvPr id="0" name=""/>
        <dsp:cNvSpPr/>
      </dsp:nvSpPr>
      <dsp:spPr>
        <a:xfrm rot="10800000">
          <a:off x="689303" y="930"/>
          <a:ext cx="2119755" cy="621520"/>
        </a:xfrm>
        <a:prstGeom prst="homePlate">
          <a:avLst/>
        </a:prstGeom>
        <a:solidFill>
          <a:schemeClr val="tx2">
            <a:lumMod val="7500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073"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Understanding</a:t>
          </a:r>
        </a:p>
      </dsp:txBody>
      <dsp:txXfrm rot="10800000">
        <a:off x="844683" y="930"/>
        <a:ext cx="1964375" cy="621520"/>
      </dsp:txXfrm>
    </dsp:sp>
    <dsp:sp modelId="{30C4ABBE-BDA1-4727-A199-5DAB1F2359D1}">
      <dsp:nvSpPr>
        <dsp:cNvPr id="0" name=""/>
        <dsp:cNvSpPr/>
      </dsp:nvSpPr>
      <dsp:spPr>
        <a:xfrm>
          <a:off x="378543" y="930"/>
          <a:ext cx="621520" cy="62152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dsp:style>
    </dsp:sp>
    <dsp:sp modelId="{4E994927-9543-45A4-8D33-7918BCF6545B}">
      <dsp:nvSpPr>
        <dsp:cNvPr id="0" name=""/>
        <dsp:cNvSpPr/>
      </dsp:nvSpPr>
      <dsp:spPr>
        <a:xfrm rot="10800000">
          <a:off x="683665" y="807978"/>
          <a:ext cx="2119755" cy="621520"/>
        </a:xfrm>
        <a:prstGeom prst="homePlate">
          <a:avLst/>
        </a:prstGeom>
        <a:solidFill>
          <a:schemeClr val="tx2">
            <a:lumMod val="7500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073"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Cleaning</a:t>
          </a:r>
        </a:p>
      </dsp:txBody>
      <dsp:txXfrm rot="10800000">
        <a:off x="839045" y="807978"/>
        <a:ext cx="1964375" cy="621520"/>
      </dsp:txXfrm>
    </dsp:sp>
    <dsp:sp modelId="{13BADE97-FF43-4EF3-AC59-165BF41E3228}">
      <dsp:nvSpPr>
        <dsp:cNvPr id="0" name=""/>
        <dsp:cNvSpPr/>
      </dsp:nvSpPr>
      <dsp:spPr>
        <a:xfrm>
          <a:off x="378543" y="807978"/>
          <a:ext cx="621520" cy="62152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dsp:style>
    </dsp:sp>
    <dsp:sp modelId="{29137A1C-847D-47D6-9BA2-8A984D17CEE8}">
      <dsp:nvSpPr>
        <dsp:cNvPr id="0" name=""/>
        <dsp:cNvSpPr/>
      </dsp:nvSpPr>
      <dsp:spPr>
        <a:xfrm rot="10800000">
          <a:off x="689303" y="1615027"/>
          <a:ext cx="2119755" cy="621520"/>
        </a:xfrm>
        <a:prstGeom prst="homePlate">
          <a:avLst/>
        </a:prstGeom>
        <a:solidFill>
          <a:schemeClr val="tx2">
            <a:lumMod val="7500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4073"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Exploration</a:t>
          </a:r>
        </a:p>
      </dsp:txBody>
      <dsp:txXfrm rot="10800000">
        <a:off x="844683" y="1615027"/>
        <a:ext cx="1964375" cy="621520"/>
      </dsp:txXfrm>
    </dsp:sp>
    <dsp:sp modelId="{3ABC6614-4828-4155-B500-B46489ACE3AD}">
      <dsp:nvSpPr>
        <dsp:cNvPr id="0" name=""/>
        <dsp:cNvSpPr/>
      </dsp:nvSpPr>
      <dsp:spPr>
        <a:xfrm>
          <a:off x="378543" y="1615027"/>
          <a:ext cx="621520" cy="62152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09884-7CA5-4B09-82D9-677433FA149B}">
      <dsp:nvSpPr>
        <dsp:cNvPr id="0" name=""/>
        <dsp:cNvSpPr/>
      </dsp:nvSpPr>
      <dsp:spPr>
        <a:xfrm rot="5400000">
          <a:off x="503089" y="604916"/>
          <a:ext cx="531247" cy="604807"/>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E539E7-D0DC-4A07-BF96-5F316A6865A4}">
      <dsp:nvSpPr>
        <dsp:cNvPr id="0" name=""/>
        <dsp:cNvSpPr/>
      </dsp:nvSpPr>
      <dsp:spPr>
        <a:xfrm>
          <a:off x="162909" y="16017"/>
          <a:ext cx="1293170" cy="625987"/>
        </a:xfrm>
        <a:prstGeom prst="roundRect">
          <a:avLst>
            <a:gd name="adj" fmla="val 1667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Gathering pre-processed data</a:t>
          </a:r>
        </a:p>
      </dsp:txBody>
      <dsp:txXfrm>
        <a:off x="193473" y="46581"/>
        <a:ext cx="1232042" cy="564859"/>
      </dsp:txXfrm>
    </dsp:sp>
    <dsp:sp modelId="{CC92AB8A-2DEF-4E0C-A810-DE590FDC0F94}">
      <dsp:nvSpPr>
        <dsp:cNvPr id="0" name=""/>
        <dsp:cNvSpPr/>
      </dsp:nvSpPr>
      <dsp:spPr>
        <a:xfrm>
          <a:off x="1256649" y="75719"/>
          <a:ext cx="650435" cy="505950"/>
        </a:xfrm>
        <a:prstGeom prst="rect">
          <a:avLst/>
        </a:prstGeom>
        <a:noFill/>
        <a:ln>
          <a:noFill/>
        </a:ln>
        <a:effectLst/>
      </dsp:spPr>
      <dsp:style>
        <a:lnRef idx="0">
          <a:scrgbClr r="0" g="0" b="0"/>
        </a:lnRef>
        <a:fillRef idx="0">
          <a:scrgbClr r="0" g="0" b="0"/>
        </a:fillRef>
        <a:effectRef idx="0">
          <a:scrgbClr r="0" g="0" b="0"/>
        </a:effectRef>
        <a:fontRef idx="minor"/>
      </dsp:style>
    </dsp:sp>
    <dsp:sp modelId="{8D452BA9-0F28-4886-8BC6-660A8C987794}">
      <dsp:nvSpPr>
        <dsp:cNvPr id="0" name=""/>
        <dsp:cNvSpPr/>
      </dsp:nvSpPr>
      <dsp:spPr>
        <a:xfrm rot="5400000">
          <a:off x="1305150" y="1308106"/>
          <a:ext cx="531247" cy="604807"/>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B58026-9CEC-4781-BFF1-EA2B149034B2}">
      <dsp:nvSpPr>
        <dsp:cNvPr id="0" name=""/>
        <dsp:cNvSpPr/>
      </dsp:nvSpPr>
      <dsp:spPr>
        <a:xfrm>
          <a:off x="1000113" y="719207"/>
          <a:ext cx="1222886" cy="625987"/>
        </a:xfrm>
        <a:prstGeom prst="roundRect">
          <a:avLst>
            <a:gd name="adj" fmla="val 1667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Feeding the data to model</a:t>
          </a:r>
        </a:p>
      </dsp:txBody>
      <dsp:txXfrm>
        <a:off x="1030677" y="749771"/>
        <a:ext cx="1161758" cy="564859"/>
      </dsp:txXfrm>
    </dsp:sp>
    <dsp:sp modelId="{F8731DC6-CA42-4503-82FA-F469633EDF5C}">
      <dsp:nvSpPr>
        <dsp:cNvPr id="0" name=""/>
        <dsp:cNvSpPr/>
      </dsp:nvSpPr>
      <dsp:spPr>
        <a:xfrm>
          <a:off x="2058711" y="778909"/>
          <a:ext cx="650435" cy="505950"/>
        </a:xfrm>
        <a:prstGeom prst="rect">
          <a:avLst/>
        </a:prstGeom>
        <a:noFill/>
        <a:ln>
          <a:noFill/>
        </a:ln>
        <a:effectLst/>
      </dsp:spPr>
      <dsp:style>
        <a:lnRef idx="0">
          <a:scrgbClr r="0" g="0" b="0"/>
        </a:lnRef>
        <a:fillRef idx="0">
          <a:scrgbClr r="0" g="0" b="0"/>
        </a:fillRef>
        <a:effectRef idx="0">
          <a:scrgbClr r="0" g="0" b="0"/>
        </a:effectRef>
        <a:fontRef idx="minor"/>
      </dsp:style>
    </dsp:sp>
    <dsp:sp modelId="{0D96501C-7E71-4B45-8BC8-540084DC520B}">
      <dsp:nvSpPr>
        <dsp:cNvPr id="0" name=""/>
        <dsp:cNvSpPr/>
      </dsp:nvSpPr>
      <dsp:spPr>
        <a:xfrm rot="5400000">
          <a:off x="2164158" y="2011296"/>
          <a:ext cx="531247" cy="604807"/>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C53927-3166-40C3-BB40-4D71745A6DBB}">
      <dsp:nvSpPr>
        <dsp:cNvPr id="0" name=""/>
        <dsp:cNvSpPr/>
      </dsp:nvSpPr>
      <dsp:spPr>
        <a:xfrm>
          <a:off x="1837317" y="1422397"/>
          <a:ext cx="1266493" cy="625987"/>
        </a:xfrm>
        <a:prstGeom prst="roundRect">
          <a:avLst>
            <a:gd name="adj" fmla="val 1667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Analysing model performance</a:t>
          </a:r>
        </a:p>
      </dsp:txBody>
      <dsp:txXfrm>
        <a:off x="1867881" y="1452961"/>
        <a:ext cx="1205365" cy="564859"/>
      </dsp:txXfrm>
    </dsp:sp>
    <dsp:sp modelId="{DFB05DB7-1B72-46DF-B7CA-3D637E86F1DD}">
      <dsp:nvSpPr>
        <dsp:cNvPr id="0" name=""/>
        <dsp:cNvSpPr/>
      </dsp:nvSpPr>
      <dsp:spPr>
        <a:xfrm>
          <a:off x="2917718" y="1482099"/>
          <a:ext cx="650435" cy="505950"/>
        </a:xfrm>
        <a:prstGeom prst="rect">
          <a:avLst/>
        </a:prstGeom>
        <a:noFill/>
        <a:ln>
          <a:noFill/>
        </a:ln>
        <a:effectLst/>
      </dsp:spPr>
      <dsp:style>
        <a:lnRef idx="0">
          <a:scrgbClr r="0" g="0" b="0"/>
        </a:lnRef>
        <a:fillRef idx="0">
          <a:scrgbClr r="0" g="0" b="0"/>
        </a:fillRef>
        <a:effectRef idx="0">
          <a:scrgbClr r="0" g="0" b="0"/>
        </a:effectRef>
        <a:fontRef idx="minor"/>
      </dsp:style>
    </dsp:sp>
    <dsp:sp modelId="{6B34B2A5-0CFF-4D6C-8C0F-416401E57177}">
      <dsp:nvSpPr>
        <dsp:cNvPr id="0" name=""/>
        <dsp:cNvSpPr/>
      </dsp:nvSpPr>
      <dsp:spPr>
        <a:xfrm>
          <a:off x="2680316" y="2125587"/>
          <a:ext cx="1297168" cy="625987"/>
        </a:xfrm>
        <a:prstGeom prst="roundRect">
          <a:avLst>
            <a:gd name="adj" fmla="val 1667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Choosing best model and Applying optimizations </a:t>
          </a:r>
        </a:p>
      </dsp:txBody>
      <dsp:txXfrm>
        <a:off x="2710880" y="2156151"/>
        <a:ext cx="1236040" cy="564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F182C-4220-48B7-8A86-3683AEAA6335}">
      <dsp:nvSpPr>
        <dsp:cNvPr id="0" name=""/>
        <dsp:cNvSpPr/>
      </dsp:nvSpPr>
      <dsp:spPr>
        <a:xfrm>
          <a:off x="420697" y="1564"/>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What are the most frequently bought products?</a:t>
          </a:r>
        </a:p>
      </dsp:txBody>
      <dsp:txXfrm>
        <a:off x="420697" y="1564"/>
        <a:ext cx="1357552" cy="814531"/>
      </dsp:txXfrm>
    </dsp:sp>
    <dsp:sp modelId="{F842A2E2-8857-47EA-992F-D897C9080FAC}">
      <dsp:nvSpPr>
        <dsp:cNvPr id="0" name=""/>
        <dsp:cNvSpPr/>
      </dsp:nvSpPr>
      <dsp:spPr>
        <a:xfrm>
          <a:off x="1914005" y="1564"/>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What is the sales chances of a product at a particular location?</a:t>
          </a:r>
        </a:p>
      </dsp:txBody>
      <dsp:txXfrm>
        <a:off x="1914005" y="1564"/>
        <a:ext cx="1357552" cy="814531"/>
      </dsp:txXfrm>
    </dsp:sp>
    <dsp:sp modelId="{69898D5C-7577-4B3F-A1BA-A5EAB63EED6A}">
      <dsp:nvSpPr>
        <dsp:cNvPr id="0" name=""/>
        <dsp:cNvSpPr/>
      </dsp:nvSpPr>
      <dsp:spPr>
        <a:xfrm>
          <a:off x="432290" y="951851"/>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How is the product sales dependant on the occupation of the customer?</a:t>
          </a:r>
        </a:p>
      </dsp:txBody>
      <dsp:txXfrm>
        <a:off x="432290" y="951851"/>
        <a:ext cx="1357552" cy="814531"/>
      </dsp:txXfrm>
    </dsp:sp>
    <dsp:sp modelId="{45D55560-A205-4DE9-BB77-E633B302FDE9}">
      <dsp:nvSpPr>
        <dsp:cNvPr id="0" name=""/>
        <dsp:cNvSpPr/>
      </dsp:nvSpPr>
      <dsp:spPr>
        <a:xfrm>
          <a:off x="1914005" y="951851"/>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Which category of customers prefer which payment method for which type of products?</a:t>
          </a:r>
        </a:p>
      </dsp:txBody>
      <dsp:txXfrm>
        <a:off x="1914005" y="951851"/>
        <a:ext cx="1357552" cy="814531"/>
      </dsp:txXfrm>
    </dsp:sp>
    <dsp:sp modelId="{F2F45BC0-B718-4998-9F67-47EE6242E108}">
      <dsp:nvSpPr>
        <dsp:cNvPr id="0" name=""/>
        <dsp:cNvSpPr/>
      </dsp:nvSpPr>
      <dsp:spPr>
        <a:xfrm>
          <a:off x="420697" y="1902138"/>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What is the relation of customer’s purchase pattern with purchase dates? </a:t>
          </a:r>
        </a:p>
      </dsp:txBody>
      <dsp:txXfrm>
        <a:off x="420697" y="1902138"/>
        <a:ext cx="1357552" cy="814531"/>
      </dsp:txXfrm>
    </dsp:sp>
    <dsp:sp modelId="{1983268A-3C18-45D0-8197-E6549A403978}">
      <dsp:nvSpPr>
        <dsp:cNvPr id="0" name=""/>
        <dsp:cNvSpPr/>
      </dsp:nvSpPr>
      <dsp:spPr>
        <a:xfrm>
          <a:off x="1914005" y="1903702"/>
          <a:ext cx="1357552" cy="8145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Which category of products need the most marketing and why?</a:t>
          </a:r>
        </a:p>
      </dsp:txBody>
      <dsp:txXfrm>
        <a:off x="1914005" y="1903702"/>
        <a:ext cx="1357552" cy="814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F182C-4220-48B7-8A86-3683AEAA6335}">
      <dsp:nvSpPr>
        <dsp:cNvPr id="0" name=""/>
        <dsp:cNvSpPr/>
      </dsp:nvSpPr>
      <dsp:spPr>
        <a:xfrm>
          <a:off x="420697" y="0"/>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What are the most frequently bought products?</a:t>
          </a:r>
        </a:p>
      </dsp:txBody>
      <dsp:txXfrm>
        <a:off x="420697" y="0"/>
        <a:ext cx="1357552" cy="814531"/>
      </dsp:txXfrm>
    </dsp:sp>
    <dsp:sp modelId="{F842A2E2-8857-47EA-992F-D897C9080FAC}">
      <dsp:nvSpPr>
        <dsp:cNvPr id="0" name=""/>
        <dsp:cNvSpPr/>
      </dsp:nvSpPr>
      <dsp:spPr>
        <a:xfrm>
          <a:off x="1914005" y="0"/>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What is the sales chances of a product at a particular location?</a:t>
          </a:r>
        </a:p>
      </dsp:txBody>
      <dsp:txXfrm>
        <a:off x="1914005" y="0"/>
        <a:ext cx="1357552" cy="814531"/>
      </dsp:txXfrm>
    </dsp:sp>
    <dsp:sp modelId="{69898D5C-7577-4B3F-A1BA-A5EAB63EED6A}">
      <dsp:nvSpPr>
        <dsp:cNvPr id="0" name=""/>
        <dsp:cNvSpPr/>
      </dsp:nvSpPr>
      <dsp:spPr>
        <a:xfrm>
          <a:off x="432290" y="950287"/>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How is the product sales dependant on the occupation of the customer?</a:t>
          </a:r>
        </a:p>
      </dsp:txBody>
      <dsp:txXfrm>
        <a:off x="432290" y="950287"/>
        <a:ext cx="1357552" cy="814531"/>
      </dsp:txXfrm>
    </dsp:sp>
    <dsp:sp modelId="{45D55560-A205-4DE9-BB77-E633B302FDE9}">
      <dsp:nvSpPr>
        <dsp:cNvPr id="0" name=""/>
        <dsp:cNvSpPr/>
      </dsp:nvSpPr>
      <dsp:spPr>
        <a:xfrm>
          <a:off x="1914005" y="950287"/>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Which category of customers prefer which payment method for which type of products?</a:t>
          </a:r>
        </a:p>
      </dsp:txBody>
      <dsp:txXfrm>
        <a:off x="1914005" y="950287"/>
        <a:ext cx="1357552" cy="814531"/>
      </dsp:txXfrm>
    </dsp:sp>
    <dsp:sp modelId="{F2F45BC0-B718-4998-9F67-47EE6242E108}">
      <dsp:nvSpPr>
        <dsp:cNvPr id="0" name=""/>
        <dsp:cNvSpPr/>
      </dsp:nvSpPr>
      <dsp:spPr>
        <a:xfrm>
          <a:off x="420697" y="1902138"/>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What is the relation of customer’s purchase pattern with purchase dates? </a:t>
          </a:r>
        </a:p>
      </dsp:txBody>
      <dsp:txXfrm>
        <a:off x="420697" y="1902138"/>
        <a:ext cx="1357552" cy="814531"/>
      </dsp:txXfrm>
    </dsp:sp>
    <dsp:sp modelId="{1983268A-3C18-45D0-8197-E6549A403978}">
      <dsp:nvSpPr>
        <dsp:cNvPr id="0" name=""/>
        <dsp:cNvSpPr/>
      </dsp:nvSpPr>
      <dsp:spPr>
        <a:xfrm>
          <a:off x="1914005" y="1903701"/>
          <a:ext cx="1357552" cy="814531"/>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Which category of products need the most marketing and why?</a:t>
          </a:r>
        </a:p>
      </dsp:txBody>
      <dsp:txXfrm>
        <a:off x="1914005" y="1903701"/>
        <a:ext cx="1357552" cy="81453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solidFill>
            <a:schemeClr val="bg2">
              <a:lumMod val="75000"/>
            </a:schemeClr>
          </a:soli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Atharv Yadav</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solidFill>
            <a:schemeClr val="bg2">
              <a:lumMod val="75000"/>
            </a:schemeClr>
          </a:soli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Agenda</a:t>
            </a:r>
          </a:p>
        </p:txBody>
      </p:sp>
      <p:sp>
        <p:nvSpPr>
          <p:cNvPr id="118" name="Shape 65"/>
          <p:cNvSpPr/>
          <p:nvPr/>
        </p:nvSpPr>
        <p:spPr>
          <a:xfrm>
            <a:off x="343874" y="1211200"/>
            <a:ext cx="5459402" cy="1572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latin typeface="Times New Roman" panose="02020603050405020304" pitchFamily="18" charset="0"/>
                <a:cs typeface="Times New Roman" panose="020206030504050203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latin typeface="Times New Roman" panose="02020603050405020304" pitchFamily="18" charset="0"/>
                <a:cs typeface="Times New Roman" panose="02020603050405020304" pitchFamily="18"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latin typeface="Times New Roman" panose="02020603050405020304" pitchFamily="18" charset="0"/>
                <a:cs typeface="Times New Roman" panose="020206030504050203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22002" y="-6350"/>
            <a:ext cx="9191402" cy="840000"/>
          </a:xfrm>
          <a:prstGeom prst="rect">
            <a:avLst/>
          </a:prstGeom>
          <a:solidFill>
            <a:schemeClr val="bg2">
              <a:lumMod val="75000"/>
            </a:schemeClr>
          </a:soli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Times New Roman" panose="02020603050405020304" pitchFamily="18" charset="0"/>
                <a:cs typeface="Times New Roman" panose="02020603050405020304" pitchFamily="18" charset="0"/>
              </a:rPr>
              <a:t>The fundamental process flow for the data analytics of customer demographics and transactions data</a:t>
            </a:r>
            <a:endParaRPr dirty="0">
              <a:latin typeface="Times New Roman" panose="02020603050405020304" pitchFamily="18" charset="0"/>
              <a:cs typeface="Times New Roman" panose="02020603050405020304" pitchFamily="18" charset="0"/>
            </a:endParaRPr>
          </a:p>
        </p:txBody>
      </p:sp>
      <p:sp>
        <p:nvSpPr>
          <p:cNvPr id="124" name="Shape 73"/>
          <p:cNvSpPr/>
          <p:nvPr/>
        </p:nvSpPr>
        <p:spPr>
          <a:xfrm>
            <a:off x="205025" y="1984793"/>
            <a:ext cx="8565599"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Performing a complete Data analysis </a:t>
            </a:r>
            <a:r>
              <a:rPr lang="en-US" dirty="0">
                <a:solidFill>
                  <a:srgbClr val="333333"/>
                </a:solidFill>
                <a:latin typeface="Times New Roman" panose="02020603050405020304" pitchFamily="18" charset="0"/>
                <a:cs typeface="Times New Roman" panose="02020603050405020304" pitchFamily="18" charset="0"/>
              </a:rPr>
              <a:t>on </a:t>
            </a:r>
            <a:r>
              <a:rPr lang="en-US" b="0" i="0" dirty="0">
                <a:solidFill>
                  <a:srgbClr val="333333"/>
                </a:solidFill>
                <a:effectLst/>
                <a:latin typeface="Times New Roman" panose="02020603050405020304" pitchFamily="18" charset="0"/>
                <a:cs typeface="Times New Roman" panose="02020603050405020304" pitchFamily="18" charset="0"/>
              </a:rPr>
              <a:t>the existing 3 datasets (Customer demographic, customer address and transactions) as a labelled dataset the </a:t>
            </a:r>
            <a:r>
              <a:rPr lang="en-US" dirty="0">
                <a:solidFill>
                  <a:srgbClr val="333333"/>
                </a:solidFill>
                <a:latin typeface="Times New Roman" panose="02020603050405020304" pitchFamily="18" charset="0"/>
                <a:cs typeface="Times New Roman" panose="02020603050405020304" pitchFamily="18" charset="0"/>
              </a:rPr>
              <a:t>organization will make the decisions whether to target a particular customer or product based on insights collected from the analysis </a:t>
            </a:r>
            <a:r>
              <a:rPr lang="en-US" b="0" i="0" dirty="0">
                <a:solidFill>
                  <a:srgbClr val="333333"/>
                </a:solidFill>
                <a:effectLst/>
                <a:latin typeface="Times New Roman" panose="02020603050405020304" pitchFamily="18" charset="0"/>
                <a:cs typeface="Times New Roman" panose="02020603050405020304" pitchFamily="18" charset="0"/>
              </a:rPr>
              <a:t>to drive the most value for the organization.</a:t>
            </a:r>
          </a:p>
          <a:p>
            <a:pPr marL="285750" indent="-28575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A </a:t>
            </a:r>
            <a:r>
              <a:rPr lang="en-US" b="0" i="0" dirty="0">
                <a:solidFill>
                  <a:srgbClr val="333333"/>
                </a:solidFill>
                <a:effectLst/>
                <a:latin typeface="Times New Roman" panose="02020603050405020304" pitchFamily="18" charset="0"/>
                <a:cs typeface="Times New Roman" panose="02020603050405020304" pitchFamily="18" charset="0"/>
              </a:rPr>
              <a:t>detailed approach for the analysis includes activities such as understanding the data distributions, feature engineering, data transformations, modelling, results interpretation and reporting. These steps will reveal the </a:t>
            </a:r>
            <a:r>
              <a:rPr lang="en-US" dirty="0">
                <a:solidFill>
                  <a:srgbClr val="333333"/>
                </a:solidFill>
                <a:latin typeface="Times New Roman" panose="02020603050405020304" pitchFamily="18" charset="0"/>
                <a:cs typeface="Times New Roman" panose="02020603050405020304" pitchFamily="18" charset="0"/>
              </a:rPr>
              <a:t>valuable information like the customer’s purchasing behavior, customer’s favorite products/brands, customer's priorities etc.</a:t>
            </a:r>
          </a:p>
          <a:p>
            <a:pPr marL="285750" indent="-28575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 analysis will start with data exploration followed by data modeling followed by making the interpretations.</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26216"/>
            <a:ext cx="9191402" cy="840000"/>
          </a:xfrm>
          <a:prstGeom prst="rect">
            <a:avLst/>
          </a:prstGeom>
          <a:solidFill>
            <a:schemeClr val="bg2">
              <a:lumMod val="7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Times New Roman" panose="02020603050405020304" pitchFamily="18" charset="0"/>
                <a:cs typeface="Times New Roman" panose="02020603050405020304" pitchFamily="18" charset="0"/>
              </a:rPr>
              <a:t>Data Exploration</a:t>
            </a:r>
            <a:endParaRPr dirty="0">
              <a:latin typeface="Times New Roman" panose="02020603050405020304" pitchFamily="18" charset="0"/>
              <a:cs typeface="Times New Roman" panose="02020603050405020304" pitchFamily="18" charset="0"/>
            </a:endParaRP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Times New Roman" panose="02020603050405020304" pitchFamily="18" charset="0"/>
                <a:cs typeface="Times New Roman" panose="02020603050405020304" pitchFamily="18" charset="0"/>
              </a:rPr>
              <a:t>Cleaning the data and analysing pre-existing patterns and relationships between product and customer specific attributes</a:t>
            </a:r>
            <a:endParaRPr dirty="0">
              <a:latin typeface="Times New Roman" panose="02020603050405020304" pitchFamily="18" charset="0"/>
              <a:cs typeface="Times New Roman" panose="02020603050405020304" pitchFamily="18" charset="0"/>
            </a:endParaRPr>
          </a:p>
        </p:txBody>
      </p:sp>
      <p:sp>
        <p:nvSpPr>
          <p:cNvPr id="133" name="Shape 82"/>
          <p:cNvSpPr/>
          <p:nvPr/>
        </p:nvSpPr>
        <p:spPr>
          <a:xfrm>
            <a:off x="205025" y="2164724"/>
            <a:ext cx="3969003" cy="228700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latin typeface="Times New Roman" panose="02020603050405020304" pitchFamily="18" charset="0"/>
                <a:cs typeface="Times New Roman" panose="02020603050405020304" pitchFamily="18" charset="0"/>
              </a:rPr>
              <a:t>Following are the steps to be carried out: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Understanding Variable Distribution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Handling the missing values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Analysing the skewness of the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Performing Univariate/Multivariate analysis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Understanding the correlation among the various customer attributes and product attributes.</a:t>
            </a:r>
            <a:endParaRPr dirty="0">
              <a:latin typeface="Times New Roman" panose="02020603050405020304" pitchFamily="18" charset="0"/>
              <a:cs typeface="Times New Roman" panose="02020603050405020304" pitchFamily="18" charset="0"/>
            </a:endParaRPr>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graphicFrame>
        <p:nvGraphicFramePr>
          <p:cNvPr id="3" name="Diagram 2">
            <a:extLst>
              <a:ext uri="{FF2B5EF4-FFF2-40B4-BE49-F238E27FC236}">
                <a16:creationId xmlns:a16="http://schemas.microsoft.com/office/drawing/2014/main" id="{E7CB980E-D057-8EB1-7D2E-7241C5C3D9D7}"/>
              </a:ext>
            </a:extLst>
          </p:cNvPr>
          <p:cNvGraphicFramePr/>
          <p:nvPr>
            <p:extLst>
              <p:ext uri="{D42A27DB-BD31-4B8C-83A1-F6EECF244321}">
                <p14:modId xmlns:p14="http://schemas.microsoft.com/office/powerpoint/2010/main" val="2570254434"/>
              </p:ext>
            </p:extLst>
          </p:nvPr>
        </p:nvGraphicFramePr>
        <p:xfrm>
          <a:off x="5158332" y="2370636"/>
          <a:ext cx="3187603" cy="2237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23701" y="0"/>
            <a:ext cx="9191402" cy="840000"/>
          </a:xfrm>
          <a:prstGeom prst="rect">
            <a:avLst/>
          </a:prstGeom>
          <a:solidFill>
            <a:schemeClr val="bg2">
              <a:lumMod val="75000"/>
            </a:schemeClr>
          </a:soli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Times New Roman" panose="02020603050405020304" pitchFamily="18" charset="0"/>
                <a:cs typeface="Times New Roman" panose="02020603050405020304" pitchFamily="18" charset="0"/>
              </a:rPr>
              <a:t>Model Development</a:t>
            </a:r>
            <a:endParaRPr dirty="0">
              <a:latin typeface="Times New Roman" panose="02020603050405020304" pitchFamily="18" charset="0"/>
              <a:cs typeface="Times New Roman" panose="02020603050405020304" pitchFamily="18" charset="0"/>
            </a:endParaRP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Times New Roman" panose="02020603050405020304" pitchFamily="18" charset="0"/>
                <a:cs typeface="Times New Roman" panose="02020603050405020304" pitchFamily="18" charset="0"/>
              </a:rPr>
              <a:t>Choosing the best model and performing optimization</a:t>
            </a:r>
            <a:endParaRPr dirty="0">
              <a:latin typeface="Times New Roman" panose="02020603050405020304" pitchFamily="18" charset="0"/>
              <a:cs typeface="Times New Roman" panose="02020603050405020304" pitchFamily="18" charset="0"/>
            </a:endParaRPr>
          </a:p>
        </p:txBody>
      </p:sp>
      <p:sp>
        <p:nvSpPr>
          <p:cNvPr id="142" name="Shape 91"/>
          <p:cNvSpPr/>
          <p:nvPr/>
        </p:nvSpPr>
        <p:spPr>
          <a:xfrm>
            <a:off x="205025" y="2030422"/>
            <a:ext cx="4134600" cy="228700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the process of data exploration, the data is to be pre-processed in order to provide it to the model to make predictions.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 needs to be passed to several models. The best model will be selected after checking the performance of every model and finally the optimizers are applied to boost the model performance.</a:t>
            </a:r>
            <a:endParaRPr dirty="0">
              <a:latin typeface="Times New Roman" panose="02020603050405020304" pitchFamily="18" charset="0"/>
              <a:cs typeface="Times New Roman" panose="02020603050405020304" pitchFamily="18" charset="0"/>
            </a:endParaRPr>
          </a:p>
        </p:txBody>
      </p:sp>
      <p:sp>
        <p:nvSpPr>
          <p:cNvPr id="143" name="Rectangle"/>
          <p:cNvSpPr/>
          <p:nvPr/>
        </p:nvSpPr>
        <p:spPr>
          <a:xfrm>
            <a:off x="4572000" y="1919542"/>
            <a:ext cx="4198625" cy="295998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3" name="Diagram 2">
            <a:extLst>
              <a:ext uri="{FF2B5EF4-FFF2-40B4-BE49-F238E27FC236}">
                <a16:creationId xmlns:a16="http://schemas.microsoft.com/office/drawing/2014/main" id="{6267E04B-E929-3AD9-87C7-870D282A63EE}"/>
              </a:ext>
            </a:extLst>
          </p:cNvPr>
          <p:cNvGraphicFramePr/>
          <p:nvPr>
            <p:extLst>
              <p:ext uri="{D42A27DB-BD31-4B8C-83A1-F6EECF244321}">
                <p14:modId xmlns:p14="http://schemas.microsoft.com/office/powerpoint/2010/main" val="3483451785"/>
              </p:ext>
            </p:extLst>
          </p:nvPr>
        </p:nvGraphicFramePr>
        <p:xfrm>
          <a:off x="4636026" y="2030422"/>
          <a:ext cx="4134599" cy="2767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solidFill>
            <a:schemeClr val="bg2">
              <a:lumMod val="75000"/>
            </a:schemeClr>
          </a:soli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8641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Times New Roman" panose="02020603050405020304" pitchFamily="18" charset="0"/>
                <a:cs typeface="Times New Roman" panose="02020603050405020304" pitchFamily="18" charset="0"/>
              </a:rPr>
              <a:t>Making conclusions out of the acquired insights so that the better strategies can be planned and customer satisfaction can be enhanced </a:t>
            </a:r>
            <a:endParaRPr dirty="0">
              <a:latin typeface="Times New Roman" panose="02020603050405020304" pitchFamily="18" charset="0"/>
              <a:cs typeface="Times New Roman" panose="02020603050405020304" pitchFamily="18" charset="0"/>
            </a:endParaRPr>
          </a:p>
        </p:txBody>
      </p:sp>
      <p:sp>
        <p:nvSpPr>
          <p:cNvPr id="151" name="Shape 100"/>
          <p:cNvSpPr/>
          <p:nvPr/>
        </p:nvSpPr>
        <p:spPr>
          <a:xfrm>
            <a:off x="204973" y="2307513"/>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Interpretations regarding the various aspects like customer’s behavioural pattern, product’s popularity, most trusted customers etc. will be based on results acquired from the previous stage.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Various Statistical and Data visualization techniques will be used to depict the patterns and insights in the data and interpret the meanings.</a:t>
            </a:r>
          </a:p>
          <a:p>
            <a:endParaRPr dirty="0">
              <a:latin typeface="Times New Roman" panose="02020603050405020304" pitchFamily="18" charset="0"/>
              <a:cs typeface="Times New Roman" panose="02020603050405020304" pitchFamily="18" charset="0"/>
            </a:endParaRPr>
          </a:p>
        </p:txBody>
      </p:sp>
      <p:sp>
        <p:nvSpPr>
          <p:cNvPr id="152" name="Rectangle"/>
          <p:cNvSpPr/>
          <p:nvPr/>
        </p:nvSpPr>
        <p:spPr>
          <a:xfrm>
            <a:off x="4626224" y="2016671"/>
            <a:ext cx="3800704" cy="2970708"/>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graphicFrame>
        <p:nvGraphicFramePr>
          <p:cNvPr id="2" name="Diagram 1">
            <a:extLst>
              <a:ext uri="{FF2B5EF4-FFF2-40B4-BE49-F238E27FC236}">
                <a16:creationId xmlns:a16="http://schemas.microsoft.com/office/drawing/2014/main" id="{445378D8-244D-BBAF-B69A-C2118358DB59}"/>
              </a:ext>
            </a:extLst>
          </p:cNvPr>
          <p:cNvGraphicFramePr/>
          <p:nvPr>
            <p:extLst>
              <p:ext uri="{D42A27DB-BD31-4B8C-83A1-F6EECF244321}">
                <p14:modId xmlns:p14="http://schemas.microsoft.com/office/powerpoint/2010/main" val="2066386951"/>
              </p:ext>
            </p:extLst>
          </p:nvPr>
        </p:nvGraphicFramePr>
        <p:xfrm>
          <a:off x="4680449" y="2142908"/>
          <a:ext cx="3692255" cy="2718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930E09E-93AC-39F7-6205-EA463E426B17}"/>
              </a:ext>
            </a:extLst>
          </p:cNvPr>
          <p:cNvGraphicFramePr/>
          <p:nvPr>
            <p:extLst>
              <p:ext uri="{D42A27DB-BD31-4B8C-83A1-F6EECF244321}">
                <p14:modId xmlns:p14="http://schemas.microsoft.com/office/powerpoint/2010/main" val="818898533"/>
              </p:ext>
            </p:extLst>
          </p:nvPr>
        </p:nvGraphicFramePr>
        <p:xfrm>
          <a:off x="4680449" y="2150386"/>
          <a:ext cx="3692255" cy="2718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194</TotalTime>
  <Words>517</Words>
  <Application>Microsoft Office PowerPoint</Application>
  <PresentationFormat>On-screen Show (16:9)</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atharv yadav</cp:lastModifiedBy>
  <cp:revision>11</cp:revision>
  <dcterms:modified xsi:type="dcterms:W3CDTF">2023-02-18T16:10:24Z</dcterms:modified>
</cp:coreProperties>
</file>