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514" y="6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3;n"/>
          <p:cNvSpPr>
            <a:spLocks noGrp="1" noRot="1" noChangeAspect="1"/>
          </p:cNvSpPr>
          <p:nvPr>
            <p:ph type="sldImg" idx="2"/>
          </p:nvPr>
        </p:nvSpPr>
        <p:spPr>
          <a:xfrm>
            <a:off x="381295" y="685800"/>
            <a:ext cx="6096076" cy="3429000"/>
          </a:xfrm>
          <a:prstGeom prst="rect">
            <a:avLst/>
          </a:prstGeom>
          <a:noFill/>
          <a:ln w="9528">
            <a:solidFill>
              <a:srgbClr val="000000"/>
            </a:solidFill>
            <a:prstDash val="solid"/>
            <a:round/>
          </a:ln>
        </p:spPr>
      </p:sp>
      <p:sp>
        <p:nvSpPr>
          <p:cNvPr id="3" name="Google Shape;4;n"/>
          <p:cNvSpPr txBox="1">
            <a:spLocks noGrp="1"/>
          </p:cNvSpPr>
          <p:nvPr>
            <p:ph type="body" sz="quarter" idx="3"/>
          </p:nvPr>
        </p:nvSpPr>
        <p:spPr>
          <a:xfrm>
            <a:off x="685800" y="4343400"/>
            <a:ext cx="5486400" cy="4114800"/>
          </a:xfrm>
          <a:prstGeom prst="rect">
            <a:avLst/>
          </a:prstGeom>
          <a:noFill/>
          <a:ln>
            <a:noFill/>
          </a:ln>
        </p:spPr>
        <p:txBody>
          <a:bodyPr vert="horz" wrap="square" lIns="91421" tIns="91421" rIns="91421" bIns="91421" anchor="t" anchorCtr="0" compatLnSpc="1"/>
          <a:lstStyle/>
          <a:p>
            <a:pPr lvl="0"/>
            <a:endParaRPr lang="en-US"/>
          </a:p>
        </p:txBody>
      </p:sp>
    </p:spTree>
  </p:cSld>
  <p:clrMap bg1="lt1" tx1="dk1" bg2="lt2" tx2="dk2" accent1="accent1" accent2="accent2" accent3="accent3" accent4="accent4" accent5="accent5" accent6="accent6" hlink="hlink" folHlink="folHlink"/>
  <p:notesStyle>
    <a:lvl1pPr marL="457200" marR="0" lvl="0" indent="-298451" algn="l" defTabSz="914400" rtl="0" fontAlgn="auto" hangingPunct="1">
      <a:lnSpc>
        <a:spcPct val="100000"/>
      </a:lnSpc>
      <a:spcBef>
        <a:spcPts val="0"/>
      </a:spcBef>
      <a:spcAft>
        <a:spcPts val="0"/>
      </a:spcAft>
      <a:buClr>
        <a:srgbClr val="000000"/>
      </a:buClr>
      <a:buSzPts val="1100"/>
      <a:buFont typeface="Arial"/>
      <a:buChar char="●"/>
      <a:tabLst/>
      <a:defRPr lang="en-US" sz="1100" b="0" i="0" u="none" strike="noStrike" kern="0" cap="none" spc="0" baseline="0">
        <a:solidFill>
          <a:srgbClr val="000000"/>
        </a:solidFill>
        <a:uFillTx/>
        <a:latin typeface="Arial"/>
        <a:ea typeface="Arial"/>
        <a:cs typeface="Arial"/>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56;p:notes"/>
          <p:cNvSpPr>
            <a:spLocks noGrp="1" noRot="1" noChangeAspect="1"/>
          </p:cNvSpPr>
          <p:nvPr>
            <p:ph type="sldImg"/>
          </p:nvPr>
        </p:nvSpPr>
        <p:spPr>
          <a:xfrm>
            <a:off x="381003" y="685800"/>
            <a:ext cx="6096003" cy="3429000"/>
          </a:xfrm>
        </p:spPr>
      </p:sp>
      <p:sp>
        <p:nvSpPr>
          <p:cNvPr id="3" name="Google Shape;57;p:notes"/>
          <p:cNvSpPr txBox="1">
            <a:spLocks noGrp="1"/>
          </p:cNvSpPr>
          <p:nvPr>
            <p:ph type="body" sz="quarter"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03;g63e7c4c73d_0_1759:notes"/>
          <p:cNvSpPr>
            <a:spLocks noGrp="1" noRot="1" noChangeAspect="1"/>
          </p:cNvSpPr>
          <p:nvPr>
            <p:ph type="sldImg"/>
          </p:nvPr>
        </p:nvSpPr>
        <p:spPr>
          <a:xfrm>
            <a:off x="381003" y="685800"/>
            <a:ext cx="6096003" cy="3429000"/>
          </a:xfrm>
        </p:spPr>
      </p:sp>
      <p:sp>
        <p:nvSpPr>
          <p:cNvPr id="3" name="Google Shape;104;g63e7c4c73d_0_1759:notes"/>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09;g63e7c4c73d_0_1765:notes"/>
          <p:cNvSpPr>
            <a:spLocks noGrp="1" noRot="1" noChangeAspect="1"/>
          </p:cNvSpPr>
          <p:nvPr>
            <p:ph type="sldImg"/>
          </p:nvPr>
        </p:nvSpPr>
        <p:spPr>
          <a:xfrm>
            <a:off x="381003" y="685800"/>
            <a:ext cx="6096003" cy="3429000"/>
          </a:xfrm>
        </p:spPr>
      </p:sp>
      <p:sp>
        <p:nvSpPr>
          <p:cNvPr id="3" name="Google Shape;110;g63e7c4c73d_0_1765:notes"/>
          <p:cNvSpPr txBox="1">
            <a:spLocks noGrp="1"/>
          </p:cNvSpPr>
          <p:nvPr>
            <p:ph type="body" sz="quarter"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15;g63e7c4c73d_0_1782:notes"/>
          <p:cNvSpPr>
            <a:spLocks noGrp="1" noRot="1" noChangeAspect="1"/>
          </p:cNvSpPr>
          <p:nvPr>
            <p:ph type="sldImg"/>
          </p:nvPr>
        </p:nvSpPr>
        <p:spPr>
          <a:xfrm>
            <a:off x="381003" y="685800"/>
            <a:ext cx="6096003" cy="3429000"/>
          </a:xfrm>
        </p:spPr>
      </p:sp>
      <p:sp>
        <p:nvSpPr>
          <p:cNvPr id="3" name="Google Shape;116;g63e7c4c73d_0_1782:notes"/>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21;g63e7c4c73d_0_1771:notes"/>
          <p:cNvSpPr>
            <a:spLocks noGrp="1" noRot="1" noChangeAspect="1"/>
          </p:cNvSpPr>
          <p:nvPr>
            <p:ph type="sldImg"/>
          </p:nvPr>
        </p:nvSpPr>
        <p:spPr>
          <a:xfrm>
            <a:off x="381003" y="685800"/>
            <a:ext cx="6096003" cy="3429000"/>
          </a:xfrm>
        </p:spPr>
      </p:sp>
      <p:sp>
        <p:nvSpPr>
          <p:cNvPr id="3" name="Google Shape;122;g63e7c4c73d_0_1771:notes"/>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27;g63e7c4c73d_0_1889:notes"/>
          <p:cNvSpPr>
            <a:spLocks noGrp="1" noRot="1" noChangeAspect="1"/>
          </p:cNvSpPr>
          <p:nvPr>
            <p:ph type="sldImg"/>
          </p:nvPr>
        </p:nvSpPr>
        <p:spPr>
          <a:xfrm>
            <a:off x="381000" y="685800"/>
            <a:ext cx="6096000" cy="3429000"/>
          </a:xfrm>
        </p:spPr>
      </p:sp>
      <p:sp>
        <p:nvSpPr>
          <p:cNvPr id="3" name="Google Shape;128;g63e7c4c73d_0_1889:notes"/>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33;g63e7c4c73d_0_1895:notes"/>
          <p:cNvSpPr>
            <a:spLocks noGrp="1" noRot="1" noChangeAspect="1"/>
          </p:cNvSpPr>
          <p:nvPr>
            <p:ph type="sldImg"/>
          </p:nvPr>
        </p:nvSpPr>
        <p:spPr>
          <a:xfrm>
            <a:off x="381003" y="685800"/>
            <a:ext cx="6096003" cy="3429000"/>
          </a:xfrm>
        </p:spPr>
      </p:sp>
      <p:sp>
        <p:nvSpPr>
          <p:cNvPr id="3" name="Google Shape;134;g63e7c4c73d_0_1895:notes"/>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39;g63e7c4c73d_0_1912:notes"/>
          <p:cNvSpPr>
            <a:spLocks noGrp="1" noRot="1" noChangeAspect="1"/>
          </p:cNvSpPr>
          <p:nvPr>
            <p:ph type="sldImg"/>
          </p:nvPr>
        </p:nvSpPr>
        <p:spPr>
          <a:xfrm>
            <a:off x="381003" y="685800"/>
            <a:ext cx="6096003" cy="3429000"/>
          </a:xfrm>
        </p:spPr>
      </p:sp>
      <p:sp>
        <p:nvSpPr>
          <p:cNvPr id="3" name="Google Shape;140;g63e7c4c73d_0_1912:notes"/>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45;g63e7c4c73d_0_1917:notes"/>
          <p:cNvSpPr>
            <a:spLocks noGrp="1" noRot="1" noChangeAspect="1"/>
          </p:cNvSpPr>
          <p:nvPr>
            <p:ph type="sldImg"/>
          </p:nvPr>
        </p:nvSpPr>
        <p:spPr>
          <a:xfrm>
            <a:off x="381000" y="685800"/>
            <a:ext cx="6096000" cy="3429000"/>
          </a:xfrm>
        </p:spPr>
      </p:sp>
      <p:sp>
        <p:nvSpPr>
          <p:cNvPr id="3" name="Google Shape;146;g63e7c4c73d_0_1917:notes"/>
          <p:cNvSpPr txBox="1">
            <a:spLocks noGrp="1"/>
          </p:cNvSpPr>
          <p:nvPr>
            <p:ph type="body" sz="quarter"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51;g63e7c4c73d_0_1901:notes"/>
          <p:cNvSpPr>
            <a:spLocks noGrp="1" noRot="1" noChangeAspect="1"/>
          </p:cNvSpPr>
          <p:nvPr>
            <p:ph type="sldImg"/>
          </p:nvPr>
        </p:nvSpPr>
        <p:spPr>
          <a:xfrm>
            <a:off x="381003" y="685800"/>
            <a:ext cx="6096003" cy="3429000"/>
          </a:xfrm>
        </p:spPr>
      </p:sp>
      <p:sp>
        <p:nvSpPr>
          <p:cNvPr id="3" name="Google Shape;152;g63e7c4c73d_0_1901:notes"/>
          <p:cNvSpPr txBox="1">
            <a:spLocks noGrp="1"/>
          </p:cNvSpPr>
          <p:nvPr>
            <p:ph type="body" sz="quarter"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51;g63e7c4c73d_0_1901:notes"/>
          <p:cNvSpPr>
            <a:spLocks noGrp="1" noRot="1" noChangeAspect="1"/>
          </p:cNvSpPr>
          <p:nvPr>
            <p:ph type="sldImg"/>
          </p:nvPr>
        </p:nvSpPr>
        <p:spPr>
          <a:xfrm>
            <a:off x="381003" y="685800"/>
            <a:ext cx="6096003" cy="3429000"/>
          </a:xfrm>
        </p:spPr>
      </p:sp>
      <p:sp>
        <p:nvSpPr>
          <p:cNvPr id="3" name="Google Shape;152;g63e7c4c73d_0_1901:notes"/>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62;g63e7c4c73d_0_278:notes"/>
          <p:cNvSpPr>
            <a:spLocks noGrp="1" noRot="1" noChangeAspect="1"/>
          </p:cNvSpPr>
          <p:nvPr>
            <p:ph type="sldImg"/>
          </p:nvPr>
        </p:nvSpPr>
        <p:spPr>
          <a:xfrm>
            <a:off x="381003" y="685800"/>
            <a:ext cx="6096003" cy="3429000"/>
          </a:xfrm>
        </p:spPr>
      </p:sp>
      <p:sp>
        <p:nvSpPr>
          <p:cNvPr id="3" name="Google Shape;63;g63e7c4c73d_0_278:notes"/>
          <p:cNvSpPr txBox="1">
            <a:spLocks noGrp="1"/>
          </p:cNvSpPr>
          <p:nvPr>
            <p:ph type="body" sz="quarter"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57;g63e7c4c73d_0_1922:notes"/>
          <p:cNvSpPr>
            <a:spLocks noGrp="1" noRot="1" noChangeAspect="1"/>
          </p:cNvSpPr>
          <p:nvPr>
            <p:ph type="sldImg"/>
          </p:nvPr>
        </p:nvSpPr>
        <p:spPr>
          <a:xfrm>
            <a:off x="381000" y="685800"/>
            <a:ext cx="6096000" cy="3429000"/>
          </a:xfrm>
        </p:spPr>
      </p:sp>
      <p:sp>
        <p:nvSpPr>
          <p:cNvPr id="3" name="Google Shape;158;g63e7c4c73d_0_1922:notes"/>
          <p:cNvSpPr txBox="1">
            <a:spLocks noGrp="1"/>
          </p:cNvSpPr>
          <p:nvPr>
            <p:ph type="body" sz="quarter"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63;g63e7c4c73d_0_1927:notes"/>
          <p:cNvSpPr>
            <a:spLocks noGrp="1" noRot="1" noChangeAspect="1"/>
          </p:cNvSpPr>
          <p:nvPr>
            <p:ph type="sldImg"/>
          </p:nvPr>
        </p:nvSpPr>
        <p:spPr>
          <a:xfrm>
            <a:off x="381000" y="685800"/>
            <a:ext cx="6096000" cy="3429000"/>
          </a:xfrm>
        </p:spPr>
      </p:sp>
      <p:sp>
        <p:nvSpPr>
          <p:cNvPr id="3" name="Google Shape;164;g63e7c4c73d_0_1927:notes"/>
          <p:cNvSpPr txBox="1">
            <a:spLocks noGrp="1"/>
          </p:cNvSpPr>
          <p:nvPr>
            <p:ph type="body" sz="quarter"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69;g63e7c4c73d_0_2147:notes"/>
          <p:cNvSpPr>
            <a:spLocks noGrp="1" noRot="1" noChangeAspect="1"/>
          </p:cNvSpPr>
          <p:nvPr>
            <p:ph type="sldImg"/>
          </p:nvPr>
        </p:nvSpPr>
        <p:spPr>
          <a:xfrm>
            <a:off x="381003" y="685800"/>
            <a:ext cx="6096003" cy="3429000"/>
          </a:xfrm>
        </p:spPr>
      </p:sp>
      <p:sp>
        <p:nvSpPr>
          <p:cNvPr id="3" name="Google Shape;170;g63e7c4c73d_0_2147:notes"/>
          <p:cNvSpPr txBox="1">
            <a:spLocks noGrp="1"/>
          </p:cNvSpPr>
          <p:nvPr>
            <p:ph type="body" sz="quarter"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81;g63e7c4c73d_0_2142:notes"/>
          <p:cNvSpPr>
            <a:spLocks noGrp="1" noRot="1" noChangeAspect="1"/>
          </p:cNvSpPr>
          <p:nvPr>
            <p:ph type="sldImg"/>
          </p:nvPr>
        </p:nvSpPr>
        <p:spPr>
          <a:xfrm>
            <a:off x="381003" y="685800"/>
            <a:ext cx="6096003" cy="3429000"/>
          </a:xfrm>
        </p:spPr>
      </p:sp>
      <p:sp>
        <p:nvSpPr>
          <p:cNvPr id="3" name="Google Shape;182;g63e7c4c73d_0_2142:notes"/>
          <p:cNvSpPr txBox="1">
            <a:spLocks noGrp="1"/>
          </p:cNvSpPr>
          <p:nvPr>
            <p:ph type="body" sz="quarter"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87;g63e7c4c73d_0_2137:notes"/>
          <p:cNvSpPr>
            <a:spLocks noGrp="1" noRot="1" noChangeAspect="1"/>
          </p:cNvSpPr>
          <p:nvPr>
            <p:ph type="sldImg"/>
          </p:nvPr>
        </p:nvSpPr>
        <p:spPr>
          <a:xfrm>
            <a:off x="381003" y="685800"/>
            <a:ext cx="6096003" cy="3429000"/>
          </a:xfrm>
        </p:spPr>
      </p:sp>
      <p:sp>
        <p:nvSpPr>
          <p:cNvPr id="3" name="Google Shape;188;g63e7c4c73d_0_2137:notes"/>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67;g63e7c4c73d_0_1776:notes"/>
          <p:cNvSpPr>
            <a:spLocks noGrp="1" noRot="1" noChangeAspect="1"/>
          </p:cNvSpPr>
          <p:nvPr>
            <p:ph type="sldImg"/>
          </p:nvPr>
        </p:nvSpPr>
        <p:spPr>
          <a:xfrm>
            <a:off x="381003" y="685800"/>
            <a:ext cx="6096003" cy="3429000"/>
          </a:xfrm>
        </p:spPr>
      </p:sp>
      <p:sp>
        <p:nvSpPr>
          <p:cNvPr id="3" name="Google Shape;68;g63e7c4c73d_0_1776:notes"/>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73;g63e7c4c73d_0_0:notes"/>
          <p:cNvSpPr>
            <a:spLocks noGrp="1" noRot="1" noChangeAspect="1"/>
          </p:cNvSpPr>
          <p:nvPr>
            <p:ph type="sldImg"/>
          </p:nvPr>
        </p:nvSpPr>
        <p:spPr>
          <a:xfrm>
            <a:off x="381000" y="685800"/>
            <a:ext cx="6096000" cy="3429000"/>
          </a:xfrm>
          <a:ln w="12701">
            <a:solidFill>
              <a:srgbClr val="000000"/>
            </a:solidFill>
            <a:prstDash val="solid"/>
            <a:round/>
          </a:ln>
        </p:spPr>
      </p:sp>
      <p:sp>
        <p:nvSpPr>
          <p:cNvPr id="3" name="Google Shape;74;g63e7c4c73d_0_0:notes"/>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73;g63e7c4c73d_0_0:notes"/>
          <p:cNvSpPr>
            <a:spLocks noGrp="1" noRot="1" noChangeAspect="1"/>
          </p:cNvSpPr>
          <p:nvPr>
            <p:ph type="sldImg"/>
          </p:nvPr>
        </p:nvSpPr>
        <p:spPr>
          <a:xfrm>
            <a:off x="381000" y="685800"/>
            <a:ext cx="6096000" cy="3429000"/>
          </a:xfrm>
          <a:ln w="12701">
            <a:solidFill>
              <a:srgbClr val="000000"/>
            </a:solidFill>
            <a:prstDash val="solid"/>
            <a:round/>
          </a:ln>
        </p:spPr>
      </p:sp>
      <p:sp>
        <p:nvSpPr>
          <p:cNvPr id="3" name="Google Shape;74;g63e7c4c73d_0_0:notes"/>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79;g63e7c4c73d_0_1734:notes"/>
          <p:cNvSpPr>
            <a:spLocks noGrp="1" noRot="1" noChangeAspect="1"/>
          </p:cNvSpPr>
          <p:nvPr>
            <p:ph type="sldImg"/>
          </p:nvPr>
        </p:nvSpPr>
        <p:spPr>
          <a:xfrm>
            <a:off x="381003" y="685800"/>
            <a:ext cx="6096003" cy="3429000"/>
          </a:xfrm>
        </p:spPr>
      </p:sp>
      <p:sp>
        <p:nvSpPr>
          <p:cNvPr id="3" name="Google Shape;80;g63e7c4c73d_0_1734:notes"/>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85;g63e7c4c73d_0_1739:notes"/>
          <p:cNvSpPr>
            <a:spLocks noGrp="1" noRot="1" noChangeAspect="1"/>
          </p:cNvSpPr>
          <p:nvPr>
            <p:ph type="sldImg"/>
          </p:nvPr>
        </p:nvSpPr>
        <p:spPr>
          <a:xfrm>
            <a:off x="381003" y="685800"/>
            <a:ext cx="6096003" cy="3429000"/>
          </a:xfrm>
          <a:ln w="12701">
            <a:solidFill>
              <a:srgbClr val="000000"/>
            </a:solidFill>
            <a:prstDash val="solid"/>
            <a:round/>
          </a:ln>
        </p:spPr>
      </p:sp>
      <p:sp>
        <p:nvSpPr>
          <p:cNvPr id="3" name="Google Shape;86;g63e7c4c73d_0_1739:notes"/>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91;g63e7c4c73d_0_1747:notes"/>
          <p:cNvSpPr>
            <a:spLocks noGrp="1" noRot="1" noChangeAspect="1"/>
          </p:cNvSpPr>
          <p:nvPr>
            <p:ph type="sldImg"/>
          </p:nvPr>
        </p:nvSpPr>
        <p:spPr>
          <a:xfrm>
            <a:off x="381000" y="685800"/>
            <a:ext cx="6096000" cy="3429000"/>
          </a:xfrm>
        </p:spPr>
      </p:sp>
      <p:sp>
        <p:nvSpPr>
          <p:cNvPr id="3" name="Google Shape;92;g63e7c4c73d_0_1747:notes"/>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97;g63e7c4c73d_0_1753:notes"/>
          <p:cNvSpPr>
            <a:spLocks noGrp="1" noRot="1" noChangeAspect="1"/>
          </p:cNvSpPr>
          <p:nvPr>
            <p:ph type="sldImg"/>
          </p:nvPr>
        </p:nvSpPr>
        <p:spPr>
          <a:xfrm>
            <a:off x="381003" y="685800"/>
            <a:ext cx="6096003" cy="3429000"/>
          </a:xfrm>
        </p:spPr>
      </p:sp>
      <p:sp>
        <p:nvSpPr>
          <p:cNvPr id="3" name="Google Shape;98;g63e7c4c73d_0_1753:notes"/>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Google Shape;10;p2"/>
          <p:cNvSpPr/>
          <p:nvPr/>
        </p:nvSpPr>
        <p:spPr>
          <a:xfrm>
            <a:off x="0" y="100"/>
            <a:ext cx="9144000" cy="1711802"/>
          </a:xfrm>
          <a:prstGeom prst="rect">
            <a:avLst/>
          </a:prstGeom>
          <a:solidFill>
            <a:srgbClr val="26A69A"/>
          </a:solidFill>
          <a:ln>
            <a:noFill/>
            <a:prstDash val="solid"/>
          </a:ln>
        </p:spPr>
        <p:txBody>
          <a:bodyPr vert="horz" wrap="square" lIns="91421" tIns="91421" rIns="91421" bIns="91421"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cxnSp>
        <p:nvCxnSpPr>
          <p:cNvPr id="3" name="Google Shape;11;p2"/>
          <p:cNvCxnSpPr/>
          <p:nvPr/>
        </p:nvCxnSpPr>
        <p:spPr>
          <a:xfrm>
            <a:off x="641936" y="3597496"/>
            <a:ext cx="390293" cy="0"/>
          </a:xfrm>
          <a:prstGeom prst="straightConnector1">
            <a:avLst/>
          </a:prstGeom>
          <a:noFill/>
          <a:ln w="28575">
            <a:solidFill>
              <a:srgbClr val="FFFBF0"/>
            </a:solidFill>
            <a:prstDash val="solid"/>
            <a:round/>
          </a:ln>
        </p:spPr>
      </p:cxnSp>
      <p:sp>
        <p:nvSpPr>
          <p:cNvPr id="4" name="Google Shape;12;p2"/>
          <p:cNvSpPr txBox="1">
            <a:spLocks noGrp="1"/>
          </p:cNvSpPr>
          <p:nvPr>
            <p:ph type="ctrTitle"/>
          </p:nvPr>
        </p:nvSpPr>
        <p:spPr>
          <a:xfrm>
            <a:off x="512704" y="1893301"/>
            <a:ext cx="8118600" cy="1522796"/>
          </a:xfrm>
        </p:spPr>
        <p:txBody>
          <a:bodyPr anchor="b"/>
          <a:lstStyle>
            <a:lvl1pPr>
              <a:defRPr sz="4200">
                <a:solidFill>
                  <a:srgbClr val="FFFBF0"/>
                </a:solidFill>
              </a:defRPr>
            </a:lvl1pPr>
          </a:lstStyle>
          <a:p>
            <a:pPr lvl="0"/>
            <a:endParaRPr lang="en-US"/>
          </a:p>
        </p:txBody>
      </p:sp>
      <p:sp>
        <p:nvSpPr>
          <p:cNvPr id="5" name="Google Shape;13;p2"/>
          <p:cNvSpPr txBox="1">
            <a:spLocks noGrp="1"/>
          </p:cNvSpPr>
          <p:nvPr>
            <p:ph type="subTitle" idx="1"/>
          </p:nvPr>
        </p:nvSpPr>
        <p:spPr>
          <a:xfrm>
            <a:off x="512704" y="3840635"/>
            <a:ext cx="8118600" cy="787499"/>
          </a:xfrm>
        </p:spPr>
        <p:txBody>
          <a:bodyPr/>
          <a:lstStyle>
            <a:lvl1pPr>
              <a:lnSpc>
                <a:spcPct val="100000"/>
              </a:lnSpc>
              <a:buNone/>
              <a:defRPr sz="2400">
                <a:solidFill>
                  <a:srgbClr val="B7B7B7"/>
                </a:solidFill>
              </a:defRPr>
            </a:lvl1pPr>
          </a:lstStyle>
          <a:p>
            <a:pPr lvl="0"/>
            <a:endParaRPr lang="en-US"/>
          </a:p>
        </p:txBody>
      </p:sp>
      <p:sp>
        <p:nvSpPr>
          <p:cNvPr id="6" name="Google Shape;14;p2"/>
          <p:cNvSpPr txBox="1">
            <a:spLocks noGrp="1"/>
          </p:cNvSpPr>
          <p:nvPr>
            <p:ph type="sldNum" sz="quarter" idx="8"/>
          </p:nvPr>
        </p:nvSpPr>
        <p:spPr/>
        <p:txBody>
          <a:bodyPr/>
          <a:lstStyle>
            <a:lvl1pPr>
              <a:defRPr>
                <a:solidFill>
                  <a:srgbClr val="FFFBF0"/>
                </a:solidFill>
              </a:defRPr>
            </a:lvl1pPr>
          </a:lstStyle>
          <a:p>
            <a:pPr lvl="0"/>
            <a:fld id="{18EC6A5E-4E9A-4767-A714-7FA60DA673ED}" type="slidenum">
              <a:rPr/>
              <a:pPr lvl="0"/>
              <a:t>‹#›</a:t>
            </a:fld>
            <a:endParaRPr lang="en-US"/>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ig number">
    <p:spTree>
      <p:nvGrpSpPr>
        <p:cNvPr id="1" name=""/>
        <p:cNvGrpSpPr/>
        <p:nvPr/>
      </p:nvGrpSpPr>
      <p:grpSpPr>
        <a:xfrm>
          <a:off x="0" y="0"/>
          <a:ext cx="0" cy="0"/>
          <a:chOff x="0" y="0"/>
          <a:chExt cx="0" cy="0"/>
        </a:xfrm>
      </p:grpSpPr>
      <p:sp>
        <p:nvSpPr>
          <p:cNvPr id="2" name="Google Shape;50;p11"/>
          <p:cNvSpPr txBox="1">
            <a:spLocks noGrp="1"/>
          </p:cNvSpPr>
          <p:nvPr>
            <p:ph type="title"/>
          </p:nvPr>
        </p:nvSpPr>
        <p:spPr>
          <a:xfrm>
            <a:off x="311700" y="1039654"/>
            <a:ext cx="8520598" cy="2106302"/>
          </a:xfrm>
        </p:spPr>
        <p:txBody>
          <a:bodyPr anchor="b" anchorCtr="1"/>
          <a:lstStyle>
            <a:lvl1pPr algn="ctr">
              <a:defRPr sz="14000" b="1"/>
            </a:lvl1pPr>
          </a:lstStyle>
          <a:p>
            <a:pPr lvl="0"/>
            <a:r>
              <a:rPr lang="en-US"/>
              <a:t>xx%</a:t>
            </a:r>
          </a:p>
        </p:txBody>
      </p:sp>
      <p:sp>
        <p:nvSpPr>
          <p:cNvPr id="3" name="Google Shape;51;p11"/>
          <p:cNvSpPr txBox="1">
            <a:spLocks noGrp="1"/>
          </p:cNvSpPr>
          <p:nvPr>
            <p:ph type="body" idx="4294967295"/>
          </p:nvPr>
        </p:nvSpPr>
        <p:spPr>
          <a:xfrm>
            <a:off x="311700" y="3228426"/>
            <a:ext cx="8520598" cy="1300798"/>
          </a:xfrm>
        </p:spPr>
        <p:txBody>
          <a:bodyPr anchorCtr="1"/>
          <a:lstStyle>
            <a:lvl1pPr algn="ctr">
              <a:defRPr/>
            </a:lvl1pPr>
          </a:lstStyle>
          <a:p>
            <a:pPr lvl="0"/>
            <a:endParaRPr lang="en-US"/>
          </a:p>
        </p:txBody>
      </p:sp>
      <p:sp>
        <p:nvSpPr>
          <p:cNvPr id="4" name="Google Shape;52;p11"/>
          <p:cNvSpPr txBox="1">
            <a:spLocks noGrp="1"/>
          </p:cNvSpPr>
          <p:nvPr>
            <p:ph type="sldNum" sz="quarter" idx="8"/>
          </p:nvPr>
        </p:nvSpPr>
        <p:spPr/>
        <p:txBody>
          <a:bodyPr/>
          <a:lstStyle>
            <a:lvl1pPr>
              <a:defRPr/>
            </a:lvl1pPr>
          </a:lstStyle>
          <a:p>
            <a:pPr lvl="0"/>
            <a:fld id="{A5C483A4-0F62-4A9E-BB2C-DB3158A1AA8A}" type="slidenum">
              <a:rPr/>
              <a:pPr lvl="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Google Shape;54;p12"/>
          <p:cNvSpPr txBox="1">
            <a:spLocks noGrp="1"/>
          </p:cNvSpPr>
          <p:nvPr>
            <p:ph type="sldNum" sz="quarter" idx="8"/>
          </p:nvPr>
        </p:nvSpPr>
        <p:spPr/>
        <p:txBody>
          <a:bodyPr/>
          <a:lstStyle>
            <a:lvl1pPr>
              <a:defRPr/>
            </a:lvl1pPr>
          </a:lstStyle>
          <a:p>
            <a:pPr lvl="0"/>
            <a:fld id="{ED1D73A5-F7D9-4CB6-B38D-E77DBB8A75DE}" type="slidenum">
              <a:rPr/>
              <a:pPr lvl="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0000"/>
        </a:solidFill>
        <a:effectLst/>
      </p:bgPr>
    </p:bg>
    <p:spTree>
      <p:nvGrpSpPr>
        <p:cNvPr id="1" name=""/>
        <p:cNvGrpSpPr/>
        <p:nvPr/>
      </p:nvGrpSpPr>
      <p:grpSpPr>
        <a:xfrm>
          <a:off x="0" y="0"/>
          <a:ext cx="0" cy="0"/>
          <a:chOff x="0" y="0"/>
          <a:chExt cx="0" cy="0"/>
        </a:xfrm>
      </p:grpSpPr>
      <p:cxnSp>
        <p:nvCxnSpPr>
          <p:cNvPr id="2" name="Google Shape;16;p3"/>
          <p:cNvCxnSpPr/>
          <p:nvPr/>
        </p:nvCxnSpPr>
        <p:spPr>
          <a:xfrm>
            <a:off x="641936" y="3597496"/>
            <a:ext cx="390293" cy="0"/>
          </a:xfrm>
          <a:prstGeom prst="straightConnector1">
            <a:avLst/>
          </a:prstGeom>
          <a:noFill/>
          <a:ln w="28575">
            <a:solidFill>
              <a:srgbClr val="26A69A"/>
            </a:solidFill>
            <a:prstDash val="solid"/>
            <a:round/>
          </a:ln>
        </p:spPr>
      </p:cxnSp>
      <p:sp>
        <p:nvSpPr>
          <p:cNvPr id="3" name="Google Shape;17;p3"/>
          <p:cNvSpPr txBox="1">
            <a:spLocks noGrp="1"/>
          </p:cNvSpPr>
          <p:nvPr>
            <p:ph type="title"/>
          </p:nvPr>
        </p:nvSpPr>
        <p:spPr>
          <a:xfrm>
            <a:off x="512704" y="1893301"/>
            <a:ext cx="8118600" cy="1522796"/>
          </a:xfrm>
        </p:spPr>
        <p:txBody>
          <a:bodyPr anchor="b"/>
          <a:lstStyle>
            <a:lvl1pPr>
              <a:defRPr sz="6000">
                <a:solidFill>
                  <a:srgbClr val="FFFBF0"/>
                </a:solidFill>
              </a:defRPr>
            </a:lvl1pPr>
          </a:lstStyle>
          <a:p>
            <a:pPr lvl="0"/>
            <a:endParaRPr lang="en-US"/>
          </a:p>
        </p:txBody>
      </p:sp>
      <p:sp>
        <p:nvSpPr>
          <p:cNvPr id="4" name="Google Shape;18;p3"/>
          <p:cNvSpPr txBox="1">
            <a:spLocks noGrp="1"/>
          </p:cNvSpPr>
          <p:nvPr>
            <p:ph type="sldNum" sz="quarter" idx="8"/>
          </p:nvPr>
        </p:nvSpPr>
        <p:spPr/>
        <p:txBody>
          <a:bodyPr/>
          <a:lstStyle>
            <a:lvl1pPr>
              <a:defRPr>
                <a:solidFill>
                  <a:srgbClr val="FFFBF0"/>
                </a:solidFill>
              </a:defRPr>
            </a:lvl1pPr>
          </a:lstStyle>
          <a:p>
            <a:pPr lvl="0"/>
            <a:fld id="{E071DB45-03D5-489A-BE3E-AB361B8A0C74}" type="slidenum">
              <a:rPr/>
              <a:pPr lvl="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and body">
    <p:spTree>
      <p:nvGrpSpPr>
        <p:cNvPr id="1" name=""/>
        <p:cNvGrpSpPr/>
        <p:nvPr/>
      </p:nvGrpSpPr>
      <p:grpSpPr>
        <a:xfrm>
          <a:off x="0" y="0"/>
          <a:ext cx="0" cy="0"/>
          <a:chOff x="0" y="0"/>
          <a:chExt cx="0" cy="0"/>
        </a:xfrm>
      </p:grpSpPr>
      <p:sp>
        <p:nvSpPr>
          <p:cNvPr id="2" name="Google Shape;20;p4"/>
          <p:cNvSpPr/>
          <p:nvPr/>
        </p:nvSpPr>
        <p:spPr>
          <a:xfrm>
            <a:off x="0" y="5045695"/>
            <a:ext cx="9144000" cy="97804"/>
          </a:xfrm>
          <a:prstGeom prst="rect">
            <a:avLst/>
          </a:prstGeom>
          <a:solidFill>
            <a:srgbClr val="26A69A"/>
          </a:solidFill>
          <a:ln>
            <a:noFill/>
            <a:prstDash val="solid"/>
          </a:ln>
        </p:spPr>
        <p:txBody>
          <a:bodyPr vert="horz" wrap="square" lIns="91421" tIns="91421" rIns="91421" bIns="91421"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3" name="Google Shape;21;p4"/>
          <p:cNvSpPr txBox="1">
            <a:spLocks noGrp="1"/>
          </p:cNvSpPr>
          <p:nvPr>
            <p:ph type="title"/>
          </p:nvPr>
        </p:nvSpPr>
        <p:spPr/>
        <p:txBody>
          <a:bodyPr/>
          <a:lstStyle>
            <a:lvl1pPr>
              <a:defRPr/>
            </a:lvl1pPr>
          </a:lstStyle>
          <a:p>
            <a:pPr lvl="0"/>
            <a:endParaRPr lang="en-US"/>
          </a:p>
        </p:txBody>
      </p:sp>
      <p:sp>
        <p:nvSpPr>
          <p:cNvPr id="4" name="Google Shape;22;p4"/>
          <p:cNvSpPr txBox="1">
            <a:spLocks noGrp="1"/>
          </p:cNvSpPr>
          <p:nvPr>
            <p:ph type="body" idx="1"/>
          </p:nvPr>
        </p:nvSpPr>
        <p:spPr/>
        <p:txBody>
          <a:bodyPr/>
          <a:lstStyle>
            <a:lvl1pPr>
              <a:defRPr/>
            </a:lvl1pPr>
          </a:lstStyle>
          <a:p>
            <a:pPr lvl="0"/>
            <a:endParaRPr lang="en-US"/>
          </a:p>
        </p:txBody>
      </p:sp>
      <p:sp>
        <p:nvSpPr>
          <p:cNvPr id="5" name="Google Shape;23;p4"/>
          <p:cNvSpPr txBox="1">
            <a:spLocks noGrp="1"/>
          </p:cNvSpPr>
          <p:nvPr>
            <p:ph type="sldNum" sz="quarter" idx="8"/>
          </p:nvPr>
        </p:nvSpPr>
        <p:spPr/>
        <p:txBody>
          <a:bodyPr/>
          <a:lstStyle>
            <a:lvl1pPr>
              <a:defRPr/>
            </a:lvl1pPr>
          </a:lstStyle>
          <a:p>
            <a:pPr lvl="0"/>
            <a:fld id="{77CD07D8-474C-4202-9BA1-ACE19EEFC4DA}" type="slidenum">
              <a:rPr/>
              <a:pPr lvl="0"/>
              <a:t>‹#›</a:t>
            </a:fld>
            <a:endParaRPr lang="en-US"/>
          </a:p>
        </p:txBody>
      </p:sp>
    </p:spTree>
  </p:cSld>
  <p:clrMapOvr>
    <a:masterClrMapping/>
  </p:clrMapOvr>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reserve="1">
  <p:cSld name="Title and two columns">
    <p:spTree>
      <p:nvGrpSpPr>
        <p:cNvPr id="1" name=""/>
        <p:cNvGrpSpPr/>
        <p:nvPr/>
      </p:nvGrpSpPr>
      <p:grpSpPr>
        <a:xfrm>
          <a:off x="0" y="0"/>
          <a:ext cx="0" cy="0"/>
          <a:chOff x="0" y="0"/>
          <a:chExt cx="0" cy="0"/>
        </a:xfrm>
      </p:grpSpPr>
      <p:sp>
        <p:nvSpPr>
          <p:cNvPr id="2" name="Google Shape;25;p5"/>
          <p:cNvSpPr txBox="1">
            <a:spLocks noGrp="1"/>
          </p:cNvSpPr>
          <p:nvPr>
            <p:ph type="title"/>
          </p:nvPr>
        </p:nvSpPr>
        <p:spPr/>
        <p:txBody>
          <a:bodyPr/>
          <a:lstStyle>
            <a:lvl1pPr>
              <a:defRPr/>
            </a:lvl1pPr>
          </a:lstStyle>
          <a:p>
            <a:pPr lvl="0"/>
            <a:endParaRPr lang="en-US"/>
          </a:p>
        </p:txBody>
      </p:sp>
      <p:sp>
        <p:nvSpPr>
          <p:cNvPr id="3" name="Google Shape;26;p5"/>
          <p:cNvSpPr txBox="1">
            <a:spLocks noGrp="1"/>
          </p:cNvSpPr>
          <p:nvPr>
            <p:ph type="body" idx="1"/>
          </p:nvPr>
        </p:nvSpPr>
        <p:spPr>
          <a:xfrm>
            <a:off x="311700" y="1171675"/>
            <a:ext cx="3999896" cy="3397197"/>
          </a:xfrm>
        </p:spPr>
        <p:txBody>
          <a:bodyPr/>
          <a:lstStyle>
            <a:lvl1pPr indent="-317497">
              <a:buSzPts val="1400"/>
              <a:defRPr sz="1400"/>
            </a:lvl1pPr>
          </a:lstStyle>
          <a:p>
            <a:pPr lvl="0"/>
            <a:endParaRPr lang="en-US"/>
          </a:p>
        </p:txBody>
      </p:sp>
      <p:sp>
        <p:nvSpPr>
          <p:cNvPr id="4" name="Google Shape;27;p5"/>
          <p:cNvSpPr txBox="1">
            <a:spLocks noGrp="1"/>
          </p:cNvSpPr>
          <p:nvPr>
            <p:ph type="body" idx="2"/>
          </p:nvPr>
        </p:nvSpPr>
        <p:spPr>
          <a:xfrm>
            <a:off x="4832402" y="1171675"/>
            <a:ext cx="3999896" cy="3397197"/>
          </a:xfrm>
        </p:spPr>
        <p:txBody>
          <a:bodyPr/>
          <a:lstStyle>
            <a:lvl1pPr indent="-317497">
              <a:buSzPts val="1400"/>
              <a:defRPr sz="1400"/>
            </a:lvl1pPr>
          </a:lstStyle>
          <a:p>
            <a:pPr lvl="0"/>
            <a:endParaRPr lang="en-US"/>
          </a:p>
        </p:txBody>
      </p:sp>
      <p:sp>
        <p:nvSpPr>
          <p:cNvPr id="5" name="Google Shape;28;p5"/>
          <p:cNvSpPr txBox="1">
            <a:spLocks noGrp="1"/>
          </p:cNvSpPr>
          <p:nvPr>
            <p:ph type="sldNum" sz="quarter" idx="8"/>
          </p:nvPr>
        </p:nvSpPr>
        <p:spPr/>
        <p:txBody>
          <a:bodyPr/>
          <a:lstStyle>
            <a:lvl1pPr>
              <a:defRPr/>
            </a:lvl1pPr>
          </a:lstStyle>
          <a:p>
            <a:pPr lvl="0"/>
            <a:fld id="{5C7BB995-69CA-4216-A963-482AB3643F6C}" type="slidenum">
              <a:rPr/>
              <a:pPr lvl="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Google Shape;30;p6"/>
          <p:cNvSpPr txBox="1">
            <a:spLocks noGrp="1"/>
          </p:cNvSpPr>
          <p:nvPr>
            <p:ph type="title"/>
          </p:nvPr>
        </p:nvSpPr>
        <p:spPr/>
        <p:txBody>
          <a:bodyPr/>
          <a:lstStyle>
            <a:lvl1pPr>
              <a:defRPr/>
            </a:lvl1pPr>
          </a:lstStyle>
          <a:p>
            <a:pPr lvl="0"/>
            <a:endParaRPr lang="en-US"/>
          </a:p>
        </p:txBody>
      </p:sp>
      <p:sp>
        <p:nvSpPr>
          <p:cNvPr id="3" name="Google Shape;31;p6"/>
          <p:cNvSpPr txBox="1">
            <a:spLocks noGrp="1"/>
          </p:cNvSpPr>
          <p:nvPr>
            <p:ph type="sldNum" sz="quarter" idx="8"/>
          </p:nvPr>
        </p:nvSpPr>
        <p:spPr/>
        <p:txBody>
          <a:bodyPr/>
          <a:lstStyle>
            <a:lvl1pPr>
              <a:defRPr/>
            </a:lvl1pPr>
          </a:lstStyle>
          <a:p>
            <a:pPr lvl="0"/>
            <a:fld id="{D7F35B79-D657-4BDB-BC38-E571389402AA}" type="slidenum">
              <a:rPr/>
              <a:pPr lvl="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ne column text">
    <p:spTree>
      <p:nvGrpSpPr>
        <p:cNvPr id="1" name=""/>
        <p:cNvGrpSpPr/>
        <p:nvPr/>
      </p:nvGrpSpPr>
      <p:grpSpPr>
        <a:xfrm>
          <a:off x="0" y="0"/>
          <a:ext cx="0" cy="0"/>
          <a:chOff x="0" y="0"/>
          <a:chExt cx="0" cy="0"/>
        </a:xfrm>
      </p:grpSpPr>
      <p:sp>
        <p:nvSpPr>
          <p:cNvPr id="2" name="Google Shape;33;p7"/>
          <p:cNvSpPr txBox="1">
            <a:spLocks noGrp="1"/>
          </p:cNvSpPr>
          <p:nvPr>
            <p:ph type="title"/>
          </p:nvPr>
        </p:nvSpPr>
        <p:spPr>
          <a:xfrm>
            <a:off x="311700" y="555598"/>
            <a:ext cx="2808003" cy="755696"/>
          </a:xfrm>
        </p:spPr>
        <p:txBody>
          <a:bodyPr anchor="b"/>
          <a:lstStyle>
            <a:lvl1pPr>
              <a:defRPr sz="2400"/>
            </a:lvl1pPr>
          </a:lstStyle>
          <a:p>
            <a:pPr lvl="0"/>
            <a:endParaRPr lang="en-US"/>
          </a:p>
        </p:txBody>
      </p:sp>
      <p:sp>
        <p:nvSpPr>
          <p:cNvPr id="3" name="Google Shape;34;p7"/>
          <p:cNvSpPr txBox="1">
            <a:spLocks noGrp="1"/>
          </p:cNvSpPr>
          <p:nvPr>
            <p:ph type="body" idx="4294967295"/>
          </p:nvPr>
        </p:nvSpPr>
        <p:spPr>
          <a:xfrm>
            <a:off x="311700" y="1389604"/>
            <a:ext cx="2808003" cy="3179396"/>
          </a:xfrm>
        </p:spPr>
        <p:txBody>
          <a:bodyPr/>
          <a:lstStyle>
            <a:lvl1pPr indent="-304796">
              <a:buSzPts val="1200"/>
              <a:defRPr sz="1200"/>
            </a:lvl1pPr>
          </a:lstStyle>
          <a:p>
            <a:pPr lvl="0"/>
            <a:endParaRPr lang="en-US"/>
          </a:p>
        </p:txBody>
      </p:sp>
      <p:sp>
        <p:nvSpPr>
          <p:cNvPr id="4" name="Google Shape;35;p7"/>
          <p:cNvSpPr txBox="1">
            <a:spLocks noGrp="1"/>
          </p:cNvSpPr>
          <p:nvPr>
            <p:ph type="sldNum" sz="quarter" idx="8"/>
          </p:nvPr>
        </p:nvSpPr>
        <p:spPr/>
        <p:txBody>
          <a:bodyPr/>
          <a:lstStyle>
            <a:lvl1pPr>
              <a:defRPr/>
            </a:lvl1pPr>
          </a:lstStyle>
          <a:p>
            <a:pPr lvl="0"/>
            <a:fld id="{DEB43146-F3B1-4452-91C3-4D2B4F980C31}" type="slidenum">
              <a:rPr/>
              <a:pPr lvl="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ain point">
    <p:bg>
      <p:bgPr>
        <a:solidFill>
          <a:srgbClr val="26A69A"/>
        </a:solidFill>
        <a:effectLst/>
      </p:bgPr>
    </p:bg>
    <p:spTree>
      <p:nvGrpSpPr>
        <p:cNvPr id="1" name=""/>
        <p:cNvGrpSpPr/>
        <p:nvPr/>
      </p:nvGrpSpPr>
      <p:grpSpPr>
        <a:xfrm>
          <a:off x="0" y="0"/>
          <a:ext cx="0" cy="0"/>
          <a:chOff x="0" y="0"/>
          <a:chExt cx="0" cy="0"/>
        </a:xfrm>
      </p:grpSpPr>
      <p:sp>
        <p:nvSpPr>
          <p:cNvPr id="2" name="Google Shape;37;p8"/>
          <p:cNvSpPr txBox="1">
            <a:spLocks noGrp="1"/>
          </p:cNvSpPr>
          <p:nvPr>
            <p:ph type="title"/>
          </p:nvPr>
        </p:nvSpPr>
        <p:spPr>
          <a:xfrm>
            <a:off x="490246" y="526346"/>
            <a:ext cx="5604000" cy="4090797"/>
          </a:xfrm>
        </p:spPr>
        <p:txBody>
          <a:bodyPr anchor="ctr"/>
          <a:lstStyle>
            <a:lvl1pPr>
              <a:defRPr sz="5400">
                <a:solidFill>
                  <a:srgbClr val="FFFBF0"/>
                </a:solidFill>
              </a:defRPr>
            </a:lvl1pPr>
          </a:lstStyle>
          <a:p>
            <a:pPr lvl="0"/>
            <a:endParaRPr lang="en-US"/>
          </a:p>
        </p:txBody>
      </p:sp>
      <p:sp>
        <p:nvSpPr>
          <p:cNvPr id="3" name="Google Shape;38;p8"/>
          <p:cNvSpPr txBox="1">
            <a:spLocks noGrp="1"/>
          </p:cNvSpPr>
          <p:nvPr>
            <p:ph type="sldNum" sz="quarter" idx="8"/>
          </p:nvPr>
        </p:nvSpPr>
        <p:spPr/>
        <p:txBody>
          <a:bodyPr/>
          <a:lstStyle>
            <a:lvl1pPr>
              <a:defRPr>
                <a:solidFill>
                  <a:srgbClr val="FFFBF0"/>
                </a:solidFill>
              </a:defRPr>
            </a:lvl1pPr>
          </a:lstStyle>
          <a:p>
            <a:pPr lvl="0"/>
            <a:fld id="{3EAEA077-D097-444C-879F-463770A06E89}" type="slidenum">
              <a:rPr/>
              <a:pPr lvl="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and description">
    <p:spTree>
      <p:nvGrpSpPr>
        <p:cNvPr id="1" name=""/>
        <p:cNvGrpSpPr/>
        <p:nvPr/>
      </p:nvGrpSpPr>
      <p:grpSpPr>
        <a:xfrm>
          <a:off x="0" y="0"/>
          <a:ext cx="0" cy="0"/>
          <a:chOff x="0" y="0"/>
          <a:chExt cx="0" cy="0"/>
        </a:xfrm>
      </p:grpSpPr>
      <p:sp>
        <p:nvSpPr>
          <p:cNvPr id="2" name="Google Shape;40;p9"/>
          <p:cNvSpPr/>
          <p:nvPr/>
        </p:nvSpPr>
        <p:spPr>
          <a:xfrm>
            <a:off x="4572000" y="-27"/>
            <a:ext cx="4572000" cy="5143499"/>
          </a:xfrm>
          <a:prstGeom prst="rect">
            <a:avLst/>
          </a:prstGeom>
          <a:solidFill>
            <a:srgbClr val="000000"/>
          </a:solidFill>
          <a:ln>
            <a:noFill/>
            <a:prstDash val="solid"/>
          </a:ln>
        </p:spPr>
        <p:txBody>
          <a:bodyPr vert="horz" wrap="square" lIns="91421" tIns="91421" rIns="91421" bIns="91421"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cxnSp>
        <p:nvCxnSpPr>
          <p:cNvPr id="3" name="Google Shape;41;p9"/>
          <p:cNvCxnSpPr/>
          <p:nvPr/>
        </p:nvCxnSpPr>
        <p:spPr>
          <a:xfrm>
            <a:off x="5029675" y="4495501"/>
            <a:ext cx="686403" cy="0"/>
          </a:xfrm>
          <a:prstGeom prst="straightConnector1">
            <a:avLst/>
          </a:prstGeom>
          <a:noFill/>
          <a:ln w="19046">
            <a:solidFill>
              <a:srgbClr val="26A69A"/>
            </a:solidFill>
            <a:prstDash val="solid"/>
            <a:round/>
          </a:ln>
        </p:spPr>
      </p:cxnSp>
      <p:sp>
        <p:nvSpPr>
          <p:cNvPr id="4" name="Google Shape;42;p9"/>
          <p:cNvSpPr txBox="1">
            <a:spLocks noGrp="1"/>
          </p:cNvSpPr>
          <p:nvPr>
            <p:ph type="title"/>
          </p:nvPr>
        </p:nvSpPr>
        <p:spPr>
          <a:xfrm>
            <a:off x="265496" y="1382353"/>
            <a:ext cx="4045195" cy="1333204"/>
          </a:xfrm>
        </p:spPr>
        <p:txBody>
          <a:bodyPr anchor="b" anchorCtr="1"/>
          <a:lstStyle>
            <a:lvl1pPr algn="ctr">
              <a:defRPr sz="4200">
                <a:solidFill>
                  <a:srgbClr val="26A69A"/>
                </a:solidFill>
              </a:defRPr>
            </a:lvl1pPr>
          </a:lstStyle>
          <a:p>
            <a:pPr lvl="0"/>
            <a:endParaRPr lang="en-US"/>
          </a:p>
        </p:txBody>
      </p:sp>
      <p:sp>
        <p:nvSpPr>
          <p:cNvPr id="5" name="Google Shape;43;p9"/>
          <p:cNvSpPr txBox="1">
            <a:spLocks noGrp="1"/>
          </p:cNvSpPr>
          <p:nvPr>
            <p:ph type="subTitle" idx="4294967295"/>
          </p:nvPr>
        </p:nvSpPr>
        <p:spPr>
          <a:xfrm>
            <a:off x="265496" y="2769004"/>
            <a:ext cx="4045195" cy="1345503"/>
          </a:xfrm>
        </p:spPr>
        <p:txBody>
          <a:bodyPr anchorCtr="1"/>
          <a:lstStyle>
            <a:lvl1pPr algn="ctr">
              <a:lnSpc>
                <a:spcPct val="100000"/>
              </a:lnSpc>
              <a:buNone/>
              <a:defRPr sz="2100"/>
            </a:lvl1pPr>
          </a:lstStyle>
          <a:p>
            <a:pPr lvl="0"/>
            <a:endParaRPr lang="en-US"/>
          </a:p>
        </p:txBody>
      </p:sp>
      <p:sp>
        <p:nvSpPr>
          <p:cNvPr id="6" name="Google Shape;44;p9"/>
          <p:cNvSpPr txBox="1">
            <a:spLocks noGrp="1"/>
          </p:cNvSpPr>
          <p:nvPr>
            <p:ph type="body" idx="4294967295"/>
          </p:nvPr>
        </p:nvSpPr>
        <p:spPr>
          <a:xfrm>
            <a:off x="4939497" y="724195"/>
            <a:ext cx="3836996" cy="3695099"/>
          </a:xfrm>
        </p:spPr>
        <p:txBody>
          <a:bodyPr anchor="ctr"/>
          <a:lstStyle>
            <a:lvl1pPr>
              <a:buClr>
                <a:srgbClr val="FFFBF0"/>
              </a:buClr>
              <a:defRPr>
                <a:solidFill>
                  <a:srgbClr val="FFFBF0"/>
                </a:solidFill>
              </a:defRPr>
            </a:lvl1pPr>
          </a:lstStyle>
          <a:p>
            <a:pPr lvl="0"/>
            <a:endParaRPr lang="en-US"/>
          </a:p>
        </p:txBody>
      </p:sp>
      <p:sp>
        <p:nvSpPr>
          <p:cNvPr id="7" name="Google Shape;45;p9"/>
          <p:cNvSpPr txBox="1">
            <a:spLocks noGrp="1"/>
          </p:cNvSpPr>
          <p:nvPr>
            <p:ph type="sldNum" sz="quarter" idx="8"/>
          </p:nvPr>
        </p:nvSpPr>
        <p:spPr/>
        <p:txBody>
          <a:bodyPr/>
          <a:lstStyle>
            <a:lvl1pPr>
              <a:defRPr>
                <a:solidFill>
                  <a:srgbClr val="FFFBF0"/>
                </a:solidFill>
              </a:defRPr>
            </a:lvl1pPr>
          </a:lstStyle>
          <a:p>
            <a:pPr lvl="0"/>
            <a:fld id="{B149FDAA-F22D-457A-88EF-0DFC1B7F2332}" type="slidenum">
              <a:rPr/>
              <a:pPr lvl="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ption">
    <p:spTree>
      <p:nvGrpSpPr>
        <p:cNvPr id="1" name=""/>
        <p:cNvGrpSpPr/>
        <p:nvPr/>
      </p:nvGrpSpPr>
      <p:grpSpPr>
        <a:xfrm>
          <a:off x="0" y="0"/>
          <a:ext cx="0" cy="0"/>
          <a:chOff x="0" y="0"/>
          <a:chExt cx="0" cy="0"/>
        </a:xfrm>
      </p:grpSpPr>
      <p:sp>
        <p:nvSpPr>
          <p:cNvPr id="2" name="Google Shape;47;p10"/>
          <p:cNvSpPr txBox="1">
            <a:spLocks noGrp="1"/>
          </p:cNvSpPr>
          <p:nvPr>
            <p:ph type="body" idx="4294967295"/>
          </p:nvPr>
        </p:nvSpPr>
        <p:spPr>
          <a:xfrm>
            <a:off x="311700" y="4230572"/>
            <a:ext cx="5998802" cy="605104"/>
          </a:xfrm>
        </p:spPr>
        <p:txBody>
          <a:bodyPr anchor="ctr"/>
          <a:lstStyle>
            <a:lvl1pPr indent="-228600">
              <a:lnSpc>
                <a:spcPct val="100000"/>
              </a:lnSpc>
              <a:buNone/>
              <a:defRPr/>
            </a:lvl1pPr>
          </a:lstStyle>
          <a:p>
            <a:pPr lvl="0"/>
            <a:endParaRPr lang="en-US"/>
          </a:p>
        </p:txBody>
      </p:sp>
      <p:sp>
        <p:nvSpPr>
          <p:cNvPr id="3" name="Google Shape;48;p10"/>
          <p:cNvSpPr txBox="1">
            <a:spLocks noGrp="1"/>
          </p:cNvSpPr>
          <p:nvPr>
            <p:ph type="sldNum" sz="quarter" idx="8"/>
          </p:nvPr>
        </p:nvSpPr>
        <p:spPr/>
        <p:txBody>
          <a:bodyPr/>
          <a:lstStyle>
            <a:lvl1pPr>
              <a:defRPr/>
            </a:lvl1pPr>
          </a:lstStyle>
          <a:p>
            <a:pPr lvl="0"/>
            <a:fld id="{28389AAE-9FA6-49FC-A847-33C7E4AE6BDA}" type="slidenum">
              <a:rPr/>
              <a:pPr lvl="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2" name="Google Shape;6;p1"/>
          <p:cNvSpPr txBox="1">
            <a:spLocks noGrp="1"/>
          </p:cNvSpPr>
          <p:nvPr>
            <p:ph type="title"/>
          </p:nvPr>
        </p:nvSpPr>
        <p:spPr>
          <a:xfrm>
            <a:off x="311700" y="445029"/>
            <a:ext cx="8520598" cy="613196"/>
          </a:xfrm>
          <a:prstGeom prst="rect">
            <a:avLst/>
          </a:prstGeom>
          <a:noFill/>
          <a:ln>
            <a:noFill/>
          </a:ln>
        </p:spPr>
        <p:txBody>
          <a:bodyPr vert="horz" wrap="square" lIns="91421" tIns="91421" rIns="91421" bIns="91421" anchor="t" anchorCtr="0" compatLnSpc="1"/>
          <a:lstStyle/>
          <a:p>
            <a:pPr lvl="0"/>
            <a:endParaRPr lang="en-US"/>
          </a:p>
        </p:txBody>
      </p:sp>
      <p:sp>
        <p:nvSpPr>
          <p:cNvPr id="3" name="Google Shape;7;p1"/>
          <p:cNvSpPr txBox="1">
            <a:spLocks noGrp="1"/>
          </p:cNvSpPr>
          <p:nvPr>
            <p:ph type="body" idx="1"/>
          </p:nvPr>
        </p:nvSpPr>
        <p:spPr>
          <a:xfrm>
            <a:off x="311700" y="1171602"/>
            <a:ext cx="8520598" cy="3397197"/>
          </a:xfrm>
          <a:prstGeom prst="rect">
            <a:avLst/>
          </a:prstGeom>
          <a:noFill/>
          <a:ln>
            <a:noFill/>
          </a:ln>
        </p:spPr>
        <p:txBody>
          <a:bodyPr vert="horz" wrap="square" lIns="91421" tIns="91421" rIns="91421" bIns="9142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Google Shape;8;p1"/>
          <p:cNvSpPr txBox="1">
            <a:spLocks noGrp="1"/>
          </p:cNvSpPr>
          <p:nvPr>
            <p:ph type="sldNum" sz="quarter" idx="4"/>
          </p:nvPr>
        </p:nvSpPr>
        <p:spPr>
          <a:xfrm>
            <a:off x="8472455" y="4663220"/>
            <a:ext cx="548704" cy="393603"/>
          </a:xfrm>
          <a:prstGeom prst="rect">
            <a:avLst/>
          </a:prstGeom>
          <a:noFill/>
          <a:ln>
            <a:noFill/>
          </a:ln>
        </p:spPr>
        <p:txBody>
          <a:bodyPr vert="horz" wrap="square" lIns="91421" tIns="91421" rIns="91421" bIns="91421" anchor="ctr" anchorCtr="0" compatLnSpc="1"/>
          <a:lstStyle>
            <a:lvl1pPr marL="0" marR="0" lvl="0" indent="0" algn="r" defTabSz="914400" rtl="0" fontAlgn="auto" hangingPunct="1">
              <a:lnSpc>
                <a:spcPct val="100000"/>
              </a:lnSpc>
              <a:spcBef>
                <a:spcPts val="0"/>
              </a:spcBef>
              <a:spcAft>
                <a:spcPts val="0"/>
              </a:spcAft>
              <a:buNone/>
              <a:tabLst/>
              <a:defRPr lang="en-US" sz="1000" b="0" i="0" u="none" strike="noStrike" kern="0" cap="none" spc="0" baseline="0">
                <a:solidFill>
                  <a:srgbClr val="000000"/>
                </a:solidFill>
                <a:uFillTx/>
                <a:latin typeface="Old Standard TT"/>
                <a:ea typeface="Old Standard TT"/>
                <a:cs typeface="Old Standard TT"/>
              </a:defRPr>
            </a:lvl1pPr>
          </a:lstStyle>
          <a:p>
            <a:pPr lvl="0"/>
            <a:fld id="{470582D8-BF88-42FF-914E-D10964B2C758}" type="slidenum">
              <a:rPr/>
              <a:pPr lvl="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marL="0" marR="0" lvl="0" indent="0" algn="l" defTabSz="914400" rtl="0" fontAlgn="auto" hangingPunct="1">
        <a:lnSpc>
          <a:spcPct val="100000"/>
        </a:lnSpc>
        <a:spcBef>
          <a:spcPts val="0"/>
        </a:spcBef>
        <a:spcAft>
          <a:spcPts val="0"/>
        </a:spcAft>
        <a:buNone/>
        <a:tabLst/>
        <a:defRPr lang="en-US" sz="3000" b="0" i="0" u="none" strike="noStrike" kern="0" cap="none" spc="0" baseline="0">
          <a:solidFill>
            <a:srgbClr val="000000"/>
          </a:solidFill>
          <a:uFillTx/>
          <a:latin typeface="Old Standard TT"/>
          <a:ea typeface="Old Standard TT"/>
          <a:cs typeface="Old Standard TT"/>
        </a:defRPr>
      </a:lvl1pPr>
    </p:titleStyle>
    <p:bodyStyle>
      <a:lvl1pPr marL="457200" marR="0" lvl="0" indent="-342900" algn="l" defTabSz="914400" rtl="0" fontAlgn="auto" hangingPunct="1">
        <a:lnSpc>
          <a:spcPct val="115000"/>
        </a:lnSpc>
        <a:spcBef>
          <a:spcPts val="0"/>
        </a:spcBef>
        <a:spcAft>
          <a:spcPts val="0"/>
        </a:spcAft>
        <a:buClr>
          <a:srgbClr val="000000"/>
        </a:buClr>
        <a:buSzPts val="1800"/>
        <a:buFont typeface="Old Standard TT"/>
        <a:buChar char="●"/>
        <a:tabLst/>
        <a:defRPr lang="en-US" sz="1800" b="0" i="0" u="none" strike="noStrike" kern="0" cap="none" spc="0" baseline="0">
          <a:solidFill>
            <a:srgbClr val="000000"/>
          </a:solidFill>
          <a:uFillTx/>
          <a:latin typeface="Old Standard TT"/>
          <a:ea typeface="Old Standard TT"/>
          <a:cs typeface="Old Standard TT"/>
        </a:defRPr>
      </a:lvl1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pic>
        <p:nvPicPr>
          <p:cNvPr id="2" name="Google Shape;59;p13"/>
          <p:cNvPicPr>
            <a:picLocks noChangeAspect="1"/>
          </p:cNvPicPr>
          <p:nvPr/>
        </p:nvPicPr>
        <p:blipFill>
          <a:blip r:embed="rId3" cstate="print">
            <a:alphaModFix/>
          </a:blip>
          <a:srcRect/>
          <a:stretch>
            <a:fillRect/>
          </a:stretch>
        </p:blipFill>
        <p:spPr>
          <a:xfrm>
            <a:off x="3071999" y="170526"/>
            <a:ext cx="3000000" cy="1994096"/>
          </a:xfrm>
          <a:prstGeom prst="rect">
            <a:avLst/>
          </a:prstGeom>
          <a:noFill/>
          <a:ln>
            <a:noFill/>
          </a:ln>
        </p:spPr>
      </p:pic>
      <p:sp>
        <p:nvSpPr>
          <p:cNvPr id="3" name="Google Shape;60;p13"/>
          <p:cNvSpPr txBox="1">
            <a:spLocks noGrp="1"/>
          </p:cNvSpPr>
          <p:nvPr>
            <p:ph type="ctrTitle"/>
          </p:nvPr>
        </p:nvSpPr>
        <p:spPr>
          <a:xfrm>
            <a:off x="512704" y="2230249"/>
            <a:ext cx="8118600" cy="2348398"/>
          </a:xfrm>
        </p:spPr>
        <p:txBody>
          <a:bodyPr anchorCtr="1"/>
          <a:lstStyle/>
          <a:p>
            <a:pPr lvl="0" algn="ctr"/>
            <a:r>
              <a:rPr lang="en-US" sz="3000" b="1">
                <a:latin typeface="Times New Roman"/>
                <a:cs typeface="Times New Roman"/>
              </a:rPr>
              <a:t>Department of Information Technology</a:t>
            </a:r>
          </a:p>
          <a:p>
            <a:pPr lvl="0" algn="ctr"/>
            <a:r>
              <a:rPr lang="en-US" sz="2400">
                <a:latin typeface="Times New Roman"/>
                <a:cs typeface="Times New Roman"/>
              </a:rPr>
              <a:t>A.P. Shah Institute of Technology</a:t>
            </a:r>
          </a:p>
          <a:p>
            <a:pPr lvl="0" algn="ctr"/>
            <a:r>
              <a:rPr lang="en-US" sz="2400">
                <a:latin typeface="Times New Roman"/>
                <a:cs typeface="Times New Roman"/>
              </a:rPr>
              <a:t>G.B.Road,Kasarvadavli, Thane(W), Mumbai-400615</a:t>
            </a:r>
          </a:p>
          <a:p>
            <a:pPr lvl="0" algn="ctr"/>
            <a:r>
              <a:rPr lang="en-US" sz="2400">
                <a:latin typeface="Times New Roman"/>
                <a:cs typeface="Times New Roman"/>
              </a:rPr>
              <a:t>UNIVERSITY OF MUMBAI</a:t>
            </a:r>
          </a:p>
          <a:p>
            <a:pPr lvl="0" algn="ctr"/>
            <a:r>
              <a:rPr lang="en-US" sz="2400">
                <a:latin typeface="Times New Roman"/>
                <a:cs typeface="Times New Roman"/>
              </a:rPr>
              <a:t>Academic Year 2019-2020</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Google Shape;94;p19"/>
          <p:cNvSpPr txBox="1">
            <a:spLocks noGrp="1"/>
          </p:cNvSpPr>
          <p:nvPr>
            <p:ph type="title"/>
          </p:nvPr>
        </p:nvSpPr>
        <p:spPr/>
        <p:txBody>
          <a:bodyPr/>
          <a:lstStyle/>
          <a:p>
            <a:pPr lvl="0"/>
            <a:r>
              <a:rPr lang="en-US" b="1">
                <a:latin typeface="Times New Roman"/>
                <a:cs typeface="Times New Roman"/>
              </a:rPr>
              <a:t>1.4 Problem Definition</a:t>
            </a:r>
          </a:p>
        </p:txBody>
      </p:sp>
      <p:sp>
        <p:nvSpPr>
          <p:cNvPr id="3" name="Google Shape;95;p19"/>
          <p:cNvSpPr txBox="1">
            <a:spLocks noGrp="1"/>
          </p:cNvSpPr>
          <p:nvPr>
            <p:ph type="body" idx="1"/>
          </p:nvPr>
        </p:nvSpPr>
        <p:spPr>
          <a:xfrm>
            <a:off x="0" y="1171602"/>
            <a:ext cx="8832299" cy="3397197"/>
          </a:xfrm>
        </p:spPr>
        <p:txBody>
          <a:bodyPr/>
          <a:lstStyle/>
          <a:p>
            <a:pPr lvl="0" algn="just">
              <a:buFont typeface="Wingdings" pitchFamily="2" charset="2"/>
              <a:buChar char="§"/>
            </a:pPr>
            <a:r>
              <a:rPr lang="en-US" sz="2000" dirty="0">
                <a:latin typeface="Times New Roman" pitchFamily="18"/>
                <a:cs typeface="Times New Roman" pitchFamily="18"/>
              </a:rPr>
              <a:t>In current labs of university most of the administrative work is done manually which consumes lot of time and efforts. </a:t>
            </a:r>
          </a:p>
          <a:p>
            <a:pPr lvl="0" algn="just">
              <a:buNone/>
            </a:pPr>
            <a:endParaRPr lang="en-US" sz="2000" dirty="0">
              <a:latin typeface="Times New Roman" pitchFamily="18"/>
              <a:cs typeface="Times New Roman" pitchFamily="18"/>
            </a:endParaRPr>
          </a:p>
          <a:p>
            <a:pPr lvl="0" algn="just">
              <a:buFont typeface="Wingdings" pitchFamily="2" charset="2"/>
              <a:buChar char="§"/>
            </a:pPr>
            <a:r>
              <a:rPr lang="en-US" sz="2000" dirty="0">
                <a:latin typeface="Times New Roman" pitchFamily="18"/>
                <a:cs typeface="Times New Roman" pitchFamily="18"/>
              </a:rPr>
              <a:t>With the help of </a:t>
            </a:r>
            <a:r>
              <a:rPr lang="en-US" sz="2000" dirty="0" err="1">
                <a:latin typeface="Times New Roman" pitchFamily="18"/>
                <a:cs typeface="Times New Roman" pitchFamily="18"/>
              </a:rPr>
              <a:t>Ansible</a:t>
            </a:r>
            <a:r>
              <a:rPr lang="en-US" sz="2000" dirty="0">
                <a:latin typeface="Times New Roman" pitchFamily="18"/>
                <a:cs typeface="Times New Roman" pitchFamily="18"/>
              </a:rPr>
              <a:t> framework and a proper supporting GUI which can unleash and maximize the full potential of the servers, many of the current lab administrative problems can be resolved.                              </a:t>
            </a:r>
          </a:p>
          <a:p>
            <a:pPr lvl="0" algn="just"/>
            <a:endParaRPr lang="en-US" sz="2000" dirty="0">
              <a:latin typeface="Times New Roman" pitchFamily="18"/>
              <a:cs typeface="Times New Roman" pitchFamily="18"/>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Google Shape;100;p20"/>
          <p:cNvSpPr txBox="1">
            <a:spLocks noGrp="1"/>
          </p:cNvSpPr>
          <p:nvPr>
            <p:ph type="title"/>
          </p:nvPr>
        </p:nvSpPr>
        <p:spPr/>
        <p:txBody>
          <a:bodyPr/>
          <a:lstStyle/>
          <a:p>
            <a:pPr lvl="0"/>
            <a:r>
              <a:rPr lang="en-US" b="1">
                <a:latin typeface="Times New Roman"/>
                <a:cs typeface="Times New Roman"/>
              </a:rPr>
              <a:t>1.5 Scope</a:t>
            </a:r>
          </a:p>
        </p:txBody>
      </p:sp>
      <p:sp>
        <p:nvSpPr>
          <p:cNvPr id="3" name="Google Shape;101;p20"/>
          <p:cNvSpPr txBox="1">
            <a:spLocks noGrp="1"/>
          </p:cNvSpPr>
          <p:nvPr>
            <p:ph type="body" idx="1"/>
          </p:nvPr>
        </p:nvSpPr>
        <p:spPr/>
        <p:txBody>
          <a:bodyPr/>
          <a:lstStyle/>
          <a:p>
            <a:pPr lvl="0"/>
            <a:r>
              <a:rPr lang="en-US">
                <a:latin typeface="Times New Roman" pitchFamily="18"/>
                <a:cs typeface="Times New Roman" pitchFamily="18"/>
              </a:rPr>
              <a:t>The proposed system will be helpful for modernizing the current lab scenarios in the universities.                                </a:t>
            </a:r>
          </a:p>
          <a:p>
            <a:pPr lvl="0"/>
            <a:r>
              <a:rPr lang="en-US">
                <a:latin typeface="Times New Roman" pitchFamily="18"/>
                <a:cs typeface="Times New Roman" pitchFamily="18"/>
              </a:rPr>
              <a:t>This is completely an open source project and thus the total outcome expenditure is very low. Due to this, even the universities in the rural areas can claim benefit out of this.                     </a:t>
            </a:r>
          </a:p>
          <a:p>
            <a:pPr lvl="0"/>
            <a:r>
              <a:rPr lang="en-US">
                <a:latin typeface="Times New Roman" pitchFamily="18"/>
                <a:cs typeface="Times New Roman" pitchFamily="18"/>
              </a:rPr>
              <a:t>The GUI will have a tutorial at the beginning for the lab handlers.</a:t>
            </a:r>
          </a:p>
          <a:p>
            <a:pPr lvl="0"/>
            <a:r>
              <a:rPr lang="en-US">
                <a:latin typeface="Times New Roman" pitchFamily="18"/>
                <a:cs typeface="Times New Roman" pitchFamily="18"/>
              </a:rPr>
              <a:t>The project can be easily developed further as per the requirements of the lab               </a:t>
            </a:r>
          </a:p>
          <a:p>
            <a:pPr lvl="0"/>
            <a:endParaRPr lang="en-US">
              <a:latin typeface="Times New Roman" pitchFamily="18"/>
              <a:cs typeface="Times New Roman" pitchFamily="18"/>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Google Shape;106;p21"/>
          <p:cNvSpPr txBox="1">
            <a:spLocks noGrp="1"/>
          </p:cNvSpPr>
          <p:nvPr>
            <p:ph type="title"/>
          </p:nvPr>
        </p:nvSpPr>
        <p:spPr/>
        <p:txBody>
          <a:bodyPr/>
          <a:lstStyle/>
          <a:p>
            <a:pPr lvl="0"/>
            <a:r>
              <a:rPr lang="en-US" b="1">
                <a:latin typeface="Times New Roman"/>
                <a:cs typeface="Times New Roman"/>
              </a:rPr>
              <a:t>1.6 Technology stack</a:t>
            </a:r>
          </a:p>
        </p:txBody>
      </p:sp>
      <p:sp>
        <p:nvSpPr>
          <p:cNvPr id="3" name="Google Shape;107;p21"/>
          <p:cNvSpPr txBox="1">
            <a:spLocks noGrp="1"/>
          </p:cNvSpPr>
          <p:nvPr>
            <p:ph type="body" idx="1"/>
          </p:nvPr>
        </p:nvSpPr>
        <p:spPr/>
        <p:txBody>
          <a:bodyPr/>
          <a:lstStyle/>
          <a:p>
            <a:pPr lvl="0"/>
            <a:r>
              <a:rPr lang="en-US" sz="2000" b="1">
                <a:latin typeface="Times New Roman" pitchFamily="18"/>
                <a:cs typeface="Times New Roman" pitchFamily="18"/>
              </a:rPr>
              <a:t>Hosting</a:t>
            </a:r>
            <a:r>
              <a:rPr lang="en-US" sz="2000">
                <a:latin typeface="Times New Roman" pitchFamily="18"/>
                <a:cs typeface="Times New Roman" pitchFamily="18"/>
              </a:rPr>
              <a:t> : Ansible Web Server                                </a:t>
            </a:r>
          </a:p>
          <a:p>
            <a:pPr lvl="0"/>
            <a:r>
              <a:rPr lang="en-US" sz="2000" b="1">
                <a:latin typeface="Times New Roman" pitchFamily="18"/>
                <a:cs typeface="Times New Roman" pitchFamily="18"/>
              </a:rPr>
              <a:t>Nodes </a:t>
            </a:r>
            <a:r>
              <a:rPr lang="en-US" sz="2000">
                <a:latin typeface="Times New Roman" pitchFamily="18"/>
                <a:cs typeface="Times New Roman" pitchFamily="18"/>
              </a:rPr>
              <a:t>: Linux, Ubuntu,Windows                        </a:t>
            </a:r>
          </a:p>
          <a:p>
            <a:pPr lvl="0"/>
            <a:r>
              <a:rPr lang="en-US" sz="2000" b="1">
                <a:latin typeface="Times New Roman" pitchFamily="18"/>
                <a:cs typeface="Times New Roman" pitchFamily="18"/>
              </a:rPr>
              <a:t>Database</a:t>
            </a:r>
            <a:r>
              <a:rPr lang="en-US" sz="2000">
                <a:latin typeface="Times New Roman" pitchFamily="18"/>
                <a:cs typeface="Times New Roman" pitchFamily="18"/>
              </a:rPr>
              <a:t> : MySQL</a:t>
            </a:r>
          </a:p>
          <a:p>
            <a:pPr lvl="0"/>
            <a:r>
              <a:rPr lang="en-US" sz="2000" b="1">
                <a:latin typeface="Times New Roman" pitchFamily="18"/>
                <a:cs typeface="Times New Roman" pitchFamily="18"/>
              </a:rPr>
              <a:t>Front End </a:t>
            </a:r>
            <a:r>
              <a:rPr lang="en-US" sz="2000">
                <a:latin typeface="Times New Roman" pitchFamily="18"/>
                <a:cs typeface="Times New Roman" pitchFamily="18"/>
              </a:rPr>
              <a:t>: Python, HTML5 , Semaphore</a:t>
            </a:r>
          </a:p>
          <a:p>
            <a:pPr lvl="0"/>
            <a:endParaRPr lang="en-US" sz="2000">
              <a:latin typeface="Times New Roman" pitchFamily="18"/>
              <a:cs typeface="Times New Roman" pitchFamily="18"/>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Google Shape;112;p22"/>
          <p:cNvSpPr txBox="1">
            <a:spLocks noGrp="1"/>
          </p:cNvSpPr>
          <p:nvPr>
            <p:ph type="title"/>
          </p:nvPr>
        </p:nvSpPr>
        <p:spPr/>
        <p:txBody>
          <a:bodyPr/>
          <a:lstStyle/>
          <a:p>
            <a:pPr lvl="0"/>
            <a:r>
              <a:rPr lang="en-US" b="1">
                <a:latin typeface="Times New Roman"/>
                <a:cs typeface="Times New Roman"/>
              </a:rPr>
              <a:t>1.7 Benefits for environment &amp; Society</a:t>
            </a:r>
          </a:p>
        </p:txBody>
      </p:sp>
      <p:sp>
        <p:nvSpPr>
          <p:cNvPr id="3" name="Google Shape;113;p22"/>
          <p:cNvSpPr txBox="1">
            <a:spLocks noGrp="1"/>
          </p:cNvSpPr>
          <p:nvPr>
            <p:ph type="body" idx="1"/>
          </p:nvPr>
        </p:nvSpPr>
        <p:spPr/>
        <p:txBody>
          <a:bodyPr/>
          <a:lstStyle/>
          <a:p>
            <a:pPr lvl="0"/>
            <a:r>
              <a:rPr lang="en-US" sz="2000"/>
              <a:t>Simplified GUI will allow powerful and customized remote node management.                                   </a:t>
            </a:r>
          </a:p>
          <a:p>
            <a:pPr lvl="0"/>
            <a:r>
              <a:rPr lang="en-US" sz="2000"/>
              <a:t>Reduced workload since Ansible works on a Centralized environment.                           </a:t>
            </a:r>
          </a:p>
          <a:p>
            <a:pPr lvl="0"/>
            <a:r>
              <a:rPr lang="en-US" sz="2000"/>
              <a:t>Remote nodes can be shut down by the Administrator with ease, thereby cutting unwanted electricity usage by a system in idle state.</a:t>
            </a:r>
          </a:p>
          <a:p>
            <a:pPr lvl="0"/>
            <a:r>
              <a:rPr lang="en-US" sz="2000"/>
              <a:t>Secure remote management and file transfer as Ansible uses SSH protocol for its operations.                       </a:t>
            </a:r>
          </a:p>
          <a:p>
            <a:pPr lvl="0"/>
            <a:endParaRPr lang="en-US" sz="200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Google Shape;118;p23"/>
          <p:cNvSpPr txBox="1">
            <a:spLocks noGrp="1"/>
          </p:cNvSpPr>
          <p:nvPr>
            <p:ph type="ctrTitle"/>
          </p:nvPr>
        </p:nvSpPr>
        <p:spPr/>
        <p:txBody>
          <a:bodyPr anchorCtr="1"/>
          <a:lstStyle/>
          <a:p>
            <a:pPr lvl="0" algn="ctr"/>
            <a:r>
              <a:rPr lang="en-US" b="1">
                <a:latin typeface="Times New Roman"/>
                <a:cs typeface="Times New Roman"/>
              </a:rPr>
              <a:t>2. Project Design</a:t>
            </a:r>
          </a:p>
        </p:txBody>
      </p:sp>
      <p:sp>
        <p:nvSpPr>
          <p:cNvPr id="3" name="Google Shape;119;p23"/>
          <p:cNvSpPr txBox="1">
            <a:spLocks noGrp="1"/>
          </p:cNvSpPr>
          <p:nvPr>
            <p:ph type="subTitle" idx="1"/>
          </p:nvPr>
        </p:nvSpPr>
        <p:spPr/>
        <p:txBody>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Google Shape;124;p24"/>
          <p:cNvSpPr txBox="1">
            <a:spLocks noGrp="1"/>
          </p:cNvSpPr>
          <p:nvPr>
            <p:ph type="title"/>
          </p:nvPr>
        </p:nvSpPr>
        <p:spPr>
          <a:xfrm>
            <a:off x="184379" y="0"/>
            <a:ext cx="8520598" cy="613196"/>
          </a:xfrm>
        </p:spPr>
        <p:txBody>
          <a:bodyPr/>
          <a:lstStyle/>
          <a:p>
            <a:pPr lvl="0"/>
            <a:r>
              <a:rPr lang="en-US" b="1">
                <a:latin typeface="Times New Roman"/>
                <a:cs typeface="Times New Roman"/>
              </a:rPr>
              <a:t>2.1 Proposed System</a:t>
            </a:r>
          </a:p>
        </p:txBody>
      </p:sp>
      <p:sp>
        <p:nvSpPr>
          <p:cNvPr id="3" name="Google Shape;125;p24"/>
          <p:cNvSpPr txBox="1">
            <a:spLocks noGrp="1"/>
          </p:cNvSpPr>
          <p:nvPr>
            <p:ph type="body" idx="1"/>
          </p:nvPr>
        </p:nvSpPr>
        <p:spPr/>
        <p:txBody>
          <a:bodyPr/>
          <a:lstStyle/>
          <a:p>
            <a:pPr lvl="0">
              <a:buNone/>
            </a:pPr>
            <a:r>
              <a:rPr lang="en-US"/>
              <a:t>                  </a:t>
            </a:r>
          </a:p>
          <a:p>
            <a:pPr lvl="0"/>
            <a:endParaRPr lang="en-US"/>
          </a:p>
        </p:txBody>
      </p:sp>
      <p:pic>
        <p:nvPicPr>
          <p:cNvPr id="4" name="Picture 3" descr="lab_automation.png"/>
          <p:cNvPicPr>
            <a:picLocks noChangeAspect="1"/>
          </p:cNvPicPr>
          <p:nvPr/>
        </p:nvPicPr>
        <p:blipFill>
          <a:blip r:embed="rId3" cstate="print"/>
          <a:stretch>
            <a:fillRect/>
          </a:stretch>
        </p:blipFill>
        <p:spPr>
          <a:xfrm>
            <a:off x="4199857" y="10634"/>
            <a:ext cx="4242395" cy="4942386"/>
          </a:xfrm>
          <a:prstGeom prst="rect">
            <a:avLst/>
          </a:prstGeom>
          <a:noFill/>
          <a:ln>
            <a:noFill/>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Google Shape;130;p25"/>
          <p:cNvSpPr txBox="1">
            <a:spLocks noGrp="1"/>
          </p:cNvSpPr>
          <p:nvPr>
            <p:ph type="title"/>
          </p:nvPr>
        </p:nvSpPr>
        <p:spPr>
          <a:xfrm>
            <a:off x="0" y="-162049"/>
            <a:ext cx="8520598" cy="613196"/>
          </a:xfrm>
        </p:spPr>
        <p:txBody>
          <a:bodyPr/>
          <a:lstStyle/>
          <a:p>
            <a:pPr lvl="0"/>
            <a:r>
              <a:rPr lang="en-US" b="1">
                <a:latin typeface="Times New Roman"/>
                <a:cs typeface="Times New Roman"/>
              </a:rPr>
              <a:t>2.2 Design(Flow Of Modules)</a:t>
            </a:r>
          </a:p>
        </p:txBody>
      </p:sp>
      <p:sp>
        <p:nvSpPr>
          <p:cNvPr id="3" name="Google Shape;131;p25"/>
          <p:cNvSpPr txBox="1">
            <a:spLocks noGrp="1"/>
          </p:cNvSpPr>
          <p:nvPr>
            <p:ph type="body" idx="1"/>
          </p:nvPr>
        </p:nvSpPr>
        <p:spPr/>
        <p:txBody>
          <a:bodyPr/>
          <a:lstStyle/>
          <a:p>
            <a:pPr lvl="0">
              <a:buNone/>
            </a:pPr>
            <a:r>
              <a:rPr lang="en-US"/>
              <a:t>                </a:t>
            </a:r>
          </a:p>
          <a:p>
            <a:pPr lvl="0"/>
            <a:endParaRPr lang="en-US"/>
          </a:p>
        </p:txBody>
      </p:sp>
      <p:pic>
        <p:nvPicPr>
          <p:cNvPr id="4" name="Picture 3" descr="WhatsApp Image 2019-10-30 at 1.29.54 PM.jpeg"/>
          <p:cNvPicPr>
            <a:picLocks noChangeAspect="1"/>
          </p:cNvPicPr>
          <p:nvPr/>
        </p:nvPicPr>
        <p:blipFill>
          <a:blip r:embed="rId3" cstate="print"/>
          <a:stretch>
            <a:fillRect/>
          </a:stretch>
        </p:blipFill>
        <p:spPr>
          <a:xfrm>
            <a:off x="1600200" y="382767"/>
            <a:ext cx="5943600" cy="4760733"/>
          </a:xfrm>
          <a:prstGeom prst="rect">
            <a:avLst/>
          </a:prstGeom>
          <a:noFill/>
          <a:ln>
            <a:noFill/>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Google Shape;136;p26"/>
          <p:cNvSpPr txBox="1">
            <a:spLocks noGrp="1"/>
          </p:cNvSpPr>
          <p:nvPr>
            <p:ph type="title"/>
          </p:nvPr>
        </p:nvSpPr>
        <p:spPr/>
        <p:txBody>
          <a:bodyPr/>
          <a:lstStyle/>
          <a:p>
            <a:pPr lvl="0"/>
            <a:r>
              <a:rPr lang="en-US" b="1">
                <a:latin typeface="Times New Roman"/>
                <a:cs typeface="Times New Roman"/>
              </a:rPr>
              <a:t>2.3 Description Of Use Case</a:t>
            </a:r>
          </a:p>
        </p:txBody>
      </p:sp>
      <p:sp>
        <p:nvSpPr>
          <p:cNvPr id="3" name="Google Shape;137;p26"/>
          <p:cNvSpPr txBox="1">
            <a:spLocks noGrp="1"/>
          </p:cNvSpPr>
          <p:nvPr>
            <p:ph type="body" idx="1"/>
          </p:nvPr>
        </p:nvSpPr>
        <p:spPr/>
        <p:txBody>
          <a:bodyPr/>
          <a:lstStyle/>
          <a:p>
            <a:pPr marL="0" lvl="0" indent="0" algn="just">
              <a:spcAft>
                <a:spcPts val="1600"/>
              </a:spcAft>
              <a:buFont typeface="Wingdings" pitchFamily="2"/>
              <a:buChar char="§"/>
            </a:pPr>
            <a:r>
              <a:rPr lang="en-US" b="1">
                <a:latin typeface="Times New Roman" pitchFamily="18"/>
                <a:cs typeface="Times New Roman" pitchFamily="18"/>
              </a:rPr>
              <a:t>Students</a:t>
            </a:r>
            <a:r>
              <a:rPr lang="en-US">
                <a:latin typeface="Times New Roman" pitchFamily="18"/>
                <a:cs typeface="Times New Roman" pitchFamily="18"/>
              </a:rPr>
              <a:t> need to enter their details on the Lab Utilization Webpage after which they can use the installed softwares.</a:t>
            </a:r>
          </a:p>
          <a:p>
            <a:pPr marL="0" lvl="0" indent="0" algn="just">
              <a:spcAft>
                <a:spcPts val="1600"/>
              </a:spcAft>
              <a:buFont typeface="Wingdings" pitchFamily="2"/>
              <a:buChar char="§"/>
            </a:pPr>
            <a:r>
              <a:rPr lang="en-US" b="1">
                <a:latin typeface="Times New Roman" pitchFamily="18"/>
                <a:cs typeface="Times New Roman" pitchFamily="18"/>
              </a:rPr>
              <a:t>Lab incharge </a:t>
            </a:r>
            <a:r>
              <a:rPr lang="en-US">
                <a:latin typeface="Times New Roman" pitchFamily="18"/>
                <a:cs typeface="Times New Roman" pitchFamily="18"/>
              </a:rPr>
              <a:t>personnel can view lab utilization records, remotely shut down the system as well as manage softwares installed on their respective labs. They cannot view lab utilization records, remotely shut down the system or modify software packages of systems which do not belong to their allotted lab.</a:t>
            </a:r>
          </a:p>
          <a:p>
            <a:pPr marL="0" lvl="0" indent="0" algn="just">
              <a:spcAft>
                <a:spcPts val="1600"/>
              </a:spcAft>
              <a:buFont typeface="Wingdings" pitchFamily="2"/>
              <a:buChar char="§"/>
            </a:pPr>
            <a:r>
              <a:rPr lang="en-US" b="1">
                <a:latin typeface="Times New Roman" pitchFamily="18"/>
                <a:cs typeface="Times New Roman" pitchFamily="18"/>
              </a:rPr>
              <a:t>Administrators</a:t>
            </a:r>
            <a:r>
              <a:rPr lang="en-US">
                <a:latin typeface="Times New Roman" pitchFamily="18"/>
                <a:cs typeface="Times New Roman" pitchFamily="18"/>
              </a:rPr>
              <a:t> can view lab utilization records, remotely shut down the systems as well as manage software packages installed of any system of any lab. Administrator can perform remote OS installation with Kickstarter along with preset parameters like Disk partitions, Networking configurations etc</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Google Shape;142;p27"/>
          <p:cNvSpPr txBox="1">
            <a:spLocks noGrp="1"/>
          </p:cNvSpPr>
          <p:nvPr>
            <p:ph type="title"/>
          </p:nvPr>
        </p:nvSpPr>
        <p:spPr>
          <a:xfrm>
            <a:off x="288548" y="0"/>
            <a:ext cx="8520598" cy="613196"/>
          </a:xfrm>
        </p:spPr>
        <p:txBody>
          <a:bodyPr/>
          <a:lstStyle/>
          <a:p>
            <a:pPr lvl="0"/>
            <a:r>
              <a:rPr lang="en-US" b="1">
                <a:latin typeface="Times New Roman"/>
                <a:cs typeface="Times New Roman"/>
              </a:rPr>
              <a:t>2.4 Activity diagram</a:t>
            </a:r>
          </a:p>
        </p:txBody>
      </p:sp>
      <p:sp>
        <p:nvSpPr>
          <p:cNvPr id="3" name="Google Shape;143;p27"/>
          <p:cNvSpPr txBox="1">
            <a:spLocks noGrp="1"/>
          </p:cNvSpPr>
          <p:nvPr>
            <p:ph type="body" idx="1"/>
          </p:nvPr>
        </p:nvSpPr>
        <p:spPr/>
        <p:txBody>
          <a:bodyPr/>
          <a:lstStyle/>
          <a:p>
            <a:endParaRPr lang="en-US"/>
          </a:p>
        </p:txBody>
      </p:sp>
      <p:pic>
        <p:nvPicPr>
          <p:cNvPr id="4" name="Picture 3" descr="Student Activity.PNG"/>
          <p:cNvPicPr>
            <a:picLocks noChangeAspect="1"/>
          </p:cNvPicPr>
          <p:nvPr/>
        </p:nvPicPr>
        <p:blipFill>
          <a:blip r:embed="rId3" cstate="print"/>
          <a:stretch>
            <a:fillRect/>
          </a:stretch>
        </p:blipFill>
        <p:spPr>
          <a:xfrm>
            <a:off x="3792281" y="0"/>
            <a:ext cx="5192228" cy="4981450"/>
          </a:xfrm>
          <a:prstGeom prst="rect">
            <a:avLst/>
          </a:prstGeom>
          <a:noFill/>
          <a:ln>
            <a:noFill/>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endParaRPr lang="en-US"/>
          </a:p>
        </p:txBody>
      </p:sp>
      <p:sp>
        <p:nvSpPr>
          <p:cNvPr id="3" name="Text Placeholder 2"/>
          <p:cNvSpPr txBox="1">
            <a:spLocks noGrp="1"/>
          </p:cNvSpPr>
          <p:nvPr>
            <p:ph type="body" idx="1"/>
          </p:nvPr>
        </p:nvSpPr>
        <p:spPr/>
        <p:txBody>
          <a:bodyPr/>
          <a:lstStyle/>
          <a:p>
            <a:endParaRPr lang="en-US"/>
          </a:p>
        </p:txBody>
      </p:sp>
      <p:pic>
        <p:nvPicPr>
          <p:cNvPr id="4" name="Picture 3" descr="LAB Activity diagram.PNG"/>
          <p:cNvPicPr>
            <a:picLocks noChangeAspect="1"/>
          </p:cNvPicPr>
          <p:nvPr/>
        </p:nvPicPr>
        <p:blipFill>
          <a:blip r:embed="rId2" cstate="print"/>
          <a:stretch>
            <a:fillRect/>
          </a:stretch>
        </p:blipFill>
        <p:spPr>
          <a:xfrm>
            <a:off x="1898248" y="0"/>
            <a:ext cx="5735930" cy="4953963"/>
          </a:xfrm>
          <a:prstGeom prst="rect">
            <a:avLst/>
          </a:prstGeom>
          <a:noFill/>
          <a:ln>
            <a:noFill/>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Google Shape;65;p14"/>
          <p:cNvSpPr txBox="1">
            <a:spLocks noGrp="1"/>
          </p:cNvSpPr>
          <p:nvPr>
            <p:ph type="ctrTitle"/>
          </p:nvPr>
        </p:nvSpPr>
        <p:spPr>
          <a:xfrm>
            <a:off x="512704" y="275499"/>
            <a:ext cx="8118600" cy="4762204"/>
          </a:xfrm>
        </p:spPr>
        <p:txBody>
          <a:bodyPr anchor="t"/>
          <a:lstStyle/>
          <a:p>
            <a:pPr lvl="0"/>
            <a:r>
              <a:rPr lang="en-US" sz="1800">
                <a:latin typeface="Times New Roman"/>
                <a:cs typeface="Times New Roman"/>
              </a:rPr>
              <a:t>                                                    A Project Report on</a:t>
            </a:r>
          </a:p>
          <a:p>
            <a:pPr lvl="0" algn="ctr"/>
            <a:r>
              <a:rPr lang="en-US" sz="2400" b="1">
                <a:latin typeface="Times New Roman"/>
                <a:cs typeface="Times New Roman"/>
              </a:rPr>
              <a:t>Autonetics and Administration for IT Laboratories</a:t>
            </a:r>
          </a:p>
          <a:p>
            <a:pPr lvl="0" algn="ctr"/>
            <a:r>
              <a:rPr lang="en-US" sz="1800">
                <a:latin typeface="Times New Roman"/>
                <a:cs typeface="Times New Roman"/>
              </a:rPr>
              <a:t>Submitted in partial fulfillment of the degree of</a:t>
            </a:r>
          </a:p>
          <a:p>
            <a:pPr lvl="0" algn="ctr"/>
            <a:r>
              <a:rPr lang="en-US" sz="1800">
                <a:latin typeface="Times New Roman"/>
                <a:cs typeface="Times New Roman"/>
              </a:rPr>
              <a:t>Bachelor of Engineering(Sem-7)</a:t>
            </a:r>
          </a:p>
          <a:p>
            <a:pPr lvl="0" algn="ctr"/>
            <a:r>
              <a:rPr lang="en-US" sz="1800">
                <a:latin typeface="Times New Roman"/>
                <a:cs typeface="Times New Roman"/>
              </a:rPr>
              <a:t>in</a:t>
            </a:r>
          </a:p>
          <a:p>
            <a:pPr lvl="0" algn="ctr"/>
            <a:r>
              <a:rPr lang="en-US" sz="1800" b="1">
                <a:latin typeface="Times New Roman"/>
                <a:cs typeface="Times New Roman"/>
              </a:rPr>
              <a:t>INFORMATION TECHNOLOGY</a:t>
            </a:r>
          </a:p>
          <a:p>
            <a:pPr lvl="0" algn="ctr"/>
            <a:r>
              <a:rPr lang="en-US" sz="1800">
                <a:latin typeface="Times New Roman"/>
                <a:cs typeface="Times New Roman"/>
              </a:rPr>
              <a:t>By</a:t>
            </a:r>
          </a:p>
          <a:p>
            <a:pPr lvl="0" algn="ctr"/>
            <a:r>
              <a:rPr lang="en-US" sz="1800">
                <a:latin typeface="Times New Roman"/>
                <a:cs typeface="Times New Roman"/>
              </a:rPr>
              <a:t>Uddhabendra Maity (16104062)</a:t>
            </a:r>
          </a:p>
          <a:p>
            <a:pPr lvl="0" algn="ctr"/>
            <a:r>
              <a:rPr lang="en-US" sz="1800">
                <a:latin typeface="Times New Roman"/>
                <a:cs typeface="Times New Roman"/>
              </a:rPr>
              <a:t>Karthikeyan (16104050)</a:t>
            </a:r>
          </a:p>
          <a:p>
            <a:pPr lvl="0" algn="ctr"/>
            <a:r>
              <a:rPr lang="en-US" sz="1800">
                <a:latin typeface="Times New Roman"/>
                <a:cs typeface="Times New Roman"/>
              </a:rPr>
              <a:t>Atharv Shetty (16104061)</a:t>
            </a:r>
          </a:p>
          <a:p>
            <a:pPr lvl="0" algn="ctr"/>
            <a:endParaRPr lang="en-US" sz="1800">
              <a:latin typeface="Times New Roman"/>
              <a:cs typeface="Times New Roman"/>
            </a:endParaRPr>
          </a:p>
          <a:p>
            <a:pPr lvl="0" algn="ctr"/>
            <a:r>
              <a:rPr lang="en-US" sz="1800">
                <a:latin typeface="Times New Roman"/>
                <a:cs typeface="Times New Roman"/>
              </a:rPr>
              <a:t>Under the Guidance of</a:t>
            </a:r>
          </a:p>
          <a:p>
            <a:pPr lvl="0" algn="ctr"/>
            <a:r>
              <a:rPr lang="en-US" sz="1800">
                <a:latin typeface="Times New Roman"/>
                <a:cs typeface="Times New Roman"/>
              </a:rPr>
              <a:t>Dr. Sameer  Nanivadekar</a:t>
            </a:r>
            <a:br>
              <a:rPr lang="en-US" sz="1800">
                <a:latin typeface="Times New Roman"/>
                <a:cs typeface="Times New Roman"/>
              </a:rPr>
            </a:br>
            <a:r>
              <a:rPr lang="en-US" sz="1800">
                <a:latin typeface="Times New Roman"/>
                <a:cs typeface="Times New Roman"/>
              </a:rPr>
              <a:t>Prof. Vishal Badgujar</a:t>
            </a:r>
          </a:p>
          <a:p>
            <a:pPr lvl="0" algn="ctr"/>
            <a:endParaRPr lang="en-US" sz="1800">
              <a:latin typeface="Times New Roman"/>
              <a:cs typeface="Times New Roman"/>
            </a:endParaRPr>
          </a:p>
          <a:p>
            <a:pPr lvl="0" algn="ctr"/>
            <a:endParaRPr lang="en-US" sz="1800">
              <a:latin typeface="Times New Roman"/>
              <a:cs typeface="Times New Roman"/>
            </a:endParaRPr>
          </a:p>
          <a:p>
            <a:pPr lvl="0" algn="ctr"/>
            <a:endParaRPr lang="en-US" sz="1800">
              <a:latin typeface="Times New Roman"/>
              <a:cs typeface="Times New Roman"/>
            </a:endParaRPr>
          </a:p>
          <a:p>
            <a:pPr lvl="0"/>
            <a:endParaRPr lang="en-US" sz="1800"/>
          </a:p>
          <a:p>
            <a:pPr lvl="0"/>
            <a:endParaRPr lang="en-US" sz="180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Google Shape;148;p28"/>
          <p:cNvSpPr txBox="1">
            <a:spLocks noGrp="1"/>
          </p:cNvSpPr>
          <p:nvPr>
            <p:ph type="title"/>
          </p:nvPr>
        </p:nvSpPr>
        <p:spPr>
          <a:xfrm>
            <a:off x="0" y="-162049"/>
            <a:ext cx="8520598" cy="613196"/>
          </a:xfrm>
        </p:spPr>
        <p:txBody>
          <a:bodyPr/>
          <a:lstStyle/>
          <a:p>
            <a:pPr lvl="0"/>
            <a:r>
              <a:rPr lang="en-US" b="1">
                <a:latin typeface="Times New Roman"/>
                <a:cs typeface="Times New Roman"/>
              </a:rPr>
              <a:t>2.5 Class Diagram</a:t>
            </a:r>
          </a:p>
        </p:txBody>
      </p:sp>
      <p:sp>
        <p:nvSpPr>
          <p:cNvPr id="3" name="Google Shape;149;p28"/>
          <p:cNvSpPr txBox="1">
            <a:spLocks noGrp="1"/>
          </p:cNvSpPr>
          <p:nvPr>
            <p:ph type="body" idx="1"/>
          </p:nvPr>
        </p:nvSpPr>
        <p:spPr/>
        <p:txBody>
          <a:bodyPr/>
          <a:lstStyle/>
          <a:p>
            <a:endParaRPr lang="en-US"/>
          </a:p>
        </p:txBody>
      </p:sp>
      <p:pic>
        <p:nvPicPr>
          <p:cNvPr id="4" name="Picture 4" descr="WhatsApp Image 2019-10-30 at 1.57.51 PM.jpeg"/>
          <p:cNvPicPr>
            <a:picLocks noChangeAspect="1"/>
          </p:cNvPicPr>
          <p:nvPr/>
        </p:nvPicPr>
        <p:blipFill>
          <a:blip r:embed="rId3" cstate="print"/>
          <a:stretch>
            <a:fillRect/>
          </a:stretch>
        </p:blipFill>
        <p:spPr>
          <a:xfrm>
            <a:off x="381000" y="438150"/>
            <a:ext cx="8226056" cy="4323905"/>
          </a:xfrm>
          <a:prstGeom prst="rect">
            <a:avLst/>
          </a:prstGeom>
          <a:noFill/>
          <a:ln>
            <a:noFill/>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Google Shape;154;p29"/>
          <p:cNvSpPr txBox="1">
            <a:spLocks noGrp="1"/>
          </p:cNvSpPr>
          <p:nvPr>
            <p:ph type="title"/>
          </p:nvPr>
        </p:nvSpPr>
        <p:spPr>
          <a:xfrm>
            <a:off x="0" y="0"/>
            <a:ext cx="9144000" cy="613196"/>
          </a:xfrm>
        </p:spPr>
        <p:txBody>
          <a:bodyPr/>
          <a:lstStyle/>
          <a:p>
            <a:pPr lvl="0"/>
            <a:r>
              <a:rPr lang="en-US" b="1">
                <a:latin typeface="Times New Roman"/>
                <a:cs typeface="Times New Roman"/>
              </a:rPr>
              <a:t>2.6 Module-1   </a:t>
            </a:r>
            <a:r>
              <a:rPr lang="en-US" b="1">
                <a:latin typeface="Times New Roman" pitchFamily="18"/>
                <a:cs typeface="Times New Roman" pitchFamily="18"/>
              </a:rPr>
              <a:t>Ansible Server</a:t>
            </a:r>
          </a:p>
        </p:txBody>
      </p:sp>
      <p:sp>
        <p:nvSpPr>
          <p:cNvPr id="3" name="Google Shape;155;p29"/>
          <p:cNvSpPr txBox="1">
            <a:spLocks noGrp="1"/>
          </p:cNvSpPr>
          <p:nvPr>
            <p:ph type="body" idx="1"/>
          </p:nvPr>
        </p:nvSpPr>
        <p:spPr>
          <a:xfrm>
            <a:off x="150473" y="567156"/>
            <a:ext cx="8855305" cy="4576343"/>
          </a:xfrm>
        </p:spPr>
        <p:txBody>
          <a:bodyPr/>
          <a:lstStyle/>
          <a:p>
            <a:pPr marL="0" lvl="0" indent="0" algn="just">
              <a:spcAft>
                <a:spcPts val="1600"/>
              </a:spcAft>
              <a:buNone/>
            </a:pPr>
            <a:r>
              <a:rPr lang="en-US"/>
              <a:t>Ansible server will be used for hosting the Ansible environment through the whole network via the LAN connection and thus all ansible related queries and commands for lab automation can be easily carried throughout.</a:t>
            </a:r>
          </a:p>
          <a:p>
            <a:pPr marL="0" lvl="0" indent="0" algn="just">
              <a:spcAft>
                <a:spcPts val="1600"/>
              </a:spcAft>
              <a:buNone/>
            </a:pPr>
            <a:r>
              <a:rPr lang="en-US">
                <a:latin typeface="Times New Roman"/>
                <a:cs typeface="Times New Roman"/>
              </a:rPr>
              <a:t>Operations which will be performed through Ansible server are:-</a:t>
            </a:r>
          </a:p>
          <a:p>
            <a:pPr marL="0" lvl="0" indent="0" algn="just">
              <a:spcAft>
                <a:spcPts val="1600"/>
              </a:spcAft>
              <a:buFont typeface="Wingdings" pitchFamily="2"/>
              <a:buChar char="Ø"/>
            </a:pPr>
            <a:r>
              <a:rPr lang="en-US">
                <a:latin typeface="Times New Roman"/>
                <a:cs typeface="Times New Roman"/>
              </a:rPr>
              <a:t>  Remote software installation/uninstallation</a:t>
            </a:r>
          </a:p>
          <a:p>
            <a:pPr marL="0" lvl="0" indent="0" algn="just">
              <a:spcAft>
                <a:spcPts val="1600"/>
              </a:spcAft>
              <a:buFont typeface="Wingdings" pitchFamily="2"/>
              <a:buChar char="Ø"/>
            </a:pPr>
            <a:r>
              <a:rPr lang="en-US">
                <a:latin typeface="Times New Roman"/>
                <a:cs typeface="Times New Roman"/>
              </a:rPr>
              <a:t>  Remote system shutdown</a:t>
            </a:r>
          </a:p>
          <a:p>
            <a:pPr marL="0" lvl="0" indent="0" algn="just">
              <a:spcAft>
                <a:spcPts val="1600"/>
              </a:spcAft>
              <a:buFont typeface="Wingdings" pitchFamily="2"/>
              <a:buChar char="Ø"/>
            </a:pPr>
            <a:r>
              <a:rPr lang="en-US">
                <a:latin typeface="Times New Roman"/>
                <a:cs typeface="Times New Roman"/>
              </a:rPr>
              <a:t>  Remote file transfer</a:t>
            </a:r>
          </a:p>
          <a:p>
            <a:pPr marL="0" lvl="0" indent="0" algn="just">
              <a:spcAft>
                <a:spcPts val="1600"/>
              </a:spcAft>
              <a:buFont typeface="Wingdings" pitchFamily="2"/>
              <a:buChar char="Ø"/>
            </a:pPr>
            <a:r>
              <a:rPr lang="en-US">
                <a:latin typeface="Times New Roman"/>
                <a:cs typeface="Times New Roman"/>
              </a:rPr>
              <a:t>  Running Ansible Module commands.</a:t>
            </a:r>
          </a:p>
          <a:p>
            <a:pPr marL="0" lvl="0" indent="0" algn="just">
              <a:spcAft>
                <a:spcPts val="1600"/>
              </a:spcAft>
              <a:buFont typeface="Wingdings" pitchFamily="2"/>
              <a:buChar char="Ø"/>
            </a:pPr>
            <a:r>
              <a:rPr lang="en-US">
                <a:latin typeface="Times New Roman"/>
                <a:cs typeface="Times New Roman"/>
              </a:rPr>
              <a:t>  Running remote terminal/shell commands</a:t>
            </a:r>
          </a:p>
          <a:p>
            <a:pPr marL="0" lvl="0" indent="0" algn="just">
              <a:spcAft>
                <a:spcPts val="1600"/>
              </a:spcAft>
              <a:buNone/>
            </a:pPr>
            <a:endParaRPr lang="en-US">
              <a:latin typeface="Times New Roman"/>
              <a:cs typeface="Times New Roman"/>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Google Shape;154;p29"/>
          <p:cNvSpPr txBox="1">
            <a:spLocks noGrp="1"/>
          </p:cNvSpPr>
          <p:nvPr>
            <p:ph type="title"/>
          </p:nvPr>
        </p:nvSpPr>
        <p:spPr>
          <a:xfrm>
            <a:off x="0" y="0"/>
            <a:ext cx="9144000" cy="613196"/>
          </a:xfrm>
        </p:spPr>
        <p:txBody>
          <a:bodyPr/>
          <a:lstStyle/>
          <a:p>
            <a:pPr lvl="0"/>
            <a:r>
              <a:rPr lang="en-US" b="1">
                <a:latin typeface="Times New Roman"/>
                <a:cs typeface="Times New Roman"/>
              </a:rPr>
              <a:t>2.6 Module-2   Online Lab Utilization Record Module</a:t>
            </a:r>
          </a:p>
        </p:txBody>
      </p:sp>
      <p:sp>
        <p:nvSpPr>
          <p:cNvPr id="3" name="Google Shape;155;p29"/>
          <p:cNvSpPr txBox="1">
            <a:spLocks noGrp="1"/>
          </p:cNvSpPr>
          <p:nvPr>
            <p:ph type="body" idx="1"/>
          </p:nvPr>
        </p:nvSpPr>
        <p:spPr>
          <a:xfrm>
            <a:off x="150473" y="567156"/>
            <a:ext cx="9144000" cy="4001643"/>
          </a:xfrm>
        </p:spPr>
        <p:txBody>
          <a:bodyPr/>
          <a:lstStyle/>
          <a:p>
            <a:pPr marL="0" lvl="0" indent="0">
              <a:spcAft>
                <a:spcPts val="1600"/>
              </a:spcAft>
              <a:buNone/>
            </a:pPr>
            <a:r>
              <a:rPr lang="en-US">
                <a:latin typeface="Times New Roman"/>
                <a:cs typeface="Times New Roman"/>
              </a:rPr>
              <a:t>The students will be prompted to enter their details in this website like :-</a:t>
            </a:r>
          </a:p>
          <a:p>
            <a:pPr marL="0" lvl="0" indent="0">
              <a:spcAft>
                <a:spcPts val="1600"/>
              </a:spcAft>
              <a:buFont typeface="Wingdings" pitchFamily="2"/>
              <a:buChar char="§"/>
            </a:pPr>
            <a:r>
              <a:rPr lang="en-US">
                <a:latin typeface="Times New Roman"/>
                <a:cs typeface="Times New Roman"/>
              </a:rPr>
              <a:t>User ID</a:t>
            </a:r>
          </a:p>
          <a:p>
            <a:pPr marL="0" lvl="0" indent="0">
              <a:spcAft>
                <a:spcPts val="1600"/>
              </a:spcAft>
              <a:buFont typeface="Wingdings" pitchFamily="2"/>
              <a:buChar char="§"/>
            </a:pPr>
            <a:r>
              <a:rPr lang="en-US">
                <a:latin typeface="Times New Roman"/>
                <a:cs typeface="Times New Roman"/>
              </a:rPr>
              <a:t>Password</a:t>
            </a:r>
          </a:p>
          <a:p>
            <a:pPr marL="0" lvl="0" indent="0">
              <a:spcAft>
                <a:spcPts val="1600"/>
              </a:spcAft>
              <a:buFont typeface="Wingdings" pitchFamily="2"/>
              <a:buChar char="§"/>
            </a:pPr>
            <a:r>
              <a:rPr lang="en-US">
                <a:latin typeface="Times New Roman"/>
                <a:cs typeface="Times New Roman"/>
              </a:rPr>
              <a:t>Batch</a:t>
            </a:r>
          </a:p>
          <a:p>
            <a:pPr marL="0" lvl="0" indent="0">
              <a:spcAft>
                <a:spcPts val="1600"/>
              </a:spcAft>
              <a:buFont typeface="Wingdings" pitchFamily="2"/>
              <a:buChar char="§"/>
            </a:pPr>
            <a:r>
              <a:rPr lang="en-US">
                <a:latin typeface="Times New Roman"/>
                <a:cs typeface="Times New Roman"/>
              </a:rPr>
              <a:t>Subject</a:t>
            </a:r>
          </a:p>
          <a:p>
            <a:pPr marL="0" lvl="0" indent="0">
              <a:spcAft>
                <a:spcPts val="1600"/>
              </a:spcAft>
              <a:buFont typeface="Wingdings" pitchFamily="2"/>
              <a:buChar char="§"/>
            </a:pPr>
            <a:r>
              <a:rPr lang="en-US">
                <a:latin typeface="Times New Roman"/>
                <a:cs typeface="Times New Roman"/>
              </a:rPr>
              <a:t>Lab No.</a:t>
            </a:r>
          </a:p>
          <a:p>
            <a:pPr marL="0" lvl="0" indent="0">
              <a:spcAft>
                <a:spcPts val="1600"/>
              </a:spcAft>
              <a:buNone/>
            </a:pPr>
            <a:r>
              <a:rPr lang="en-US">
                <a:latin typeface="Times New Roman"/>
                <a:cs typeface="Times New Roman"/>
              </a:rPr>
              <a:t>All these informations would be stored in a database which can then be examined by respective</a:t>
            </a:r>
          </a:p>
          <a:p>
            <a:pPr marL="0" lvl="0" indent="0">
              <a:spcAft>
                <a:spcPts val="1600"/>
              </a:spcAft>
              <a:buNone/>
            </a:pPr>
            <a:r>
              <a:rPr lang="en-US">
                <a:latin typeface="Times New Roman"/>
                <a:cs typeface="Times New Roman"/>
              </a:rPr>
              <a:t>Lab incharges and Admins.</a:t>
            </a:r>
          </a:p>
          <a:p>
            <a:pPr marL="0" lvl="0" indent="0">
              <a:spcAft>
                <a:spcPts val="1600"/>
              </a:spcAft>
              <a:buFont typeface="Wingdings" pitchFamily="2"/>
              <a:buChar char="§"/>
            </a:pPr>
            <a:endParaRPr lang="en-US">
              <a:latin typeface="Times New Roman"/>
              <a:cs typeface="Times New Roman"/>
            </a:endParaRPr>
          </a:p>
          <a:p>
            <a:pPr marL="0" lvl="0" indent="0">
              <a:spcAft>
                <a:spcPts val="1600"/>
              </a:spcAft>
              <a:buNone/>
            </a:pPr>
            <a:endParaRPr lang="en-US">
              <a:latin typeface="Times New Roman"/>
              <a:cs typeface="Times New Roman"/>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Google Shape;160;p30"/>
          <p:cNvSpPr txBox="1">
            <a:spLocks noGrp="1"/>
          </p:cNvSpPr>
          <p:nvPr>
            <p:ph type="title"/>
          </p:nvPr>
        </p:nvSpPr>
        <p:spPr/>
        <p:txBody>
          <a:bodyPr/>
          <a:lstStyle/>
          <a:p>
            <a:pPr lvl="0"/>
            <a:r>
              <a:rPr lang="en-US" b="1">
                <a:latin typeface="Times New Roman"/>
                <a:cs typeface="Times New Roman"/>
              </a:rPr>
              <a:t>Module-3                 </a:t>
            </a:r>
            <a:r>
              <a:rPr lang="en-US" b="1">
                <a:latin typeface="Times New Roman" pitchFamily="18"/>
                <a:cs typeface="Times New Roman" pitchFamily="18"/>
              </a:rPr>
              <a:t>Kickstarter</a:t>
            </a:r>
          </a:p>
        </p:txBody>
      </p:sp>
      <p:sp>
        <p:nvSpPr>
          <p:cNvPr id="3" name="Google Shape;161;p30"/>
          <p:cNvSpPr txBox="1">
            <a:spLocks noGrp="1"/>
          </p:cNvSpPr>
          <p:nvPr>
            <p:ph type="body" idx="1"/>
          </p:nvPr>
        </p:nvSpPr>
        <p:spPr/>
        <p:txBody>
          <a:bodyPr/>
          <a:lstStyle/>
          <a:p>
            <a:pPr marL="0" lvl="0" indent="0">
              <a:spcAft>
                <a:spcPts val="1600"/>
              </a:spcAft>
              <a:buFont typeface="Wingdings" pitchFamily="2" charset="2"/>
              <a:buChar char="§"/>
            </a:pPr>
            <a:r>
              <a:rPr lang="en-US" sz="2000" dirty="0">
                <a:latin typeface="Times New Roman" pitchFamily="18"/>
                <a:cs typeface="Times New Roman" pitchFamily="18"/>
              </a:rPr>
              <a:t> OS installation takes a lot of time. We are automating this task by integrating an open source tool into our system called as </a:t>
            </a:r>
            <a:r>
              <a:rPr lang="en-US" sz="2000" dirty="0" err="1">
                <a:latin typeface="Times New Roman" pitchFamily="18"/>
                <a:cs typeface="Times New Roman" pitchFamily="18"/>
              </a:rPr>
              <a:t>Kickstarter</a:t>
            </a:r>
            <a:r>
              <a:rPr lang="en-US" sz="2000" dirty="0">
                <a:latin typeface="Times New Roman" pitchFamily="18"/>
                <a:cs typeface="Times New Roman" pitchFamily="18"/>
              </a:rPr>
              <a:t>.</a:t>
            </a:r>
          </a:p>
          <a:p>
            <a:pPr marL="0" lvl="0" indent="0">
              <a:spcAft>
                <a:spcPts val="1600"/>
              </a:spcAft>
              <a:buFont typeface="Wingdings" pitchFamily="2" charset="2"/>
              <a:buChar char="§"/>
            </a:pPr>
            <a:r>
              <a:rPr lang="en-US" sz="2000" dirty="0">
                <a:latin typeface="Times New Roman" pitchFamily="18"/>
                <a:cs typeface="Times New Roman" pitchFamily="18"/>
              </a:rPr>
              <a:t> This will not only help in installing operating systems on multiple systems remotely, but also make the required configurations such as disk management, network configurations, etc.</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Google Shape;166;p31"/>
          <p:cNvSpPr txBox="1">
            <a:spLocks noGrp="1"/>
          </p:cNvSpPr>
          <p:nvPr>
            <p:ph type="title"/>
          </p:nvPr>
        </p:nvSpPr>
        <p:spPr/>
        <p:txBody>
          <a:bodyPr/>
          <a:lstStyle/>
          <a:p>
            <a:pPr lvl="0"/>
            <a:r>
              <a:rPr lang="en-US" b="1">
                <a:latin typeface="Times New Roman" pitchFamily="18"/>
                <a:cs typeface="Times New Roman" pitchFamily="18"/>
              </a:rPr>
              <a:t>Module-4                 Semaphore</a:t>
            </a:r>
          </a:p>
        </p:txBody>
      </p:sp>
      <p:sp>
        <p:nvSpPr>
          <p:cNvPr id="3" name="Google Shape;167;p31"/>
          <p:cNvSpPr txBox="1">
            <a:spLocks noGrp="1"/>
          </p:cNvSpPr>
          <p:nvPr>
            <p:ph type="body" idx="1"/>
          </p:nvPr>
        </p:nvSpPr>
        <p:spPr/>
        <p:txBody>
          <a:bodyPr/>
          <a:lstStyle/>
          <a:p>
            <a:pPr marL="0" lvl="0" indent="0" algn="just">
              <a:spcAft>
                <a:spcPts val="1600"/>
              </a:spcAft>
              <a:buFont typeface="Wingdings" pitchFamily="2" charset="2"/>
              <a:buChar char="§"/>
            </a:pPr>
            <a:r>
              <a:rPr lang="en-US" sz="2000" dirty="0">
                <a:latin typeface="Times New Roman" pitchFamily="18"/>
                <a:cs typeface="Times New Roman" pitchFamily="18"/>
              </a:rPr>
              <a:t> </a:t>
            </a:r>
            <a:r>
              <a:rPr lang="en-US" sz="2000" dirty="0" err="1">
                <a:latin typeface="Times New Roman" pitchFamily="18"/>
                <a:cs typeface="Times New Roman" pitchFamily="18"/>
              </a:rPr>
              <a:t>Ansible</a:t>
            </a:r>
            <a:r>
              <a:rPr lang="en-US" sz="2000" dirty="0">
                <a:latin typeface="Times New Roman" pitchFamily="18"/>
                <a:cs typeface="Times New Roman" pitchFamily="18"/>
              </a:rPr>
              <a:t> Semaphore is an Open Source UI for </a:t>
            </a:r>
            <a:r>
              <a:rPr lang="en-US" sz="2000" dirty="0" err="1">
                <a:latin typeface="Times New Roman" pitchFamily="18"/>
                <a:cs typeface="Times New Roman" pitchFamily="18"/>
              </a:rPr>
              <a:t>Ansible</a:t>
            </a:r>
            <a:r>
              <a:rPr lang="en-US" sz="2000" dirty="0">
                <a:latin typeface="Times New Roman" pitchFamily="18"/>
                <a:cs typeface="Times New Roman" pitchFamily="18"/>
              </a:rPr>
              <a:t>, an alternative to </a:t>
            </a:r>
            <a:r>
              <a:rPr lang="en-US" sz="2000" dirty="0" err="1">
                <a:latin typeface="Times New Roman" pitchFamily="18"/>
                <a:cs typeface="Times New Roman" pitchFamily="18"/>
              </a:rPr>
              <a:t>Ansible</a:t>
            </a:r>
            <a:r>
              <a:rPr lang="en-US" sz="2000" dirty="0">
                <a:latin typeface="Times New Roman" pitchFamily="18"/>
                <a:cs typeface="Times New Roman" pitchFamily="18"/>
              </a:rPr>
              <a:t> Tower. The software is free to use and fully open source, released under MIT license.</a:t>
            </a:r>
          </a:p>
          <a:p>
            <a:pPr marL="0" lvl="0" indent="0" algn="just">
              <a:spcAft>
                <a:spcPts val="1600"/>
              </a:spcAft>
              <a:buFont typeface="Wingdings" pitchFamily="2" charset="2"/>
              <a:buChar char="§"/>
            </a:pPr>
            <a:r>
              <a:rPr lang="en-US" sz="2000" dirty="0">
                <a:latin typeface="Times New Roman" pitchFamily="18"/>
                <a:cs typeface="Times New Roman" pitchFamily="18"/>
              </a:rPr>
              <a:t> The backend of Semaphore is written in Go while the frontend is written in Angular. This tool allows you to launch </a:t>
            </a:r>
            <a:r>
              <a:rPr lang="en-US" sz="2000" dirty="0" err="1">
                <a:latin typeface="Times New Roman" pitchFamily="18"/>
                <a:cs typeface="Times New Roman" pitchFamily="18"/>
              </a:rPr>
              <a:t>Ansible</a:t>
            </a:r>
            <a:r>
              <a:rPr lang="en-US" sz="2000" dirty="0">
                <a:latin typeface="Times New Roman" pitchFamily="18"/>
                <a:cs typeface="Times New Roman" pitchFamily="18"/>
              </a:rPr>
              <a:t> Tasks from a Web interface. It has support for LDAP authentication, provides </a:t>
            </a:r>
            <a:r>
              <a:rPr lang="en-US" sz="2000" dirty="0" err="1">
                <a:latin typeface="Times New Roman" pitchFamily="18"/>
                <a:cs typeface="Times New Roman" pitchFamily="18"/>
              </a:rPr>
              <a:t>RESTful</a:t>
            </a:r>
            <a:r>
              <a:rPr lang="en-US" sz="2000" dirty="0">
                <a:latin typeface="Times New Roman" pitchFamily="18"/>
                <a:cs typeface="Times New Roman" pitchFamily="18"/>
              </a:rPr>
              <a:t> API and alerting via email and Telegram.</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Google Shape;172;p32"/>
          <p:cNvSpPr txBox="1">
            <a:spLocks noGrp="1"/>
          </p:cNvSpPr>
          <p:nvPr>
            <p:ph type="title"/>
          </p:nvPr>
        </p:nvSpPr>
        <p:spPr/>
        <p:txBody>
          <a:bodyPr/>
          <a:lstStyle/>
          <a:p>
            <a:pPr lvl="0"/>
            <a:r>
              <a:rPr lang="en-US" b="1">
                <a:latin typeface="Times New Roman"/>
                <a:cs typeface="Times New Roman"/>
              </a:rPr>
              <a:t>2.7 References</a:t>
            </a:r>
          </a:p>
        </p:txBody>
      </p:sp>
      <p:sp>
        <p:nvSpPr>
          <p:cNvPr id="3" name="Google Shape;173;p32"/>
          <p:cNvSpPr txBox="1">
            <a:spLocks noGrp="1"/>
          </p:cNvSpPr>
          <p:nvPr>
            <p:ph type="body" idx="1"/>
          </p:nvPr>
        </p:nvSpPr>
        <p:spPr/>
        <p:txBody>
          <a:bodyPr/>
          <a:lstStyle/>
          <a:p>
            <a:pPr lvl="0"/>
            <a:r>
              <a:rPr lang="en-US"/>
              <a:t>[1] Pavel MasekMartin ŠtůsekJan Krejčí, “Unleashing Full Potential of Ansible Framework: University Labs Administration” May 2018    </a:t>
            </a:r>
          </a:p>
          <a:p>
            <a:pPr lvl="0">
              <a:buNone/>
            </a:pPr>
            <a:r>
              <a:rPr lang="en-US"/>
              <a:t>                                </a:t>
            </a:r>
          </a:p>
          <a:p>
            <a:pPr lvl="0"/>
            <a:r>
              <a:rPr lang="en-US"/>
              <a:t>[2] Nishant Kumar Singh ,Amity University,”Automated Provisioning of Application” June 2017      </a:t>
            </a:r>
          </a:p>
          <a:p>
            <a:pPr lvl="0">
              <a:buNone/>
            </a:pPr>
            <a:r>
              <a:rPr lang="en-US"/>
              <a:t>                      </a:t>
            </a:r>
          </a:p>
          <a:p>
            <a:pPr lvl="0"/>
            <a:r>
              <a:rPr lang="en-US"/>
              <a:t>[3] J. O. Benson, J. J. Prevost, and P. Rad, “Survey of automated software deployment for computational and engineering research,” in System Conference (SysCon), 2016 Annual IEEE, pp. 1–6, IEEE, 2016.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Google Shape;184;p34"/>
          <p:cNvSpPr txBox="1">
            <a:spLocks noGrp="1"/>
          </p:cNvSpPr>
          <p:nvPr>
            <p:ph type="title"/>
          </p:nvPr>
        </p:nvSpPr>
        <p:spPr/>
        <p:txBody>
          <a:bodyPr/>
          <a:lstStyle/>
          <a:p>
            <a:pPr lvl="0"/>
            <a:r>
              <a:rPr lang="en-US" b="1">
                <a:latin typeface="Times New Roman"/>
                <a:cs typeface="Times New Roman"/>
              </a:rPr>
              <a:t>Planning</a:t>
            </a:r>
          </a:p>
        </p:txBody>
      </p:sp>
      <p:sp>
        <p:nvSpPr>
          <p:cNvPr id="3" name="Google Shape;185;p34"/>
          <p:cNvSpPr txBox="1">
            <a:spLocks noGrp="1"/>
          </p:cNvSpPr>
          <p:nvPr>
            <p:ph type="body" idx="1"/>
          </p:nvPr>
        </p:nvSpPr>
        <p:spPr/>
        <p:txBody>
          <a:bodyPr/>
          <a:lstStyle/>
          <a:p>
            <a:pPr marL="0" lvl="0" indent="0">
              <a:spcAft>
                <a:spcPts val="1600"/>
              </a:spcAft>
              <a:buFont typeface="Wingdings" pitchFamily="2"/>
              <a:buChar char="Ø"/>
            </a:pPr>
            <a:r>
              <a:rPr lang="en-US"/>
              <a:t>GUI for Ansible scripts using Semaphore</a:t>
            </a:r>
          </a:p>
          <a:p>
            <a:pPr marL="0" lvl="0" indent="0">
              <a:spcAft>
                <a:spcPts val="1600"/>
              </a:spcAft>
              <a:buFont typeface="Wingdings" pitchFamily="2"/>
              <a:buChar char="Ø"/>
            </a:pPr>
            <a:r>
              <a:rPr lang="en-US"/>
              <a:t>Windows OS node remote management using Ansible-WRM</a:t>
            </a:r>
          </a:p>
          <a:p>
            <a:pPr marL="0" lvl="0" indent="0">
              <a:spcAft>
                <a:spcPts val="1600"/>
              </a:spcAft>
              <a:buFont typeface="Wingdings" pitchFamily="2"/>
              <a:buChar char="Ø"/>
            </a:pPr>
            <a:r>
              <a:rPr lang="en-US"/>
              <a:t>Kickstart dual boot with Ansible</a:t>
            </a:r>
          </a:p>
          <a:p>
            <a:pPr marL="0" lvl="0" indent="0">
              <a:spcAft>
                <a:spcPts val="1600"/>
              </a:spcAft>
              <a:buFont typeface="Wingdings" pitchFamily="2"/>
              <a:buChar char="Ø"/>
            </a:pPr>
            <a:r>
              <a:rPr lang="en-US"/>
              <a:t>Local hosting of Lab Utilization webpage</a:t>
            </a:r>
          </a:p>
          <a:p>
            <a:pPr marL="0" lvl="0" indent="0">
              <a:spcAft>
                <a:spcPts val="1600"/>
              </a:spcAft>
              <a:buFont typeface="Wingdings" pitchFamily="2"/>
              <a:buChar char="Ø"/>
            </a:pPr>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Google Shape;190;p35"/>
          <p:cNvSpPr txBox="1">
            <a:spLocks noGrp="1"/>
          </p:cNvSpPr>
          <p:nvPr>
            <p:ph type="ctrTitle"/>
          </p:nvPr>
        </p:nvSpPr>
        <p:spPr/>
        <p:txBody>
          <a:bodyPr anchorCtr="1"/>
          <a:lstStyle/>
          <a:p>
            <a:pPr lvl="0" algn="ctr"/>
            <a:r>
              <a:rPr lang="en-US" b="1">
                <a:latin typeface="Times New Roman"/>
                <a:cs typeface="Times New Roman"/>
              </a:rPr>
              <a:t>Thank You</a:t>
            </a:r>
          </a:p>
        </p:txBody>
      </p:sp>
      <p:sp>
        <p:nvSpPr>
          <p:cNvPr id="3" name="Google Shape;191;p35"/>
          <p:cNvSpPr txBox="1">
            <a:spLocks noGrp="1"/>
          </p:cNvSpPr>
          <p:nvPr>
            <p:ph type="subTitle" idx="1"/>
          </p:nvPr>
        </p:nvSpPr>
        <p:spPr/>
        <p:txBody>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Google Shape;70;p15"/>
          <p:cNvSpPr txBox="1">
            <a:spLocks noGrp="1"/>
          </p:cNvSpPr>
          <p:nvPr>
            <p:ph type="ctrTitle"/>
          </p:nvPr>
        </p:nvSpPr>
        <p:spPr/>
        <p:txBody>
          <a:bodyPr anchorCtr="1"/>
          <a:lstStyle/>
          <a:p>
            <a:pPr lvl="0" algn="ctr"/>
            <a:r>
              <a:rPr lang="en-US" sz="4000" b="1">
                <a:latin typeface="Times New Roman"/>
                <a:cs typeface="Times New Roman"/>
              </a:rPr>
              <a:t>1.Project Conception and Initiation</a:t>
            </a:r>
          </a:p>
        </p:txBody>
      </p:sp>
      <p:sp>
        <p:nvSpPr>
          <p:cNvPr id="3" name="Google Shape;71;p15"/>
          <p:cNvSpPr txBox="1">
            <a:spLocks noGrp="1"/>
          </p:cNvSpPr>
          <p:nvPr>
            <p:ph type="subTitle" idx="1"/>
          </p:nvPr>
        </p:nvSpPr>
        <p:spPr/>
        <p:txBody>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Google Shape;76;p16"/>
          <p:cNvSpPr txBox="1">
            <a:spLocks noGrp="1"/>
          </p:cNvSpPr>
          <p:nvPr>
            <p:ph type="title"/>
          </p:nvPr>
        </p:nvSpPr>
        <p:spPr>
          <a:xfrm>
            <a:off x="253828" y="144082"/>
            <a:ext cx="8520598" cy="613196"/>
          </a:xfrm>
        </p:spPr>
        <p:txBody>
          <a:bodyPr/>
          <a:lstStyle/>
          <a:p>
            <a:pPr lvl="0"/>
            <a:r>
              <a:rPr lang="en-US" b="1">
                <a:latin typeface="Times New Roman"/>
                <a:cs typeface="Times New Roman"/>
              </a:rPr>
              <a:t>Introduction</a:t>
            </a:r>
          </a:p>
        </p:txBody>
      </p:sp>
      <p:sp>
        <p:nvSpPr>
          <p:cNvPr id="3" name="Google Shape;77;p16"/>
          <p:cNvSpPr txBox="1">
            <a:spLocks noGrp="1"/>
          </p:cNvSpPr>
          <p:nvPr>
            <p:ph type="body" idx="1"/>
          </p:nvPr>
        </p:nvSpPr>
        <p:spPr>
          <a:xfrm>
            <a:off x="0" y="775502"/>
            <a:ext cx="9075374" cy="4641448"/>
          </a:xfrm>
        </p:spPr>
        <p:txBody>
          <a:bodyPr/>
          <a:lstStyle/>
          <a:p>
            <a:pPr lvl="0" algn="just">
              <a:buFont typeface="Wingdings" pitchFamily="2" charset="2"/>
              <a:buChar char="§"/>
            </a:pPr>
            <a:r>
              <a:rPr lang="en-US" dirty="0">
                <a:latin typeface="Times New Roman" pitchFamily="18"/>
                <a:cs typeface="Times New Roman" pitchFamily="18"/>
              </a:rPr>
              <a:t>In our system, we try to eradicate the problem regarding the administration of labs. A powerful, systematical and efficient Lab management system is required which will resolve all these basic and generic problems with less human labor. The basic technology that we implemented in our system is </a:t>
            </a:r>
            <a:r>
              <a:rPr lang="en-US" dirty="0" err="1">
                <a:latin typeface="Times New Roman" pitchFamily="18"/>
                <a:cs typeface="Times New Roman" pitchFamily="18"/>
              </a:rPr>
              <a:t>Ansible</a:t>
            </a:r>
            <a:r>
              <a:rPr lang="en-US" dirty="0">
                <a:latin typeface="Times New Roman" pitchFamily="18"/>
                <a:cs typeface="Times New Roman" pitchFamily="18"/>
              </a:rPr>
              <a:t>.</a:t>
            </a:r>
          </a:p>
          <a:p>
            <a:pPr lvl="0" algn="just">
              <a:buFont typeface="Wingdings" pitchFamily="2" charset="2"/>
              <a:buChar char="§"/>
            </a:pPr>
            <a:r>
              <a:rPr lang="en-US" dirty="0" err="1">
                <a:latin typeface="Times New Roman" pitchFamily="18"/>
                <a:cs typeface="Times New Roman" pitchFamily="18"/>
              </a:rPr>
              <a:t>Ansible</a:t>
            </a:r>
            <a:r>
              <a:rPr lang="en-US" dirty="0">
                <a:latin typeface="Times New Roman" pitchFamily="18"/>
                <a:cs typeface="Times New Roman" pitchFamily="18"/>
              </a:rPr>
              <a:t> is used to automate the administration of labs. Here every lab will have its separate playbook. In that playbook a certain set of rules will be written and accordingly the automation of the labs will be done.</a:t>
            </a:r>
          </a:p>
          <a:p>
            <a:pPr lvl="0" algn="just">
              <a:buFont typeface="Wingdings" pitchFamily="2" charset="2"/>
              <a:buChar char="§"/>
            </a:pPr>
            <a:r>
              <a:rPr lang="en-US" dirty="0" err="1">
                <a:latin typeface="Times New Roman" pitchFamily="18"/>
                <a:cs typeface="Times New Roman" pitchFamily="18"/>
              </a:rPr>
              <a:t>Ansible</a:t>
            </a:r>
            <a:r>
              <a:rPr lang="en-US" dirty="0">
                <a:latin typeface="Times New Roman" pitchFamily="18"/>
                <a:cs typeface="Times New Roman" pitchFamily="18"/>
              </a:rPr>
              <a:t> is a simple open source IT engine which automates application deployment, cloud provisioning and many other IT tools. </a:t>
            </a:r>
          </a:p>
          <a:p>
            <a:pPr lvl="0" algn="just">
              <a:buFont typeface="Wingdings" pitchFamily="2" charset="2"/>
              <a:buChar char="§"/>
            </a:pPr>
            <a:r>
              <a:rPr lang="en-US" dirty="0" err="1">
                <a:latin typeface="Times New Roman" pitchFamily="18"/>
                <a:cs typeface="Times New Roman" pitchFamily="18"/>
              </a:rPr>
              <a:t>Ansible</a:t>
            </a:r>
            <a:r>
              <a:rPr lang="en-US" dirty="0">
                <a:latin typeface="Times New Roman" pitchFamily="18"/>
                <a:cs typeface="Times New Roman" pitchFamily="18"/>
              </a:rPr>
              <a:t> uses playbook to describe automation jobs, and playbook uses very simple language i.e. YAML (It’s a human-readable language &amp; is commonly used for configuration files) which is very easy for humans to understand, read and write. </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name="Slide4">
    <p:bg>
      <p:bgPr>
        <a:solidFill>
          <a:srgbClr val="FFFFFF"/>
        </a:solidFill>
        <a:effectLst/>
      </p:bgPr>
    </p:bg>
    <p:spTree>
      <p:nvGrpSpPr>
        <p:cNvPr id="1" name=""/>
        <p:cNvGrpSpPr/>
        <p:nvPr/>
      </p:nvGrpSpPr>
      <p:grpSpPr>
        <a:xfrm>
          <a:off x="0" y="0"/>
          <a:ext cx="0" cy="0"/>
          <a:chOff x="0" y="0"/>
          <a:chExt cx="0" cy="0"/>
        </a:xfrm>
      </p:grpSpPr>
      <p:sp>
        <p:nvSpPr>
          <p:cNvPr id="2" name="Google Shape;76;p16"/>
          <p:cNvSpPr txBox="1">
            <a:spLocks noGrp="1"/>
          </p:cNvSpPr>
          <p:nvPr>
            <p:ph type="title"/>
          </p:nvPr>
        </p:nvSpPr>
        <p:spPr>
          <a:xfrm>
            <a:off x="253828" y="144082"/>
            <a:ext cx="8520598" cy="613196"/>
          </a:xfrm>
        </p:spPr>
        <p:txBody>
          <a:bodyPr/>
          <a:lstStyle/>
          <a:p>
            <a:pPr lvl="0"/>
            <a:r>
              <a:rPr lang="en-US" b="1">
                <a:latin typeface="Times New Roman"/>
                <a:cs typeface="Times New Roman"/>
              </a:rPr>
              <a:t>1.1 Abstract</a:t>
            </a:r>
          </a:p>
        </p:txBody>
      </p:sp>
      <p:sp>
        <p:nvSpPr>
          <p:cNvPr id="3" name="Google Shape;77;p16"/>
          <p:cNvSpPr txBox="1">
            <a:spLocks noGrp="1"/>
          </p:cNvSpPr>
          <p:nvPr>
            <p:ph type="body" idx="1"/>
          </p:nvPr>
        </p:nvSpPr>
        <p:spPr>
          <a:xfrm>
            <a:off x="-173617" y="775502"/>
            <a:ext cx="9248991" cy="4641448"/>
          </a:xfrm>
        </p:spPr>
        <p:txBody>
          <a:bodyPr/>
          <a:lstStyle/>
          <a:p>
            <a:pPr lvl="0" algn="just">
              <a:buNone/>
            </a:pPr>
            <a:r>
              <a:rPr lang="en-US" dirty="0">
                <a:latin typeface="Times New Roman" pitchFamily="18"/>
                <a:cs typeface="Times New Roman" pitchFamily="18"/>
              </a:rPr>
              <a:t>      Often it is observed that many of the PC's are remained switched on even when the labs are not in use resulting in an inefficient use of power and resources. Also the PCs have to be manually switched off by the lab assistants after the end of lab sessions if the students haven't shut it down themselves.</a:t>
            </a:r>
          </a:p>
          <a:p>
            <a:pPr lvl="0" algn="just">
              <a:buNone/>
            </a:pPr>
            <a:r>
              <a:rPr lang="en-US" dirty="0">
                <a:latin typeface="Times New Roman" pitchFamily="18"/>
                <a:cs typeface="Times New Roman" pitchFamily="18"/>
              </a:rPr>
              <a:t>      In some lab sessions, a particular software or simulation tool (</a:t>
            </a:r>
            <a:r>
              <a:rPr lang="en-US" dirty="0" err="1">
                <a:latin typeface="Times New Roman" pitchFamily="18"/>
                <a:cs typeface="Times New Roman" pitchFamily="18"/>
              </a:rPr>
              <a:t>eg</a:t>
            </a:r>
            <a:r>
              <a:rPr lang="en-US" dirty="0">
                <a:latin typeface="Times New Roman" pitchFamily="18"/>
                <a:cs typeface="Times New Roman" pitchFamily="18"/>
              </a:rPr>
              <a:t>. NS2 simulator, </a:t>
            </a:r>
            <a:r>
              <a:rPr lang="en-US" dirty="0" err="1">
                <a:latin typeface="Times New Roman" pitchFamily="18"/>
                <a:cs typeface="Times New Roman" pitchFamily="18"/>
              </a:rPr>
              <a:t>rapidminer</a:t>
            </a:r>
            <a:r>
              <a:rPr lang="en-US" dirty="0">
                <a:latin typeface="Times New Roman" pitchFamily="18"/>
                <a:cs typeface="Times New Roman" pitchFamily="18"/>
              </a:rPr>
              <a:t>) has to be installed in each and every PC in the lab at the same time which results in a great amount of time wastage and also pushes the centralized server to its </a:t>
            </a:r>
            <a:r>
              <a:rPr lang="en-US" dirty="0" err="1">
                <a:latin typeface="Times New Roman" pitchFamily="18"/>
                <a:cs typeface="Times New Roman" pitchFamily="18"/>
              </a:rPr>
              <a:t>limits.A</a:t>
            </a:r>
            <a:r>
              <a:rPr lang="en-US" dirty="0">
                <a:latin typeface="Times New Roman" pitchFamily="18"/>
                <a:cs typeface="Times New Roman" pitchFamily="18"/>
              </a:rPr>
              <a:t> </a:t>
            </a:r>
            <a:r>
              <a:rPr lang="en-US" dirty="0" err="1">
                <a:latin typeface="Times New Roman" pitchFamily="18"/>
                <a:cs typeface="Times New Roman" pitchFamily="18"/>
              </a:rPr>
              <a:t>powerful,systematical</a:t>
            </a:r>
            <a:r>
              <a:rPr lang="en-US" dirty="0">
                <a:latin typeface="Times New Roman" pitchFamily="18"/>
                <a:cs typeface="Times New Roman" pitchFamily="18"/>
              </a:rPr>
              <a:t> and efficient Lab management system is required which will resolve all these basic and generic problems with less human labor. In our case, the </a:t>
            </a:r>
            <a:r>
              <a:rPr lang="en-US" dirty="0" err="1">
                <a:latin typeface="Times New Roman" pitchFamily="18"/>
                <a:cs typeface="Times New Roman" pitchFamily="18"/>
              </a:rPr>
              <a:t>Ansible</a:t>
            </a:r>
            <a:r>
              <a:rPr lang="en-US" dirty="0">
                <a:latin typeface="Times New Roman" pitchFamily="18"/>
                <a:cs typeface="Times New Roman" pitchFamily="18"/>
              </a:rPr>
              <a:t> tool which was developed to simplify complex orchestration and configuration management tasks has been chosen.</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Google Shape;82;p17"/>
          <p:cNvSpPr txBox="1">
            <a:spLocks noGrp="1"/>
          </p:cNvSpPr>
          <p:nvPr>
            <p:ph type="title"/>
          </p:nvPr>
        </p:nvSpPr>
        <p:spPr/>
        <p:txBody>
          <a:bodyPr/>
          <a:lstStyle/>
          <a:p>
            <a:pPr lvl="0"/>
            <a:r>
              <a:rPr lang="en-US" b="1">
                <a:latin typeface="Times New Roman"/>
                <a:cs typeface="Times New Roman"/>
              </a:rPr>
              <a:t>1.2 Objectives</a:t>
            </a:r>
          </a:p>
        </p:txBody>
      </p:sp>
      <p:sp>
        <p:nvSpPr>
          <p:cNvPr id="3" name="Google Shape;83;p17"/>
          <p:cNvSpPr txBox="1">
            <a:spLocks noGrp="1"/>
          </p:cNvSpPr>
          <p:nvPr>
            <p:ph type="body" idx="1"/>
          </p:nvPr>
        </p:nvSpPr>
        <p:spPr/>
        <p:txBody>
          <a:bodyPr/>
          <a:lstStyle/>
          <a:p>
            <a:pPr lvl="0"/>
            <a:r>
              <a:rPr lang="en-US" sz="2000">
                <a:latin typeface="Times New Roman" pitchFamily="18"/>
                <a:cs typeface="Times New Roman" pitchFamily="18"/>
              </a:rPr>
              <a:t>To Automate the Software installation process</a:t>
            </a:r>
          </a:p>
          <a:p>
            <a:pPr lvl="0"/>
            <a:r>
              <a:rPr lang="en-US" sz="2000">
                <a:latin typeface="Times New Roman" pitchFamily="18"/>
                <a:cs typeface="Times New Roman" pitchFamily="18"/>
              </a:rPr>
              <a:t>To Automate the PC shutdowns</a:t>
            </a:r>
          </a:p>
          <a:p>
            <a:pPr lvl="0"/>
            <a:r>
              <a:rPr lang="en-US" sz="2000">
                <a:latin typeface="Times New Roman" pitchFamily="18"/>
                <a:cs typeface="Times New Roman" pitchFamily="18"/>
              </a:rPr>
              <a:t>To regulate the user identity of every PC along with time in a digital format</a:t>
            </a:r>
          </a:p>
          <a:p>
            <a:pPr lvl="0"/>
            <a:r>
              <a:rPr lang="en-US" sz="2000">
                <a:latin typeface="Times New Roman" pitchFamily="18"/>
                <a:cs typeface="Times New Roman" pitchFamily="18"/>
              </a:rPr>
              <a:t>To alert the users about the remaining time of the current lab session</a:t>
            </a:r>
          </a:p>
          <a:p>
            <a:pPr lvl="0"/>
            <a:r>
              <a:rPr lang="en-US" sz="2000">
                <a:latin typeface="Times New Roman" pitchFamily="18"/>
                <a:cs typeface="Times New Roman" pitchFamily="18"/>
              </a:rPr>
              <a:t>A proper GUI will be created which will display the important announcements</a:t>
            </a:r>
          </a:p>
          <a:p>
            <a:pPr lvl="0"/>
            <a:r>
              <a:rPr lang="en-US" sz="2000">
                <a:latin typeface="Times New Roman" pitchFamily="18"/>
                <a:cs typeface="Times New Roman" pitchFamily="18"/>
              </a:rPr>
              <a:t>To unleash the full potential of Ansible for IT automation                     </a:t>
            </a:r>
          </a:p>
          <a:p>
            <a:pPr lvl="0"/>
            <a:endParaRPr lang="en-US" sz="2000">
              <a:latin typeface="Times New Roman" pitchFamily="18"/>
              <a:cs typeface="Times New Roman" pitchFamily="18"/>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name="Slide6">
    <p:bg>
      <p:bgPr>
        <a:solidFill>
          <a:srgbClr val="FFFFFF"/>
        </a:solidFill>
        <a:effectLst/>
      </p:bgPr>
    </p:bg>
    <p:spTree>
      <p:nvGrpSpPr>
        <p:cNvPr id="1" name=""/>
        <p:cNvGrpSpPr/>
        <p:nvPr/>
      </p:nvGrpSpPr>
      <p:grpSpPr>
        <a:xfrm>
          <a:off x="0" y="0"/>
          <a:ext cx="0" cy="0"/>
          <a:chOff x="0" y="0"/>
          <a:chExt cx="0" cy="0"/>
        </a:xfrm>
      </p:grpSpPr>
      <p:sp>
        <p:nvSpPr>
          <p:cNvPr id="2" name="Google Shape;88;p18"/>
          <p:cNvSpPr txBox="1">
            <a:spLocks noGrp="1"/>
          </p:cNvSpPr>
          <p:nvPr>
            <p:ph type="title"/>
          </p:nvPr>
        </p:nvSpPr>
        <p:spPr>
          <a:xfrm>
            <a:off x="276971" y="0"/>
            <a:ext cx="8520598" cy="613196"/>
          </a:xfrm>
        </p:spPr>
        <p:txBody>
          <a:bodyPr/>
          <a:lstStyle/>
          <a:p>
            <a:pPr lvl="0"/>
            <a:r>
              <a:rPr lang="en-US" b="1">
                <a:solidFill>
                  <a:srgbClr val="434343"/>
                </a:solidFill>
                <a:latin typeface="Times New Roman"/>
                <a:cs typeface="Times New Roman"/>
              </a:rPr>
              <a:t>1.3 Literature Review</a:t>
            </a:r>
            <a:endParaRPr lang="en-US" b="1">
              <a:latin typeface="Times New Roman"/>
              <a:cs typeface="Times New Roman"/>
            </a:endParaRPr>
          </a:p>
        </p:txBody>
      </p:sp>
      <p:sp>
        <p:nvSpPr>
          <p:cNvPr id="3" name="Google Shape;89;p18"/>
          <p:cNvSpPr txBox="1">
            <a:spLocks noGrp="1"/>
          </p:cNvSpPr>
          <p:nvPr>
            <p:ph type="body" idx="1"/>
          </p:nvPr>
        </p:nvSpPr>
        <p:spPr/>
        <p:txBody>
          <a:bodyPr/>
          <a:lstStyle/>
          <a:p>
            <a:endParaRPr lang="en-US"/>
          </a:p>
        </p:txBody>
      </p:sp>
      <p:pic>
        <p:nvPicPr>
          <p:cNvPr id="4" name="Picture 2"/>
          <p:cNvPicPr>
            <a:picLocks noChangeAspect="1"/>
          </p:cNvPicPr>
          <p:nvPr/>
        </p:nvPicPr>
        <p:blipFill>
          <a:blip r:embed="rId3" cstate="print"/>
          <a:srcRect/>
          <a:stretch>
            <a:fillRect/>
          </a:stretch>
        </p:blipFill>
        <p:spPr>
          <a:xfrm>
            <a:off x="786813" y="565108"/>
            <a:ext cx="7241801" cy="4435150"/>
          </a:xfrm>
          <a:prstGeom prst="rect">
            <a:avLst/>
          </a:prstGeom>
          <a:noFill/>
          <a:ln>
            <a:noFill/>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endParaRPr lang="en-US"/>
          </a:p>
        </p:txBody>
      </p:sp>
      <p:sp>
        <p:nvSpPr>
          <p:cNvPr id="3" name="Text Placeholder 2"/>
          <p:cNvSpPr txBox="1">
            <a:spLocks noGrp="1"/>
          </p:cNvSpPr>
          <p:nvPr>
            <p:ph type="body" idx="1"/>
          </p:nvPr>
        </p:nvSpPr>
        <p:spPr/>
        <p:txBody>
          <a:bodyPr/>
          <a:lstStyle/>
          <a:p>
            <a:endParaRPr lang="en-US"/>
          </a:p>
        </p:txBody>
      </p:sp>
      <p:pic>
        <p:nvPicPr>
          <p:cNvPr id="4" name="Picture 2"/>
          <p:cNvPicPr>
            <a:picLocks noChangeAspect="1"/>
          </p:cNvPicPr>
          <p:nvPr/>
        </p:nvPicPr>
        <p:blipFill>
          <a:blip r:embed="rId2" cstate="print"/>
          <a:srcRect/>
          <a:stretch>
            <a:fillRect/>
          </a:stretch>
        </p:blipFill>
        <p:spPr>
          <a:xfrm>
            <a:off x="748482" y="0"/>
            <a:ext cx="7299298" cy="4896090"/>
          </a:xfrm>
          <a:prstGeom prst="rect">
            <a:avLst/>
          </a:prstGeom>
          <a:noFill/>
          <a:ln>
            <a:noFill/>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endParaRPr lang="en-US"/>
          </a:p>
        </p:txBody>
      </p:sp>
      <p:sp>
        <p:nvSpPr>
          <p:cNvPr id="3" name="Text Placeholder 2"/>
          <p:cNvSpPr txBox="1">
            <a:spLocks noGrp="1"/>
          </p:cNvSpPr>
          <p:nvPr>
            <p:ph type="body" idx="1"/>
          </p:nvPr>
        </p:nvSpPr>
        <p:spPr/>
        <p:txBody>
          <a:bodyPr/>
          <a:lstStyle/>
          <a:p>
            <a:endParaRPr lang="en-US"/>
          </a:p>
        </p:txBody>
      </p:sp>
      <p:pic>
        <p:nvPicPr>
          <p:cNvPr id="4" name="Picture 2"/>
          <p:cNvPicPr>
            <a:picLocks noChangeAspect="1"/>
          </p:cNvPicPr>
          <p:nvPr/>
        </p:nvPicPr>
        <p:blipFill>
          <a:blip r:embed="rId2" cstate="print"/>
          <a:srcRect/>
          <a:stretch>
            <a:fillRect/>
          </a:stretch>
        </p:blipFill>
        <p:spPr>
          <a:xfrm>
            <a:off x="838669" y="0"/>
            <a:ext cx="7274015" cy="4993026"/>
          </a:xfrm>
          <a:prstGeom prst="rect">
            <a:avLst/>
          </a:prstGeom>
          <a:noFill/>
          <a:ln>
            <a:noFill/>
          </a:ln>
        </p:spPr>
      </p:pic>
    </p:spTree>
  </p:cSld>
  <p:clrMapOvr>
    <a:masterClrMapping/>
  </p:clrMapOvr>
  <p:transition/>
</p:sld>
</file>

<file path=ppt/theme/theme1.xml><?xml version="1.0" encoding="utf-8"?>
<a:theme xmlns:a="http://schemas.openxmlformats.org/drawingml/2006/main" name="Paperb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TotalTime>
  <Words>1247</Words>
  <Application>Microsoft Office PowerPoint</Application>
  <PresentationFormat>On-screen Show (16:9)</PresentationFormat>
  <Paragraphs>103</Paragraphs>
  <Slides>27</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Old Standard TT</vt:lpstr>
      <vt:lpstr>Times New Roman</vt:lpstr>
      <vt:lpstr>Wingdings</vt:lpstr>
      <vt:lpstr>Paperback</vt:lpstr>
      <vt:lpstr>Department of Information Technology A.P. Shah Institute of Technology G.B.Road,Kasarvadavli, Thane(W), Mumbai-400615 UNIVERSITY OF MUMBAI Academic Year 2019-2020</vt:lpstr>
      <vt:lpstr>                                                    A Project Report on Autonetics and Administration for IT Laboratories Submitted in partial fulfillment of the degree of Bachelor of Engineering(Sem-7) in INFORMATION TECHNOLOGY By Uddhabendra Maity (16104062) Karthikeyan (16104050) Atharv Shetty (16104061)  Under the Guidance of Dr. Sameer  Nanivadekar Prof. Vishal Badgujar     </vt:lpstr>
      <vt:lpstr>1.Project Conception and Initiation</vt:lpstr>
      <vt:lpstr>Introduction</vt:lpstr>
      <vt:lpstr>1.1 Abstract</vt:lpstr>
      <vt:lpstr>1.2 Objectives</vt:lpstr>
      <vt:lpstr>1.3 Literature Review</vt:lpstr>
      <vt:lpstr>PowerPoint Presentation</vt:lpstr>
      <vt:lpstr>PowerPoint Presentation</vt:lpstr>
      <vt:lpstr>1.4 Problem Definition</vt:lpstr>
      <vt:lpstr>1.5 Scope</vt:lpstr>
      <vt:lpstr>1.6 Technology stack</vt:lpstr>
      <vt:lpstr>1.7 Benefits for environment &amp; Society</vt:lpstr>
      <vt:lpstr>2. Project Design</vt:lpstr>
      <vt:lpstr>2.1 Proposed System</vt:lpstr>
      <vt:lpstr>2.2 Design(Flow Of Modules)</vt:lpstr>
      <vt:lpstr>2.3 Description Of Use Case</vt:lpstr>
      <vt:lpstr>2.4 Activity diagram</vt:lpstr>
      <vt:lpstr>PowerPoint Presentation</vt:lpstr>
      <vt:lpstr>2.5 Class Diagram</vt:lpstr>
      <vt:lpstr>2.6 Module-1   Ansible Server</vt:lpstr>
      <vt:lpstr>2.6 Module-2   Online Lab Utilization Record Module</vt:lpstr>
      <vt:lpstr>Module-3                 Kickstarter</vt:lpstr>
      <vt:lpstr>Module-4                 Semaphore</vt:lpstr>
      <vt:lpstr>2.7 References</vt:lpstr>
      <vt:lpstr>Planning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dc:creator>apsit</dc:creator>
  <cp:lastModifiedBy>uddhabendra maity</cp:lastModifiedBy>
  <cp:revision>68</cp:revision>
  <dcterms:created xsi:type="dcterms:W3CDTF">2019-10-30T16:40:45Z</dcterms:created>
  <dcterms:modified xsi:type="dcterms:W3CDTF">2020-05-21T09:21:35Z</dcterms:modified>
</cp:coreProperties>
</file>