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comments/comment1.xml" ContentType="application/vnd.openxmlformats-officedocument.presentationml.comment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59" r:id="rId8"/>
    <p:sldId id="263" r:id="rId9"/>
  </p:sldIdLst>
  <p:sldSz cx="9144000" cy="6858000" type="screen4x3"/>
  <p:notesSz cx="6858000" cy="9144000"/>
  <p:custShowLst>
    <p:custShow name="Custom Show 1" id="0">
      <p:sldLst>
        <p:sld r:id="rId2"/>
        <p:sld r:id="rId2"/>
        <p:sld r:id="rId2"/>
      </p:sldLst>
    </p:custShow>
  </p:custShow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dmin" initials="a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85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0-01-01T11:36:38.195" idx="1">
    <p:pos x="10" y="10"/>
    <p:text>happy new year</p:tex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FB0BB2-57B7-40D9-8E3E-1BDF23C73467}" type="datetimeFigureOut">
              <a:rPr lang="en-US" smtClean="0"/>
              <a:pPr/>
              <a:t>1/1/2020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00091BF-9212-42FC-9609-9FE7D7576AC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Rectangle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56" name="Rectangle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Rectangle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Rectangle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Rectangle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FB0BB2-57B7-40D9-8E3E-1BDF23C73467}" type="datetimeFigureOut">
              <a:rPr lang="en-US" smtClean="0"/>
              <a:pPr/>
              <a:t>1/1/2020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00091BF-9212-42FC-9609-9FE7D7576A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FB0BB2-57B7-40D9-8E3E-1BDF23C73467}" type="datetimeFigureOut">
              <a:rPr lang="en-US" smtClean="0"/>
              <a:pPr/>
              <a:t>1/1/2020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00091BF-9212-42FC-9609-9FE7D7576A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FB0BB2-57B7-40D9-8E3E-1BDF23C73467}" type="datetimeFigureOut">
              <a:rPr lang="en-US" smtClean="0"/>
              <a:pPr/>
              <a:t>1/1/2020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00091BF-9212-42FC-9609-9FE7D7576A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FB0BB2-57B7-40D9-8E3E-1BDF23C73467}" type="datetimeFigureOut">
              <a:rPr lang="en-US" smtClean="0"/>
              <a:pPr/>
              <a:t>1/1/2020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00091BF-9212-42FC-9609-9FE7D7576AC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FB0BB2-57B7-40D9-8E3E-1BDF23C73467}" type="datetimeFigureOut">
              <a:rPr lang="en-US" smtClean="0"/>
              <a:pPr/>
              <a:t>1/1/2020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00091BF-9212-42FC-9609-9FE7D7576A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FB0BB2-57B7-40D9-8E3E-1BDF23C73467}" type="datetimeFigureOut">
              <a:rPr lang="en-US" smtClean="0"/>
              <a:pPr/>
              <a:t>1/1/2020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00091BF-9212-42FC-9609-9FE7D7576AC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FB0BB2-57B7-40D9-8E3E-1BDF23C73467}" type="datetimeFigureOut">
              <a:rPr lang="en-US" smtClean="0"/>
              <a:pPr/>
              <a:t>1/1/2020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00091BF-9212-42FC-9609-9FE7D7576A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FB0BB2-57B7-40D9-8E3E-1BDF23C73467}" type="datetimeFigureOut">
              <a:rPr lang="en-US" smtClean="0"/>
              <a:pPr/>
              <a:t>1/1/2020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00091BF-9212-42FC-9609-9FE7D7576A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FB0BB2-57B7-40D9-8E3E-1BDF23C73467}" type="datetimeFigureOut">
              <a:rPr lang="en-US" smtClean="0"/>
              <a:pPr/>
              <a:t>1/1/2020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00091BF-9212-42FC-9609-9FE7D7576A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54FB0BB2-57B7-40D9-8E3E-1BDF23C73467}" type="datetimeFigureOut">
              <a:rPr lang="en-US" smtClean="0"/>
              <a:pPr/>
              <a:t>1/1/2020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F00091BF-9212-42FC-9609-9FE7D7576A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Rectangle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54FB0BB2-57B7-40D9-8E3E-1BDF23C73467}" type="datetimeFigureOut">
              <a:rPr lang="en-US" smtClean="0"/>
              <a:pPr/>
              <a:t>1/1/2020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F00091BF-9212-42FC-9609-9FE7D7576AC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File:Fredmeyer_edit_1.jpg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Grocery  shop management 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80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Welcome  to </a:t>
            </a:r>
            <a:endParaRPr lang="en-US" sz="80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ransition>
    <p:strips dir="r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it </a:t>
            </a:r>
            <a:r>
              <a:rPr lang="en-US" dirty="0" err="1" smtClean="0"/>
              <a:t>workes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This software is used to maintain </a:t>
            </a:r>
            <a:r>
              <a:rPr lang="en-US" sz="3600" dirty="0" err="1" smtClean="0"/>
              <a:t>datas</a:t>
            </a:r>
            <a:r>
              <a:rPr lang="en-US" sz="3600" dirty="0" smtClean="0"/>
              <a:t> of Customer ,</a:t>
            </a:r>
            <a:r>
              <a:rPr lang="en-US" sz="3600" dirty="0" err="1" smtClean="0"/>
              <a:t>product,worker</a:t>
            </a:r>
            <a:r>
              <a:rPr lang="en-US" sz="3600" dirty="0" smtClean="0"/>
              <a:t> of </a:t>
            </a:r>
            <a:r>
              <a:rPr lang="en-US" sz="36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grocery shop</a:t>
            </a:r>
            <a:endParaRPr lang="en-US" sz="36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14400" y="1676400"/>
            <a:ext cx="7794520" cy="3809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73314" y="2133600"/>
            <a:ext cx="7503886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3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09800" y="1524000"/>
            <a:ext cx="4876800" cy="26241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0" y="4191000"/>
            <a:ext cx="6467475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43000" y="2286000"/>
            <a:ext cx="7339946" cy="3505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80407" y="2286000"/>
            <a:ext cx="7806501" cy="3809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95400" y="1676400"/>
            <a:ext cx="60198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4" descr="https://upload.wikimedia.org/wikipedia/commons/thumb/4/49/Fredmeyer_edit_1.jpg/250px-Fredmeyer_edit_1.jpg">
            <a:hlinkClick r:id="rId3"/>
          </p:cNvPr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09800" y="4267200"/>
            <a:ext cx="46482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46</TotalTime>
  <Words>23</Words>
  <Application>Microsoft Office PowerPoint</Application>
  <PresentationFormat>On-screen Show (4:3)</PresentationFormat>
  <Paragraphs>4</Paragraphs>
  <Slides>8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  <vt:variant>
        <vt:lpstr>Custom Shows</vt:lpstr>
      </vt:variant>
      <vt:variant>
        <vt:i4>1</vt:i4>
      </vt:variant>
    </vt:vector>
  </HeadingPairs>
  <TitlesOfParts>
    <vt:vector size="10" baseType="lpstr">
      <vt:lpstr>Metro</vt:lpstr>
      <vt:lpstr>Grocery  shop management system</vt:lpstr>
      <vt:lpstr>How it workes</vt:lpstr>
      <vt:lpstr>Slide 3</vt:lpstr>
      <vt:lpstr>Slide 4</vt:lpstr>
      <vt:lpstr>Slide 5</vt:lpstr>
      <vt:lpstr>Slide 6</vt:lpstr>
      <vt:lpstr>Slide 7</vt:lpstr>
      <vt:lpstr>Slide 8</vt:lpstr>
      <vt:lpstr>Custom Show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Grocery  shop management system</dc:title>
  <dc:creator>admin</dc:creator>
  <cp:lastModifiedBy>admin</cp:lastModifiedBy>
  <cp:revision>5</cp:revision>
  <dcterms:created xsi:type="dcterms:W3CDTF">2019-12-31T21:21:59Z</dcterms:created>
  <dcterms:modified xsi:type="dcterms:W3CDTF">2020-01-01T19:39:26Z</dcterms:modified>
</cp:coreProperties>
</file>