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63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2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44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6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822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3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745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5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5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8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2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5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0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0A68-4825-173B-3856-FC35C92E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778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Financial (</a:t>
            </a:r>
            <a:r>
              <a:rPr lang="en-US" b="1" i="1" dirty="0"/>
              <a:t>Expense</a:t>
            </a:r>
            <a:r>
              <a:rPr lang="en-US" b="1" dirty="0"/>
              <a:t>) Management Application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D3ACD-4251-325E-929E-D7F2AFF7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843868"/>
            <a:ext cx="6347714" cy="3197494"/>
          </a:xfrm>
        </p:spPr>
        <p:txBody>
          <a:bodyPr>
            <a:normAutofit/>
          </a:bodyPr>
          <a:lstStyle/>
          <a:p>
            <a:r>
              <a:rPr lang="en-US" b="1" dirty="0"/>
              <a:t>By</a:t>
            </a:r>
            <a:r>
              <a:rPr lang="en-US" dirty="0"/>
              <a:t>: </a:t>
            </a:r>
            <a:r>
              <a:rPr lang="en-US" u="sng" dirty="0"/>
              <a:t>Group 20</a:t>
            </a:r>
          </a:p>
          <a:p>
            <a:br>
              <a:rPr lang="en-US" dirty="0"/>
            </a:br>
            <a:r>
              <a:rPr lang="en-US" b="1" dirty="0"/>
              <a:t>Members</a:t>
            </a:r>
            <a:r>
              <a:rPr lang="en-US" dirty="0"/>
              <a:t>: </a:t>
            </a:r>
          </a:p>
          <a:p>
            <a:r>
              <a:rPr lang="en-US" dirty="0"/>
              <a:t>Atharv Bisht (25BCE10596)</a:t>
            </a:r>
          </a:p>
          <a:p>
            <a:r>
              <a:rPr lang="en-US" dirty="0"/>
              <a:t>Aditya Uday Hota (25BCE11176)</a:t>
            </a:r>
          </a:p>
          <a:p>
            <a:r>
              <a:rPr lang="en-US" dirty="0"/>
              <a:t>Arya Bhagwat (25BAI11273)</a:t>
            </a:r>
          </a:p>
          <a:p>
            <a:r>
              <a:rPr lang="en-US" dirty="0"/>
              <a:t>Indrajith Sen (25BET10015)</a:t>
            </a:r>
          </a:p>
          <a:p>
            <a:r>
              <a:rPr lang="en-US" dirty="0"/>
              <a:t>Thiru Selvi (25MEI10025)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9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CB81-B09C-0467-B9A9-F8068BF4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BB30-4654-3A6E-B55D-7F70E065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143" y="1488613"/>
            <a:ext cx="6347714" cy="388077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083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470"/>
            <a:ext cx="6347713" cy="1320800"/>
          </a:xfrm>
        </p:spPr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Managing personal finances is a common challenge faced by individuals.</a:t>
            </a:r>
          </a:p>
          <a:p>
            <a:endParaRPr sz="1800" dirty="0"/>
          </a:p>
          <a:p>
            <a:r>
              <a:rPr sz="1800" dirty="0"/>
              <a:t>Our application helps users record their daily income and expenses, categorize them, and analyze their financial balance.</a:t>
            </a:r>
          </a:p>
          <a:p>
            <a:endParaRPr sz="1800" dirty="0"/>
          </a:p>
          <a:p>
            <a:r>
              <a:rPr sz="1800" dirty="0"/>
              <a:t>💡 </a:t>
            </a:r>
            <a:r>
              <a:rPr sz="1800" b="1" u="sng" dirty="0"/>
              <a:t>Objective</a:t>
            </a:r>
            <a:r>
              <a:rPr sz="1800" dirty="0"/>
              <a:t>: To promote awareness of spending habits and better savings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 Add, update, and delete income/expense records</a:t>
            </a:r>
          </a:p>
          <a:p>
            <a:r>
              <a:rPr sz="1800" dirty="0"/>
              <a:t> Categorize transactions (Food, Travel, Rent, etc.)</a:t>
            </a:r>
          </a:p>
          <a:p>
            <a:r>
              <a:rPr sz="1800" dirty="0"/>
              <a:t> View summaries and reports (Income, Expenses, Balance)</a:t>
            </a:r>
          </a:p>
          <a:p>
            <a:r>
              <a:rPr sz="1800" dirty="0"/>
              <a:t> Persistent data storage using CSV file</a:t>
            </a:r>
          </a:p>
          <a:p>
            <a:r>
              <a:rPr sz="1800" dirty="0"/>
              <a:t> Search by date or category</a:t>
            </a:r>
          </a:p>
          <a:p>
            <a:endParaRPr sz="1800" dirty="0"/>
          </a:p>
          <a:p>
            <a:r>
              <a:rPr sz="1800" dirty="0"/>
              <a:t>✅ </a:t>
            </a:r>
            <a:r>
              <a:rPr sz="1800" b="1" u="sng" dirty="0"/>
              <a:t>Completed</a:t>
            </a:r>
            <a:r>
              <a:rPr sz="1800" dirty="0"/>
              <a:t>: Add, View, Report, Storage</a:t>
            </a:r>
          </a:p>
          <a:p>
            <a:r>
              <a:rPr sz="1800" dirty="0"/>
              <a:t>🟡 </a:t>
            </a:r>
            <a:r>
              <a:rPr sz="1800" b="1" u="sng" dirty="0"/>
              <a:t>In Progress</a:t>
            </a:r>
            <a:r>
              <a:rPr sz="1800" dirty="0"/>
              <a:t>: Update, Delete, Search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🖥 Programming Language: Python</a:t>
            </a:r>
          </a:p>
          <a:p>
            <a:r>
              <a:rPr sz="2000" dirty="0"/>
              <a:t>📂 File Storage: CSV file</a:t>
            </a:r>
          </a:p>
          <a:p>
            <a:r>
              <a:rPr sz="2000" dirty="0"/>
              <a:t>🧠 Interface Type: Console-based Application</a:t>
            </a:r>
          </a:p>
          <a:p>
            <a:endParaRPr sz="2000" dirty="0"/>
          </a:p>
          <a:p>
            <a:pPr marL="0" indent="0">
              <a:buNone/>
            </a:pPr>
            <a:r>
              <a:rPr sz="2000" b="1" u="sng" dirty="0"/>
              <a:t>Libraries Used</a:t>
            </a:r>
            <a:r>
              <a:rPr sz="2000" dirty="0"/>
              <a:t>:</a:t>
            </a:r>
          </a:p>
          <a:p>
            <a:r>
              <a:rPr sz="2000" dirty="0"/>
              <a:t>csv — for data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sz="2000" b="1" u="sng" dirty="0"/>
              <a:t>Modules</a:t>
            </a:r>
            <a:r>
              <a:rPr sz="2000" dirty="0"/>
              <a:t>:</a:t>
            </a:r>
          </a:p>
          <a:p>
            <a:r>
              <a:rPr sz="2000" dirty="0"/>
              <a:t> </a:t>
            </a:r>
            <a:r>
              <a:rPr sz="2000" b="1" dirty="0"/>
              <a:t>Input Module</a:t>
            </a:r>
            <a:r>
              <a:rPr sz="2000" dirty="0"/>
              <a:t> — Takes user data (income/expense)</a:t>
            </a:r>
          </a:p>
          <a:p>
            <a:r>
              <a:rPr sz="2000" dirty="0"/>
              <a:t> </a:t>
            </a:r>
            <a:r>
              <a:rPr sz="2000" b="1" dirty="0"/>
              <a:t>Storage Module </a:t>
            </a:r>
            <a:r>
              <a:rPr sz="2000" dirty="0"/>
              <a:t>— Saves data in CSV</a:t>
            </a:r>
          </a:p>
          <a:p>
            <a:r>
              <a:rPr sz="2000" dirty="0"/>
              <a:t> </a:t>
            </a:r>
            <a:r>
              <a:rPr sz="2000" b="1" dirty="0"/>
              <a:t>Report Module </a:t>
            </a:r>
            <a:r>
              <a:rPr sz="2000" dirty="0"/>
              <a:t>— Calculates and displays summary</a:t>
            </a:r>
          </a:p>
          <a:p>
            <a:r>
              <a:rPr sz="2000" dirty="0"/>
              <a:t> </a:t>
            </a:r>
            <a:r>
              <a:rPr sz="2000" b="1" dirty="0"/>
              <a:t>UI Module </a:t>
            </a:r>
            <a:r>
              <a:rPr sz="2000" dirty="0"/>
              <a:t>— Console-based user interface</a:t>
            </a:r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🧩 </a:t>
            </a:r>
            <a:r>
              <a:rPr sz="2000" b="1" u="sng" dirty="0"/>
              <a:t>Flow</a:t>
            </a:r>
            <a:r>
              <a:rPr sz="2000" dirty="0"/>
              <a:t>:</a:t>
            </a:r>
          </a:p>
          <a:p>
            <a:r>
              <a:rPr sz="2000" dirty="0"/>
              <a:t>[User] → [Input Module] → [CSV Storage] → [Report Module] → [Display Output]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B41086-9A89-B7BE-B6D3-9230033F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70000"/>
            <a:ext cx="4163737" cy="3675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BB8072-60E8-8E73-42F4-09408412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60C67-18E4-4306-1F2B-6F4E8764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5170415"/>
            <a:ext cx="6059649" cy="1077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Here, we have taken two inputs.</a:t>
            </a:r>
          </a:p>
          <a:p>
            <a:r>
              <a:rPr lang="en-US" sz="1600" dirty="0"/>
              <a:t>The first input is “income” and the second is “expense”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0177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BBA0-A5FE-7005-0E04-D178DC45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records and report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525EB0-6C94-D915-086D-FB6DED1C9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739" y="1930400"/>
            <a:ext cx="4075573" cy="147106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7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44572C-5DD7-1E37-E347-5A7354DB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906" y="4005828"/>
            <a:ext cx="4075573" cy="1620788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9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ED535E-1D73-D78D-70E1-8E712487D96B}"/>
              </a:ext>
            </a:extLst>
          </p:cNvPr>
          <p:cNvSpPr txBox="1"/>
          <p:nvPr/>
        </p:nvSpPr>
        <p:spPr>
          <a:xfrm>
            <a:off x="609599" y="1930400"/>
            <a:ext cx="163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Records: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4560E9-7E8B-BC5B-5DE7-E00383CA9482}"/>
              </a:ext>
            </a:extLst>
          </p:cNvPr>
          <p:cNvSpPr txBox="1"/>
          <p:nvPr/>
        </p:nvSpPr>
        <p:spPr>
          <a:xfrm>
            <a:off x="609599" y="4005828"/>
            <a:ext cx="15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Report: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46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49D4-8399-0C1E-7E66-94D4E1B1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csv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FF1B-11F2-C4E7-4D4D-6A7C248D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03" y="3788951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csv file named “</a:t>
            </a:r>
            <a:r>
              <a:rPr lang="en-US" b="1" i="1" dirty="0"/>
              <a:t>finance</a:t>
            </a:r>
            <a:r>
              <a:rPr lang="en-US" dirty="0"/>
              <a:t>” will be saved on the </a:t>
            </a:r>
            <a:br>
              <a:rPr lang="en-US" dirty="0"/>
            </a:br>
            <a:r>
              <a:rPr lang="en-US" dirty="0"/>
              <a:t>device which stores the entered data.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46C8-ED1C-ACCE-3AED-E4D9B96A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86" y="1960186"/>
            <a:ext cx="4201111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A2802F-4A11-6846-4FF2-2378A7CF6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91" y="3754655"/>
            <a:ext cx="800212" cy="83831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25400" stA="17000" endPos="38000" dir="5400000" sy="-100000" algn="bl" rotWithShape="0"/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78206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✔ </a:t>
            </a:r>
            <a:r>
              <a:rPr sz="2000" b="1" u="sng" dirty="0"/>
              <a:t>Code Modules Completed</a:t>
            </a:r>
            <a:r>
              <a:rPr sz="2000" dirty="0"/>
              <a:t>: Add, View, Report</a:t>
            </a:r>
          </a:p>
          <a:p>
            <a:pPr marL="0" indent="0">
              <a:buNone/>
            </a:pPr>
            <a:r>
              <a:rPr sz="2000" dirty="0"/>
              <a:t>✔ </a:t>
            </a:r>
            <a:r>
              <a:rPr sz="2000" b="1" u="sng" dirty="0"/>
              <a:t>Data Storage</a:t>
            </a:r>
            <a:r>
              <a:rPr sz="2000" dirty="0"/>
              <a:t>: Implemented via CSV</a:t>
            </a:r>
          </a:p>
          <a:p>
            <a:pPr marL="0" indent="0">
              <a:buNone/>
            </a:pPr>
            <a:r>
              <a:rPr sz="2000" dirty="0"/>
              <a:t>✔ </a:t>
            </a:r>
            <a:r>
              <a:rPr sz="2000" b="1" u="sng" dirty="0"/>
              <a:t>UI</a:t>
            </a:r>
            <a:r>
              <a:rPr sz="2000" dirty="0"/>
              <a:t>: Console-based interactive menu</a:t>
            </a:r>
          </a:p>
          <a:p>
            <a:pPr marL="0" indent="0">
              <a:buNone/>
            </a:pPr>
            <a:r>
              <a:rPr sz="2000" dirty="0"/>
              <a:t>✔ </a:t>
            </a:r>
            <a:r>
              <a:rPr sz="2000" b="1" u="sng" dirty="0"/>
              <a:t>Working Demo</a:t>
            </a:r>
            <a:r>
              <a:rPr sz="2000" dirty="0"/>
              <a:t>: Fully functional</a:t>
            </a:r>
          </a:p>
          <a:p>
            <a:endParaRPr sz="2000" dirty="0"/>
          </a:p>
          <a:p>
            <a:pPr marL="0" indent="0">
              <a:buNone/>
            </a:pPr>
            <a:r>
              <a:rPr sz="2000" b="1" u="sng" dirty="0"/>
              <a:t>Next Steps</a:t>
            </a:r>
            <a:r>
              <a:rPr sz="2000" dirty="0"/>
              <a:t>:</a:t>
            </a:r>
          </a:p>
          <a:p>
            <a:r>
              <a:rPr sz="2000" dirty="0"/>
              <a:t> Implement update/delete functionality</a:t>
            </a:r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350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Financial (Expense) Management Application</vt:lpstr>
      <vt:lpstr>Problem Statement &amp; Objective</vt:lpstr>
      <vt:lpstr>Project Features</vt:lpstr>
      <vt:lpstr>Technologies Used</vt:lpstr>
      <vt:lpstr>System Design</vt:lpstr>
      <vt:lpstr>Sample Input</vt:lpstr>
      <vt:lpstr>View records and report</vt:lpstr>
      <vt:lpstr>Data stored in csv file</vt:lpstr>
      <vt:lpstr>Current Progress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Atharv Bisht</cp:lastModifiedBy>
  <cp:revision>5</cp:revision>
  <dcterms:created xsi:type="dcterms:W3CDTF">2013-01-27T09:14:16Z</dcterms:created>
  <dcterms:modified xsi:type="dcterms:W3CDTF">2025-10-29T05:58:02Z</dcterms:modified>
  <cp:category/>
</cp:coreProperties>
</file>