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2" r:id="rId6"/>
    <p:sldId id="263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18/12/24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18/12/24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18/12/24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18/12/24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18/12/24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18/12/24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18/12/24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18/12/24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18/12/24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18/12/24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18/12/24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18/12/24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18/12/24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18/12/24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18/12/24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18/12/24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18/12/24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18/12/24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Digital Learning System for Students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079464" cy="3031435"/>
          </a:xfrm>
        </p:spPr>
        <p:txBody>
          <a:bodyPr>
            <a:normAutofit fontScale="77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Mahendra Verma 						                   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Atharv Sharma	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Abhishek Rathore	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         Jatin Rao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Harsh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Suryavanshi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								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Ineesh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Dubey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64" y="96982"/>
            <a:ext cx="9325735" cy="831273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45" y="928254"/>
            <a:ext cx="9080067" cy="5775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1. Methodology</a:t>
            </a:r>
          </a:p>
          <a:p>
            <a:pPr marL="0" indent="0">
              <a:buNone/>
            </a:pPr>
            <a:r>
              <a:rPr lang="en-US" sz="1800" dirty="0"/>
              <a:t>	1.1 Proposed Algorithm</a:t>
            </a:r>
          </a:p>
          <a:p>
            <a:pPr marL="0" indent="0">
              <a:buNone/>
            </a:pPr>
            <a:r>
              <a:rPr lang="en-US" sz="1800" dirty="0"/>
              <a:t>2. Implementation Approach</a:t>
            </a:r>
          </a:p>
          <a:p>
            <a:pPr marL="0" indent="0">
              <a:buNone/>
            </a:pPr>
            <a:r>
              <a:rPr lang="en-US" sz="1800" dirty="0"/>
              <a:t>	2.1 Introduction to Languages, IDEs Tools and Technologies</a:t>
            </a:r>
          </a:p>
          <a:p>
            <a:pPr marL="0" indent="0">
              <a:buNone/>
            </a:pPr>
            <a:r>
              <a:rPr lang="en-US" sz="1800" dirty="0"/>
              <a:t>3. Testing Approaches</a:t>
            </a:r>
          </a:p>
          <a:p>
            <a:pPr marL="0" indent="0">
              <a:buNone/>
            </a:pPr>
            <a:r>
              <a:rPr lang="en-US" sz="1800" dirty="0"/>
              <a:t>	3.1 Unit Testing</a:t>
            </a:r>
          </a:p>
          <a:p>
            <a:pPr marL="0" indent="0">
              <a:buNone/>
            </a:pPr>
            <a:r>
              <a:rPr lang="en-US" sz="1800" dirty="0"/>
              <a:t>		a. Test Cases</a:t>
            </a:r>
          </a:p>
          <a:p>
            <a:pPr marL="0" indent="0">
              <a:buNone/>
            </a:pPr>
            <a:r>
              <a:rPr lang="en-US" sz="1800" dirty="0"/>
              <a:t>	3.2 Integration Testing</a:t>
            </a:r>
          </a:p>
          <a:p>
            <a:pPr marL="0" indent="0">
              <a:buNone/>
            </a:pPr>
            <a:r>
              <a:rPr lang="en-US" sz="1800" dirty="0"/>
              <a:t>		b. Test Cases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64" y="96982"/>
            <a:ext cx="9325735" cy="831273"/>
          </a:xfrm>
        </p:spPr>
        <p:txBody>
          <a:bodyPr/>
          <a:lstStyle/>
          <a:p>
            <a:r>
              <a:rPr lang="en-IN" dirty="0"/>
              <a:t>Contents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45" y="928254"/>
            <a:ext cx="9080067" cy="57750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dirty="0"/>
              <a:t>4. Results &amp; Discussion</a:t>
            </a:r>
          </a:p>
          <a:p>
            <a:pPr marL="0" indent="0">
              <a:buNone/>
            </a:pPr>
            <a:r>
              <a:rPr lang="en-IN" sz="1800" dirty="0"/>
              <a:t>	4.1 User Interface Representation</a:t>
            </a:r>
          </a:p>
          <a:p>
            <a:pPr marL="0" indent="0">
              <a:buNone/>
            </a:pPr>
            <a:r>
              <a:rPr lang="en-IN" sz="1800" dirty="0"/>
              <a:t>		4.1.1 Brief Description of Various Modules</a:t>
            </a:r>
          </a:p>
          <a:p>
            <a:pPr marL="0" indent="0">
              <a:buNone/>
            </a:pPr>
            <a:r>
              <a:rPr lang="en-IN" sz="1800" dirty="0"/>
              <a:t>	4.2 Snapshot of System with Brief Description</a:t>
            </a:r>
          </a:p>
          <a:p>
            <a:pPr marL="0" indent="0">
              <a:buNone/>
            </a:pPr>
            <a:r>
              <a:rPr lang="en-IN" sz="1800" dirty="0"/>
              <a:t>	4.3 Database Description</a:t>
            </a:r>
          </a:p>
          <a:p>
            <a:pPr marL="0" indent="0">
              <a:buNone/>
            </a:pPr>
            <a:r>
              <a:rPr lang="en-IN" sz="1800" dirty="0"/>
              <a:t>		4.3.1 Snapshot of Database Tables with Brief Description</a:t>
            </a:r>
          </a:p>
          <a:p>
            <a:pPr marL="0" indent="0">
              <a:buNone/>
            </a:pPr>
            <a:r>
              <a:rPr lang="en-IN" sz="1800" dirty="0"/>
              <a:t>	4.4 Final Findings</a:t>
            </a:r>
          </a:p>
          <a:p>
            <a:pPr marL="0" indent="0">
              <a:buNone/>
            </a:pPr>
            <a:r>
              <a:rPr lang="en-IN" sz="1800" dirty="0"/>
              <a:t>5. Conclusion &amp; Future Scope</a:t>
            </a:r>
          </a:p>
          <a:p>
            <a:pPr marL="0" indent="0">
              <a:buNone/>
            </a:pPr>
            <a:r>
              <a:rPr lang="en-IN" sz="1800" dirty="0"/>
              <a:t>	5.1 Conclusion </a:t>
            </a:r>
          </a:p>
          <a:p>
            <a:pPr marL="0" indent="0">
              <a:buNone/>
            </a:pPr>
            <a:r>
              <a:rPr lang="en-IN" sz="1800" dirty="0"/>
              <a:t>	5.2 Future Scope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5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793-F7B5-74E9-0067-A0B5B30A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1.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3A91-2440-A157-722C-5A8109E9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1.1 Proposed Algorithm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The project will use structured algorithms to ensure efficient searching, uploading, and peer reviewing of study notes.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Algorithms include: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Keyword-based search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For optimized note retrieval.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Ranking system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Peer-reviewed notes ranked based on ratings 	    	   and relevance.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Content categorization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Notes organized by subject, topic, and </a:t>
            </a:r>
            <a:r>
              <a:rPr lang="en-US" dirty="0">
                <a:solidFill>
                  <a:srgbClr val="0E0E0E"/>
                </a:solidFill>
                <a:latin typeface=".AppleSystemUIFont"/>
              </a:rPr>
              <a:t>	 	  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difficulty level.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45799-45CE-2716-180D-FB800CBA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72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302-F6CB-B47D-3DD3-1A1CB81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2. Implementation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E83B-D838-2E52-DFF0-D1579581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400" dirty="0"/>
              <a:t>2.1 Introduction to Languages, IDEs Tools and Technologies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Front-End Development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Languages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HTML5, CSS3, JavaScript.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Frameworks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Bootstrap for responsive design.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Back-End Development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Languages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Python (Django) or PHP.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Database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SQLite/MySQL for storing user data and notes.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Development Tools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IDE: Visual Studio Code or PyCharm.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Hosting Platforms: AWS or local servers.</a:t>
            </a:r>
          </a:p>
          <a:p>
            <a:pPr marL="0" indent="0" algn="just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Version Control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GitHub repository for tracking development.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4546-70F2-1356-904F-A9BDA735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44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9E3F-15E2-EE3D-25BA-73BA2CA8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3. Testing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C366-559C-62B6-51E8-38983D47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3.1 Unit Testing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Objective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Validate individual functions/modules.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  Example Test Cases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Login functionality for various user credentials.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Upload/download process for study notes.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3.2 Integration Testing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latin typeface=".AppleSystemUIFont"/>
              </a:rPr>
              <a:t>	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Objective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Ensure modules work cohesively.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	   Example Test Cases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Database interaction with the user interface for searching and storing notes.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	• Collaboration features like commenting and discussions.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3492-E63F-25C9-75FB-A1D3B3E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02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43AE-C9A2-F0FA-88BE-CFEF360F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4. Results &amp; Discussion</a:t>
            </a:r>
            <a:br>
              <a:rPr lang="en-IN" sz="4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FAA7-F069-1CAC-E930-58FE0C5B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4.1 User Interface Representation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7552B-9D4B-79F6-0413-B686C8C2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83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622F-8A27-CD68-A840-15C06E6A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A82-EEF6-E6D7-C7D4-8BAFD8E0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4.4 Final Findings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The system effectively organizes and retrieves study materials.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User engagement through collaboration features ensures a diverse 	and enriched learning experience.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AD4A-8F09-71F2-638A-715899E6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8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971F-B002-5D4C-B2E5-D165F5FB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5. Conclusion &amp; 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61BB-AF6B-0BE0-5959-DF7B3A22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5.1 Conclusion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The platform provides an accessible, reliable, and interactive    	  	   space for students to access study materials.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Collaboration features and responsive design enhance the user 	  	   experience.</a:t>
            </a:r>
          </a:p>
          <a:p>
            <a:r>
              <a:rPr lang="en-IN" sz="2400" dirty="0"/>
              <a:t>5.2 Future Scope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AI Integration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Use machine learning to recommend personalized study materials.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Gamification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Add rewards for contributions to encourage participation.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Mobile Application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Develop an app for better accessibility.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FB1A-48CF-882B-B9F0-3EEE615C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23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</TotalTime>
  <Words>613</Words>
  <Application>Microsoft Macintosh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.AppleSystemUIFont</vt:lpstr>
      <vt:lpstr>Arial</vt:lpstr>
      <vt:lpstr>Calibri</vt:lpstr>
      <vt:lpstr>Century Gothic</vt:lpstr>
      <vt:lpstr>Times New Roman</vt:lpstr>
      <vt:lpstr>Wingdings 3</vt:lpstr>
      <vt:lpstr>Wisp</vt:lpstr>
      <vt:lpstr>          Project Presentation on  Comprehensive Digital Learning System for Students </vt:lpstr>
      <vt:lpstr>Contents</vt:lpstr>
      <vt:lpstr>Contents (Continued)</vt:lpstr>
      <vt:lpstr>1. Methodology</vt:lpstr>
      <vt:lpstr>2. Implementation Approach</vt:lpstr>
      <vt:lpstr>3. Testing Approaches</vt:lpstr>
      <vt:lpstr>4. Results &amp; Discussion </vt:lpstr>
      <vt:lpstr>PowerPoint Presentation</vt:lpstr>
      <vt:lpstr>5. 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Presentation on  Title of Project</dc:title>
  <dc:creator>Deepak Singh Chouhan</dc:creator>
  <cp:lastModifiedBy>Atharv  Sharma</cp:lastModifiedBy>
  <cp:revision>23</cp:revision>
  <dcterms:created xsi:type="dcterms:W3CDTF">2024-09-26T07:25:32Z</dcterms:created>
  <dcterms:modified xsi:type="dcterms:W3CDTF">2024-12-18T18:06:46Z</dcterms:modified>
</cp:coreProperties>
</file>