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3"/>
  </p:notesMasterIdLst>
  <p:handoutMasterIdLst>
    <p:handoutMasterId r:id="rId4"/>
  </p:handoutMasterIdLst>
  <p:sldIdLst>
    <p:sldId id="256" r:id="rId2"/>
  </p:sldIdLst>
  <p:sldSz cx="32918400" cy="32918400"/>
  <p:notesSz cx="37441188" cy="51206400"/>
  <p:embeddedFontLst>
    <p:embeddedFont>
      <p:font typeface="Quattrocento" panose="02020502030000000404" pitchFamily="18" charset="0"/>
      <p:regular r:id="rId5"/>
      <p:bold r:id="rId6"/>
    </p:embeddedFont>
    <p:embeddedFont>
      <p:font typeface="Quattrocento Sans" panose="020B0502050000020003" pitchFamily="34" charset="0"/>
      <p:regular r:id="rId7"/>
      <p:bold r:id="rId8"/>
      <p:italic r:id="rId9"/>
      <p:boldItalic r:id="rId10"/>
    </p:embeddedFont>
  </p:embeddedFontLst>
  <p:custDataLst>
    <p:tags r:id="rId11"/>
  </p:custDataLst>
  <p:defaultTex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9552" userDrawn="1">
          <p15:clr>
            <a:srgbClr val="A4A3A4"/>
          </p15:clr>
        </p15:guide>
        <p15:guide id="2" pos="19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autoAdjust="0"/>
  </p:normalViewPr>
  <p:slideViewPr>
    <p:cSldViewPr>
      <p:cViewPr>
        <p:scale>
          <a:sx n="55" d="100"/>
          <a:sy n="55" d="100"/>
        </p:scale>
        <p:origin x="760" y="-1520"/>
      </p:cViewPr>
      <p:guideLst>
        <p:guide orient="horz" pos="9552"/>
        <p:guide pos="192"/>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font" Target="fonts/font3.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tags" Target="tags/tag1.xml"/><Relationship Id="rId5" Type="http://schemas.openxmlformats.org/officeDocument/2006/relationships/font" Target="fonts/font1.fntdata"/><Relationship Id="rId15" Type="http://schemas.openxmlformats.org/officeDocument/2006/relationships/tableStyles" Target="tableStyles.xml"/><Relationship Id="rId10" Type="http://schemas.openxmlformats.org/officeDocument/2006/relationships/font" Target="fonts/font6.fntdata"/><Relationship Id="rId4" Type="http://schemas.openxmlformats.org/officeDocument/2006/relationships/handoutMaster" Target="handoutMasters/handoutMaster1.xml"/><Relationship Id="rId9" Type="http://schemas.openxmlformats.org/officeDocument/2006/relationships/font" Target="fonts/font5.fntdata"/><Relationship Id="rId14"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026"/>
          <p:cNvSpPr>
            <a:spLocks noGrp="1" noChangeArrowheads="1"/>
          </p:cNvSpPr>
          <p:nvPr>
            <p:ph type="hdr" sz="quarter"/>
          </p:nvPr>
        </p:nvSpPr>
        <p:spPr bwMode="auto">
          <a:xfrm>
            <a:off x="0" y="0"/>
            <a:ext cx="16224250" cy="2827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7031" tIns="268519" rIns="537031" bIns="268519" anchor="t" anchorCtr="0" compatLnSpc="1">
            <a:prstTxWarp prst="textNoShape">
              <a:avLst/>
            </a:prstTxWarp>
          </a:bodyPr>
          <a:lstStyle>
            <a:defPPr>
              <a:defRPr kern="1200"/>
            </a:defPPr>
            <a:lvl1pPr defTabSz="5373688">
              <a:defRPr sz="7100" smtClean="0"/>
            </a:lvl1pPr>
          </a:lstStyle>
          <a:p>
            <a:pPr>
              <a:defRPr/>
            </a:pPr>
            <a:endParaRPr lang="en-US"/>
          </a:p>
        </p:txBody>
      </p:sp>
      <p:sp>
        <p:nvSpPr>
          <p:cNvPr id="4099" name="Rectangle 1027"/>
          <p:cNvSpPr>
            <a:spLocks noGrp="1" noChangeArrowheads="1"/>
          </p:cNvSpPr>
          <p:nvPr>
            <p:ph type="dt" sz="quarter" idx="1"/>
          </p:nvPr>
        </p:nvSpPr>
        <p:spPr bwMode="auto">
          <a:xfrm>
            <a:off x="21216938" y="0"/>
            <a:ext cx="16224250" cy="2827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7031" tIns="268519" rIns="537031" bIns="268519" anchor="t" anchorCtr="0" compatLnSpc="1">
            <a:prstTxWarp prst="textNoShape">
              <a:avLst/>
            </a:prstTxWarp>
          </a:bodyPr>
          <a:lstStyle>
            <a:defPPr>
              <a:defRPr kern="1200"/>
            </a:defPPr>
            <a:lvl1pPr algn="r" defTabSz="5373688">
              <a:defRPr sz="7100" smtClean="0"/>
            </a:lvl1pPr>
          </a:lstStyle>
          <a:p>
            <a:pPr>
              <a:defRPr/>
            </a:pPr>
            <a:endParaRPr lang="en-US"/>
          </a:p>
        </p:txBody>
      </p:sp>
      <p:sp>
        <p:nvSpPr>
          <p:cNvPr id="4100" name="Rectangle 1028"/>
          <p:cNvSpPr>
            <a:spLocks noGrp="1" noChangeArrowheads="1"/>
          </p:cNvSpPr>
          <p:nvPr>
            <p:ph type="ftr" sz="quarter" idx="2"/>
          </p:nvPr>
        </p:nvSpPr>
        <p:spPr bwMode="auto">
          <a:xfrm>
            <a:off x="0" y="53722588"/>
            <a:ext cx="16224250" cy="2827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7031" tIns="268519" rIns="537031" bIns="268519" anchor="b" anchorCtr="0" compatLnSpc="1">
            <a:prstTxWarp prst="textNoShape">
              <a:avLst/>
            </a:prstTxWarp>
          </a:bodyPr>
          <a:lstStyle>
            <a:defPPr>
              <a:defRPr kern="1200"/>
            </a:defPPr>
            <a:lvl1pPr defTabSz="5373688">
              <a:defRPr sz="7100" smtClean="0"/>
            </a:lvl1pPr>
          </a:lstStyle>
          <a:p>
            <a:pPr>
              <a:defRPr/>
            </a:pPr>
            <a:endParaRPr lang="en-US"/>
          </a:p>
        </p:txBody>
      </p:sp>
      <p:sp>
        <p:nvSpPr>
          <p:cNvPr id="4101" name="Rectangle 1029"/>
          <p:cNvSpPr>
            <a:spLocks noGrp="1" noChangeArrowheads="1"/>
          </p:cNvSpPr>
          <p:nvPr>
            <p:ph type="sldNum" sz="quarter" idx="3"/>
          </p:nvPr>
        </p:nvSpPr>
        <p:spPr bwMode="auto">
          <a:xfrm>
            <a:off x="21216938" y="53722588"/>
            <a:ext cx="16224250" cy="2827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7031" tIns="268519" rIns="537031" bIns="268519" anchor="b" anchorCtr="0" compatLnSpc="1">
            <a:prstTxWarp prst="textNoShape">
              <a:avLst/>
            </a:prstTxWarp>
          </a:bodyPr>
          <a:lstStyle>
            <a:defPPr>
              <a:defRPr kern="1200"/>
            </a:defPPr>
            <a:lvl1pPr algn="r" defTabSz="5373688">
              <a:defRPr sz="7100" smtClean="0"/>
            </a:lvl1pPr>
          </a:lstStyle>
          <a:p>
            <a:pPr>
              <a:defRPr/>
            </a:pPr>
            <a:fld id="{C3821831-2B9E-4755-9FF2-D0B0BEF81726}" type="slidenum">
              <a:rPr lang="en-US"/>
              <a:pPr>
                <a:defRPr/>
              </a:pPr>
              <a:t>‹#›</a:t>
            </a:fld>
            <a:endParaRPr lang="en-US"/>
          </a:p>
        </p:txBody>
      </p:sp>
    </p:spTree>
    <p:extLst>
      <p:ext uri="{BB962C8B-B14F-4D97-AF65-F5344CB8AC3E}">
        <p14:creationId xmlns:p14="http://schemas.microsoft.com/office/powerpoint/2010/main" val="22441688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16224250" cy="2827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9231" tIns="269615" rIns="539231" bIns="269615" anchor="t" anchorCtr="0" compatLnSpc="1">
            <a:prstTxWarp prst="textNoShape">
              <a:avLst/>
            </a:prstTxWarp>
          </a:bodyPr>
          <a:lstStyle>
            <a:defPPr>
              <a:defRPr kern="1200"/>
            </a:defPPr>
            <a:lvl1pPr defTabSz="5392738">
              <a:defRPr sz="7100" smtClean="0"/>
            </a:lvl1pPr>
          </a:lstStyle>
          <a:p>
            <a:pPr>
              <a:defRPr/>
            </a:pPr>
            <a:endParaRPr lang="en-US"/>
          </a:p>
        </p:txBody>
      </p:sp>
      <p:sp>
        <p:nvSpPr>
          <p:cNvPr id="17411" name="Rectangle 3"/>
          <p:cNvSpPr>
            <a:spLocks noGrp="1" noChangeArrowheads="1"/>
          </p:cNvSpPr>
          <p:nvPr>
            <p:ph type="dt" idx="1"/>
          </p:nvPr>
        </p:nvSpPr>
        <p:spPr bwMode="auto">
          <a:xfrm>
            <a:off x="21207412" y="0"/>
            <a:ext cx="16225838" cy="2827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9231" tIns="269615" rIns="539231" bIns="269615" anchor="t" anchorCtr="0" compatLnSpc="1">
            <a:prstTxWarp prst="textNoShape">
              <a:avLst/>
            </a:prstTxWarp>
          </a:bodyPr>
          <a:lstStyle>
            <a:defPPr>
              <a:defRPr kern="1200"/>
            </a:defPPr>
            <a:lvl1pPr algn="r" defTabSz="5392738">
              <a:defRPr sz="7100" smtClean="0"/>
            </a:lvl1pPr>
          </a:lstStyle>
          <a:p>
            <a:pPr>
              <a:defRPr/>
            </a:pPr>
            <a:endParaRPr lang="en-US"/>
          </a:p>
        </p:txBody>
      </p:sp>
      <p:sp>
        <p:nvSpPr>
          <p:cNvPr id="3076" name="Rectangle 4"/>
          <p:cNvSpPr>
            <a:spLocks noGrp="1" noRot="1" noChangeAspect="1" noChangeArrowheads="1" noTextEdit="1"/>
          </p:cNvSpPr>
          <p:nvPr>
            <p:ph type="sldImg" idx="2"/>
          </p:nvPr>
        </p:nvSpPr>
        <p:spPr bwMode="auto">
          <a:xfrm>
            <a:off x="8116888" y="4241800"/>
            <a:ext cx="21207412" cy="2120582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5"/>
          <p:cNvSpPr>
            <a:spLocks noGrp="1" noChangeArrowheads="1"/>
          </p:cNvSpPr>
          <p:nvPr>
            <p:ph type="body" sz="quarter" idx="3"/>
          </p:nvPr>
        </p:nvSpPr>
        <p:spPr bwMode="auto">
          <a:xfrm>
            <a:off x="3744913" y="26860500"/>
            <a:ext cx="29952950" cy="25447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9231" tIns="269615" rIns="539231" bIns="269615" anchor="t" anchorCtr="0" compatLnSpc="1">
            <a:prstTxWarp prst="textNoShape">
              <a:avLst/>
            </a:prstTxWarp>
          </a:bodyPr>
          <a:lstStyle>
            <a:defPPr>
              <a:defRPr kern="1200"/>
            </a:def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414" name="Rectangle 6"/>
          <p:cNvSpPr>
            <a:spLocks noGrp="1" noChangeArrowheads="1"/>
          </p:cNvSpPr>
          <p:nvPr>
            <p:ph type="ftr" sz="quarter" idx="4"/>
          </p:nvPr>
        </p:nvSpPr>
        <p:spPr bwMode="auto">
          <a:xfrm>
            <a:off x="0" y="53713062"/>
            <a:ext cx="16224250" cy="2827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9231" tIns="269615" rIns="539231" bIns="269615" anchor="b" anchorCtr="0" compatLnSpc="1">
            <a:prstTxWarp prst="textNoShape">
              <a:avLst/>
            </a:prstTxWarp>
          </a:bodyPr>
          <a:lstStyle>
            <a:defPPr>
              <a:defRPr kern="1200"/>
            </a:defPPr>
            <a:lvl1pPr defTabSz="5392738">
              <a:defRPr sz="7100" smtClean="0"/>
            </a:lvl1pPr>
          </a:lstStyle>
          <a:p>
            <a:pPr>
              <a:defRPr/>
            </a:pPr>
            <a:endParaRPr lang="en-US"/>
          </a:p>
        </p:txBody>
      </p:sp>
      <p:sp>
        <p:nvSpPr>
          <p:cNvPr id="17415" name="Rectangle 7"/>
          <p:cNvSpPr>
            <a:spLocks noGrp="1" noChangeArrowheads="1"/>
          </p:cNvSpPr>
          <p:nvPr>
            <p:ph type="sldNum" sz="quarter" idx="5"/>
          </p:nvPr>
        </p:nvSpPr>
        <p:spPr bwMode="auto">
          <a:xfrm>
            <a:off x="21207412" y="53713062"/>
            <a:ext cx="16225838" cy="2827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9231" tIns="269615" rIns="539231" bIns="269615" anchor="b" anchorCtr="0" compatLnSpc="1">
            <a:prstTxWarp prst="textNoShape">
              <a:avLst/>
            </a:prstTxWarp>
          </a:bodyPr>
          <a:lstStyle>
            <a:defPPr>
              <a:defRPr kern="1200"/>
            </a:defPPr>
            <a:lvl1pPr algn="r" defTabSz="5392738">
              <a:defRPr sz="7100" smtClean="0"/>
            </a:lvl1pPr>
          </a:lstStyle>
          <a:p>
            <a:pPr>
              <a:defRPr/>
            </a:pPr>
            <a:fld id="{A7A3E3C6-57BD-4827-A686-7B170B46C045}" type="slidenum">
              <a:rPr lang="en-US"/>
              <a:pPr>
                <a:defRPr/>
              </a:pPr>
              <a:t>‹#›</a:t>
            </a:fld>
            <a:endParaRPr lang="en-US"/>
          </a:p>
        </p:txBody>
      </p:sp>
    </p:spTree>
    <p:extLst>
      <p:ext uri="{BB962C8B-B14F-4D97-AF65-F5344CB8AC3E}">
        <p14:creationId xmlns:p14="http://schemas.microsoft.com/office/powerpoint/2010/main" val="16687350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a:ea typeface="+mn-ea"/>
        <a:cs typeface="+mn-cs"/>
      </a:defRPr>
    </a:lvl1pPr>
    <a:lvl2pPr marL="457200" algn="l" rtl="0" eaLnBrk="0" fontAlgn="base" hangingPunct="0">
      <a:spcBef>
        <a:spcPct val="30000"/>
      </a:spcBef>
      <a:spcAft>
        <a:spcPct val="0"/>
      </a:spcAft>
      <a:defRPr sz="1200" kern="1200">
        <a:solidFill>
          <a:schemeClr val="tx1"/>
        </a:solidFill>
        <a:latin typeface="Arial"/>
        <a:ea typeface="+mn-ea"/>
        <a:cs typeface="+mn-cs"/>
      </a:defRPr>
    </a:lvl2pPr>
    <a:lvl3pPr marL="914400" algn="l" rtl="0" eaLnBrk="0" fontAlgn="base" hangingPunct="0">
      <a:spcBef>
        <a:spcPct val="30000"/>
      </a:spcBef>
      <a:spcAft>
        <a:spcPct val="0"/>
      </a:spcAft>
      <a:defRPr sz="1200" kern="1200">
        <a:solidFill>
          <a:schemeClr val="tx1"/>
        </a:solidFill>
        <a:latin typeface="Arial"/>
        <a:ea typeface="+mn-ea"/>
        <a:cs typeface="+mn-cs"/>
      </a:defRPr>
    </a:lvl3pPr>
    <a:lvl4pPr marL="1371600" algn="l" rtl="0" eaLnBrk="0" fontAlgn="base" hangingPunct="0">
      <a:spcBef>
        <a:spcPct val="30000"/>
      </a:spcBef>
      <a:spcAft>
        <a:spcPct val="0"/>
      </a:spcAft>
      <a:defRPr sz="1200" kern="1200">
        <a:solidFill>
          <a:schemeClr val="tx1"/>
        </a:solidFill>
        <a:latin typeface="Arial"/>
        <a:ea typeface="+mn-ea"/>
        <a:cs typeface="+mn-cs"/>
      </a:defRPr>
    </a:lvl4pPr>
    <a:lvl5pPr marL="1828800" algn="l" rtl="0" eaLnBrk="0" fontAlgn="base" hangingPunct="0">
      <a:spcBef>
        <a:spcPct val="30000"/>
      </a:spcBef>
      <a:spcAft>
        <a:spcPct val="0"/>
      </a:spcAft>
      <a:defRPr sz="1200" kern="1200">
        <a:solidFill>
          <a:schemeClr val="tx1"/>
        </a:solidFill>
        <a:latin typeface="Arial"/>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defPPr>
              <a:defRPr kern="1200"/>
            </a:defPPr>
            <a:lvl1pPr defTabSz="5392738" eaLnBrk="0" hangingPunct="0">
              <a:defRPr sz="3000">
                <a:solidFill>
                  <a:schemeClr val="tx1"/>
                </a:solidFill>
                <a:latin typeface="Arial"/>
              </a:defRPr>
            </a:lvl1pPr>
            <a:lvl2pPr marL="742950" indent="-285750" defTabSz="5392738" eaLnBrk="0" hangingPunct="0">
              <a:defRPr sz="3000">
                <a:solidFill>
                  <a:schemeClr val="tx1"/>
                </a:solidFill>
                <a:latin typeface="Arial"/>
              </a:defRPr>
            </a:lvl2pPr>
            <a:lvl3pPr marL="1143000" indent="-228600" defTabSz="5392738" eaLnBrk="0" hangingPunct="0">
              <a:defRPr sz="3000">
                <a:solidFill>
                  <a:schemeClr val="tx1"/>
                </a:solidFill>
                <a:latin typeface="Arial"/>
              </a:defRPr>
            </a:lvl3pPr>
            <a:lvl4pPr marL="1600200" indent="-228600" defTabSz="5392738" eaLnBrk="0" hangingPunct="0">
              <a:defRPr sz="3000">
                <a:solidFill>
                  <a:schemeClr val="tx1"/>
                </a:solidFill>
                <a:latin typeface="Arial"/>
              </a:defRPr>
            </a:lvl4pPr>
            <a:lvl5pPr marL="2057400" indent="-228600" defTabSz="5392738" eaLnBrk="0" hangingPunct="0">
              <a:defRPr sz="3000">
                <a:solidFill>
                  <a:schemeClr val="tx1"/>
                </a:solidFill>
                <a:latin typeface="Arial"/>
              </a:defRPr>
            </a:lvl5pPr>
            <a:lvl6pPr marL="2514600" indent="-228600" defTabSz="5392738" eaLnBrk="0" fontAlgn="base" hangingPunct="0">
              <a:spcBef>
                <a:spcPct val="0"/>
              </a:spcBef>
              <a:spcAft>
                <a:spcPct val="0"/>
              </a:spcAft>
              <a:defRPr sz="3000">
                <a:solidFill>
                  <a:schemeClr val="tx1"/>
                </a:solidFill>
                <a:latin typeface="Arial"/>
              </a:defRPr>
            </a:lvl6pPr>
            <a:lvl7pPr marL="2971800" indent="-228600" defTabSz="5392738" eaLnBrk="0" fontAlgn="base" hangingPunct="0">
              <a:spcBef>
                <a:spcPct val="0"/>
              </a:spcBef>
              <a:spcAft>
                <a:spcPct val="0"/>
              </a:spcAft>
              <a:defRPr sz="3000">
                <a:solidFill>
                  <a:schemeClr val="tx1"/>
                </a:solidFill>
                <a:latin typeface="Arial"/>
              </a:defRPr>
            </a:lvl7pPr>
            <a:lvl8pPr marL="3429000" indent="-228600" defTabSz="5392738" eaLnBrk="0" fontAlgn="base" hangingPunct="0">
              <a:spcBef>
                <a:spcPct val="0"/>
              </a:spcBef>
              <a:spcAft>
                <a:spcPct val="0"/>
              </a:spcAft>
              <a:defRPr sz="3000">
                <a:solidFill>
                  <a:schemeClr val="tx1"/>
                </a:solidFill>
                <a:latin typeface="Arial"/>
              </a:defRPr>
            </a:lvl8pPr>
            <a:lvl9pPr marL="3886200" indent="-228600" defTabSz="5392738" eaLnBrk="0" fontAlgn="base" hangingPunct="0">
              <a:spcBef>
                <a:spcPct val="0"/>
              </a:spcBef>
              <a:spcAft>
                <a:spcPct val="0"/>
              </a:spcAft>
              <a:defRPr sz="3000">
                <a:solidFill>
                  <a:schemeClr val="tx1"/>
                </a:solidFill>
                <a:latin typeface="Arial"/>
              </a:defRPr>
            </a:lvl9pPr>
          </a:lstStyle>
          <a:p>
            <a:pPr eaLnBrk="1" hangingPunct="1"/>
            <a:fld id="{8013D4E7-0005-4E28-B809-46F629ED953E}" type="slidenum">
              <a:rPr lang="en-US" sz="7100"/>
              <a:pPr eaLnBrk="1" hangingPunct="1"/>
              <a:t>1</a:t>
            </a:fld>
            <a:endParaRPr lang="en-US" sz="7100"/>
          </a:p>
        </p:txBody>
      </p:sp>
      <p:sp>
        <p:nvSpPr>
          <p:cNvPr id="4099" name="Rectangle 2"/>
          <p:cNvSpPr>
            <a:spLocks noGrp="1" noRot="1" noChangeAspect="1" noChangeArrowheads="1" noTextEdit="1"/>
          </p:cNvSpPr>
          <p:nvPr>
            <p:ph type="sldImg"/>
          </p:nvPr>
        </p:nvSpPr>
        <p:spPr>
          <a:xfrm>
            <a:off x="8116888" y="4241800"/>
            <a:ext cx="21207412" cy="21205825"/>
          </a:xfrm>
        </p:spPr>
      </p:sp>
      <p:sp>
        <p:nvSpPr>
          <p:cNvPr id="4100" name="Rectangle 3"/>
          <p:cNvSpPr>
            <a:spLocks noGrp="1" noChangeArrowheads="1"/>
          </p:cNvSpPr>
          <p:nvPr>
            <p:ph type="body" idx="1"/>
          </p:nvPr>
        </p:nvSpPr>
        <p:spPr>
          <a:noFill/>
        </p:spPr>
        <p:txBody>
          <a:bodyPr/>
          <a:lstStyle>
            <a:defPPr>
              <a:defRPr kern="1200"/>
            </a:defP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9356" y="10226675"/>
            <a:ext cx="27979688" cy="7054850"/>
          </a:xfrm>
        </p:spPr>
        <p:txBody>
          <a:bodyPr/>
          <a:lstStyle>
            <a:defPPr>
              <a:defRPr kern="1200"/>
            </a:defPPr>
          </a:lstStyle>
          <a:p>
            <a:r>
              <a:rPr lang="en-US"/>
              <a:t>Click to edit Master title style</a:t>
            </a:r>
          </a:p>
        </p:txBody>
      </p:sp>
      <p:sp>
        <p:nvSpPr>
          <p:cNvPr id="3" name="Subtitle 2"/>
          <p:cNvSpPr>
            <a:spLocks noGrp="1"/>
          </p:cNvSpPr>
          <p:nvPr>
            <p:ph type="subTitle" idx="1"/>
          </p:nvPr>
        </p:nvSpPr>
        <p:spPr>
          <a:xfrm>
            <a:off x="4937523" y="18653125"/>
            <a:ext cx="23043356" cy="8413750"/>
          </a:xfrm>
        </p:spPr>
        <p:txBody>
          <a:bodyPr/>
          <a:lstStyle>
            <a:defPPr>
              <a:defRPr kern="1200"/>
            </a:defPPr>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44064D7D-464A-4708-9759-403F89E21017}" type="slidenum">
              <a:rPr lang="en-US"/>
              <a:pPr>
                <a:defRPr/>
              </a:pPr>
              <a:t>‹#›</a:t>
            </a:fld>
            <a:endParaRPr lang="en-US"/>
          </a:p>
        </p:txBody>
      </p:sp>
    </p:spTree>
    <p:extLst>
      <p:ext uri="{BB962C8B-B14F-4D97-AF65-F5344CB8AC3E}">
        <p14:creationId xmlns:p14="http://schemas.microsoft.com/office/powerpoint/2010/main" val="15817560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AEC84F10-113F-4F09-A76B-2176B34E08D9}" type="slidenum">
              <a:rPr lang="en-US"/>
              <a:pPr>
                <a:defRPr/>
              </a:pPr>
              <a:t>‹#›</a:t>
            </a:fld>
            <a:endParaRPr lang="en-US"/>
          </a:p>
        </p:txBody>
      </p:sp>
    </p:spTree>
    <p:extLst>
      <p:ext uri="{BB962C8B-B14F-4D97-AF65-F5344CB8AC3E}">
        <p14:creationId xmlns:p14="http://schemas.microsoft.com/office/powerpoint/2010/main" val="382863582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7269" y="1319213"/>
            <a:ext cx="7405688" cy="28087638"/>
          </a:xfr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1646635" y="1319213"/>
            <a:ext cx="22106334" cy="28087638"/>
          </a:xfr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39F5895-A9FE-429D-AE19-E169F67F1C26}" type="slidenum">
              <a:rPr lang="en-US"/>
              <a:pPr>
                <a:defRPr/>
              </a:pPr>
              <a:t>‹#›</a:t>
            </a:fld>
            <a:endParaRPr lang="en-US"/>
          </a:p>
        </p:txBody>
      </p:sp>
    </p:spTree>
    <p:extLst>
      <p:ext uri="{BB962C8B-B14F-4D97-AF65-F5344CB8AC3E}">
        <p14:creationId xmlns:p14="http://schemas.microsoft.com/office/powerpoint/2010/main" val="149277286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idx="1"/>
          </p:nvPr>
        </p:nvSpPr>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B78A6E67-DA7B-4FCC-A18A-FC7C8A034C4D}" type="slidenum">
              <a:rPr lang="en-US"/>
              <a:pPr>
                <a:defRPr/>
              </a:pPr>
              <a:t>‹#›</a:t>
            </a:fld>
            <a:endParaRPr lang="en-US"/>
          </a:p>
        </p:txBody>
      </p:sp>
    </p:spTree>
    <p:extLst>
      <p:ext uri="{BB962C8B-B14F-4D97-AF65-F5344CB8AC3E}">
        <p14:creationId xmlns:p14="http://schemas.microsoft.com/office/powerpoint/2010/main" val="105421884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5" y="21153439"/>
            <a:ext cx="27980878" cy="6537325"/>
          </a:xfrm>
        </p:spPr>
        <p:txBody>
          <a:bodyPr anchor="t"/>
          <a:lstStyle>
            <a:defPPr>
              <a:defRPr kern="1200"/>
            </a:defPPr>
            <a:lvl1pPr algn="l">
              <a:defRPr sz="3000" b="1" cap="all"/>
            </a:lvl1pPr>
          </a:lstStyle>
          <a:p>
            <a:r>
              <a:rPr lang="en-US"/>
              <a:t>Click to edit Master title style</a:t>
            </a:r>
          </a:p>
        </p:txBody>
      </p:sp>
      <p:sp>
        <p:nvSpPr>
          <p:cNvPr id="3" name="Text Placeholder 2"/>
          <p:cNvSpPr>
            <a:spLocks noGrp="1"/>
          </p:cNvSpPr>
          <p:nvPr>
            <p:ph type="body" idx="1"/>
          </p:nvPr>
        </p:nvSpPr>
        <p:spPr>
          <a:xfrm>
            <a:off x="2600325" y="13952538"/>
            <a:ext cx="27980878" cy="7200900"/>
          </a:xfrm>
        </p:spPr>
        <p:txBody>
          <a:bodyPr anchor="b"/>
          <a:lstStyle>
            <a:defPPr>
              <a:defRPr kern="1200"/>
            </a:defPPr>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9AB7E099-5C0A-4709-9BBB-71DECD41AB32}" type="slidenum">
              <a:rPr lang="en-US"/>
              <a:pPr>
                <a:defRPr/>
              </a:pPr>
              <a:t>‹#›</a:t>
            </a:fld>
            <a:endParaRPr lang="en-US"/>
          </a:p>
        </p:txBody>
      </p:sp>
    </p:spTree>
    <p:extLst>
      <p:ext uri="{BB962C8B-B14F-4D97-AF65-F5344CB8AC3E}">
        <p14:creationId xmlns:p14="http://schemas.microsoft.com/office/powerpoint/2010/main" val="307209019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1646635" y="7681913"/>
            <a:ext cx="14755416" cy="21724938"/>
          </a:xfrm>
        </p:spPr>
        <p:txBody>
          <a:bodyPr/>
          <a:lstStyle>
            <a:defPPr>
              <a:defRPr kern="1200"/>
            </a:defPPr>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16352" y="7681913"/>
            <a:ext cx="14756606" cy="21724938"/>
          </a:xfrm>
        </p:spPr>
        <p:txBody>
          <a:bodyPr/>
          <a:lstStyle>
            <a:defPPr>
              <a:defRPr kern="1200"/>
            </a:defPPr>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B03D45C2-6D5F-448B-95B1-CD0C53878048}" type="slidenum">
              <a:rPr lang="en-US"/>
              <a:pPr>
                <a:defRPr/>
              </a:pPr>
              <a:t>‹#›</a:t>
            </a:fld>
            <a:endParaRPr lang="en-US"/>
          </a:p>
        </p:txBody>
      </p:sp>
    </p:spTree>
    <p:extLst>
      <p:ext uri="{BB962C8B-B14F-4D97-AF65-F5344CB8AC3E}">
        <p14:creationId xmlns:p14="http://schemas.microsoft.com/office/powerpoint/2010/main" val="261684679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444" y="1317625"/>
            <a:ext cx="29627512" cy="5486400"/>
          </a:xfrm>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1645444" y="7369176"/>
            <a:ext cx="14544675" cy="3070225"/>
          </a:xfrm>
        </p:spPr>
        <p:txBody>
          <a:bodyPr anchor="b"/>
          <a:lstStyle>
            <a:defPPr>
              <a:defRPr kern="1200"/>
            </a:defPPr>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645444" y="10439400"/>
            <a:ext cx="14544675" cy="18965862"/>
          </a:xfrm>
        </p:spPr>
        <p:txBody>
          <a:bodyPr/>
          <a:lstStyle>
            <a:defPPr>
              <a:defRPr kern="1200"/>
            </a:defPPr>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328" y="7369176"/>
            <a:ext cx="14550630" cy="3070225"/>
          </a:xfrm>
        </p:spPr>
        <p:txBody>
          <a:bodyPr anchor="b"/>
          <a:lstStyle>
            <a:defPPr>
              <a:defRPr kern="1200"/>
            </a:defPPr>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16722328" y="10439400"/>
            <a:ext cx="14550630" cy="18965862"/>
          </a:xfrm>
        </p:spPr>
        <p:txBody>
          <a:bodyPr/>
          <a:lstStyle>
            <a:defPPr>
              <a:defRPr kern="1200"/>
            </a:defPPr>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a:defPPr>
            <a:lvl1pPr>
              <a:defRPr/>
            </a:lvl1pPr>
          </a:lstStyle>
          <a:p>
            <a:pPr>
              <a:defRPr/>
            </a:pPr>
            <a:fld id="{18610943-C3CC-4B71-9F28-BF9409E4CB80}" type="slidenum">
              <a:rPr lang="en-US"/>
              <a:pPr>
                <a:defRPr/>
              </a:pPr>
              <a:t>‹#›</a:t>
            </a:fld>
            <a:endParaRPr lang="en-US"/>
          </a:p>
        </p:txBody>
      </p:sp>
    </p:spTree>
    <p:extLst>
      <p:ext uri="{BB962C8B-B14F-4D97-AF65-F5344CB8AC3E}">
        <p14:creationId xmlns:p14="http://schemas.microsoft.com/office/powerpoint/2010/main" val="51920360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a:defPPr>
            <a:lvl1pPr>
              <a:defRPr/>
            </a:lvl1pPr>
          </a:lstStyle>
          <a:p>
            <a:pPr>
              <a:defRPr/>
            </a:pPr>
            <a:fld id="{6D78326B-3987-4EE9-9239-5FDA69C8126D}" type="slidenum">
              <a:rPr lang="en-US"/>
              <a:pPr>
                <a:defRPr/>
              </a:pPr>
              <a:t>‹#›</a:t>
            </a:fld>
            <a:endParaRPr lang="en-US"/>
          </a:p>
        </p:txBody>
      </p:sp>
    </p:spTree>
    <p:extLst>
      <p:ext uri="{BB962C8B-B14F-4D97-AF65-F5344CB8AC3E}">
        <p14:creationId xmlns:p14="http://schemas.microsoft.com/office/powerpoint/2010/main" val="300230409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a:defPPr>
            <a:lvl1pPr>
              <a:defRPr/>
            </a:lvl1pPr>
          </a:lstStyle>
          <a:p>
            <a:pPr>
              <a:defRPr/>
            </a:pPr>
            <a:fld id="{61F3B20C-577A-4608-AF62-749557E31E38}" type="slidenum">
              <a:rPr lang="en-US"/>
              <a:pPr>
                <a:defRPr/>
              </a:pPr>
              <a:t>‹#›</a:t>
            </a:fld>
            <a:endParaRPr lang="en-US"/>
          </a:p>
        </p:txBody>
      </p:sp>
    </p:spTree>
    <p:extLst>
      <p:ext uri="{BB962C8B-B14F-4D97-AF65-F5344CB8AC3E}">
        <p14:creationId xmlns:p14="http://schemas.microsoft.com/office/powerpoint/2010/main" val="404007807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444" y="1311275"/>
            <a:ext cx="10829925" cy="5576888"/>
          </a:xfrm>
        </p:spPr>
        <p:txBody>
          <a:bodyPr anchor="b"/>
          <a:lstStyle>
            <a:defPPr>
              <a:defRPr kern="1200"/>
            </a:defPPr>
            <a:lvl1pPr algn="l">
              <a:defRPr sz="1500" b="1"/>
            </a:lvl1pPr>
          </a:lstStyle>
          <a:p>
            <a:r>
              <a:rPr lang="en-US"/>
              <a:t>Click to edit Master title style</a:t>
            </a:r>
          </a:p>
        </p:txBody>
      </p:sp>
      <p:sp>
        <p:nvSpPr>
          <p:cNvPr id="3" name="Content Placeholder 2"/>
          <p:cNvSpPr>
            <a:spLocks noGrp="1"/>
          </p:cNvSpPr>
          <p:nvPr>
            <p:ph idx="1"/>
          </p:nvPr>
        </p:nvSpPr>
        <p:spPr>
          <a:xfrm>
            <a:off x="12870656" y="1311275"/>
            <a:ext cx="18402300" cy="28093988"/>
          </a:xfrm>
        </p:spPr>
        <p:txBody>
          <a:bodyPr/>
          <a:lstStyle>
            <a:defPPr>
              <a:defRPr kern="1200"/>
            </a:defPPr>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444" y="6888163"/>
            <a:ext cx="10829925" cy="22517100"/>
          </a:xfrm>
        </p:spPr>
        <p:txBody>
          <a:bodyPr/>
          <a:lstStyle>
            <a:defPPr>
              <a:defRPr kern="1200"/>
            </a:defPPr>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87CA0EE2-436D-4402-9038-3DA719D297AD}" type="slidenum">
              <a:rPr lang="en-US"/>
              <a:pPr>
                <a:defRPr/>
              </a:pPr>
              <a:t>‹#›</a:t>
            </a:fld>
            <a:endParaRPr lang="en-US"/>
          </a:p>
        </p:txBody>
      </p:sp>
    </p:spTree>
    <p:extLst>
      <p:ext uri="{BB962C8B-B14F-4D97-AF65-F5344CB8AC3E}">
        <p14:creationId xmlns:p14="http://schemas.microsoft.com/office/powerpoint/2010/main" val="23609663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997" y="23042562"/>
            <a:ext cx="19751280" cy="2720975"/>
          </a:xfrm>
        </p:spPr>
        <p:txBody>
          <a:bodyPr anchor="b"/>
          <a:lstStyle>
            <a:defPPr>
              <a:defRPr kern="1200"/>
            </a:defPPr>
            <a:lvl1pPr algn="l">
              <a:defRPr sz="1500" b="1"/>
            </a:lvl1pPr>
          </a:lstStyle>
          <a:p>
            <a:r>
              <a:rPr lang="en-US"/>
              <a:t>Click to edit Master title style</a:t>
            </a:r>
          </a:p>
        </p:txBody>
      </p:sp>
      <p:sp>
        <p:nvSpPr>
          <p:cNvPr id="3" name="Picture Placeholder 2"/>
          <p:cNvSpPr>
            <a:spLocks noGrp="1"/>
          </p:cNvSpPr>
          <p:nvPr>
            <p:ph type="pic" idx="1"/>
          </p:nvPr>
        </p:nvSpPr>
        <p:spPr>
          <a:xfrm>
            <a:off x="6451997" y="2941638"/>
            <a:ext cx="19751280" cy="19750088"/>
          </a:xfrm>
        </p:spPr>
        <p:txBody>
          <a:bodyPr/>
          <a:lstStyle>
            <a:defPPr>
              <a:defRPr kern="1200"/>
            </a:defPPr>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6451997" y="25763539"/>
            <a:ext cx="19751280" cy="3862387"/>
          </a:xfrm>
        </p:spPr>
        <p:txBody>
          <a:bodyPr/>
          <a:lstStyle>
            <a:defPPr>
              <a:defRPr kern="1200"/>
            </a:defPPr>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35C1286E-2D26-43B2-8CD4-A2F0A623D127}" type="slidenum">
              <a:rPr lang="en-US"/>
              <a:pPr>
                <a:defRPr/>
              </a:pPr>
              <a:t>‹#›</a:t>
            </a:fld>
            <a:endParaRPr lang="en-US"/>
          </a:p>
        </p:txBody>
      </p:sp>
    </p:spTree>
    <p:extLst>
      <p:ext uri="{BB962C8B-B14F-4D97-AF65-F5344CB8AC3E}">
        <p14:creationId xmlns:p14="http://schemas.microsoft.com/office/powerpoint/2010/main" val="300384198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BF"/>
            </a:gs>
            <a:gs pos="100000">
              <a:srgbClr val="FFFFE5"/>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46635" y="1319213"/>
            <a:ext cx="29626322"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ctr" anchorCtr="0" compatLnSpc="1">
            <a:prstTxWarp prst="textNoShape">
              <a:avLst/>
            </a:prstTxWarp>
          </a:bodyPr>
          <a:lstStyle>
            <a:defPPr>
              <a:defRPr kern="1200"/>
            </a:defPPr>
          </a:lstStyle>
          <a:p>
            <a:pPr lvl="0"/>
            <a:r>
              <a:rPr lang="en-US"/>
              <a:t>Click to edit Master title style</a:t>
            </a:r>
          </a:p>
        </p:txBody>
      </p:sp>
      <p:sp>
        <p:nvSpPr>
          <p:cNvPr id="1027" name="Rectangle 3"/>
          <p:cNvSpPr>
            <a:spLocks noGrp="1" noChangeArrowheads="1"/>
          </p:cNvSpPr>
          <p:nvPr>
            <p:ph type="body" idx="1"/>
          </p:nvPr>
        </p:nvSpPr>
        <p:spPr bwMode="auto">
          <a:xfrm>
            <a:off x="1646635" y="7681913"/>
            <a:ext cx="29626322" cy="21724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1646635" y="29978350"/>
            <a:ext cx="768072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a:defPPr>
            <a:lvl1pPr defTabSz="3527822">
              <a:defRPr sz="5400" smtClean="0"/>
            </a:lvl1pPr>
          </a:lstStyle>
          <a:p>
            <a:pPr>
              <a:defRPr/>
            </a:pPr>
            <a:endParaRPr lang="en-US"/>
          </a:p>
        </p:txBody>
      </p:sp>
      <p:sp>
        <p:nvSpPr>
          <p:cNvPr id="1029" name="Rectangle 5"/>
          <p:cNvSpPr>
            <a:spLocks noGrp="1" noChangeArrowheads="1"/>
          </p:cNvSpPr>
          <p:nvPr>
            <p:ph type="ftr" sz="quarter" idx="3"/>
          </p:nvPr>
        </p:nvSpPr>
        <p:spPr bwMode="auto">
          <a:xfrm>
            <a:off x="11247834" y="29978350"/>
            <a:ext cx="1042392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a:defPPr>
            <a:lvl1pPr algn="ctr" defTabSz="3527822">
              <a:defRPr sz="5400" smtClean="0"/>
            </a:lvl1pPr>
          </a:lstStyle>
          <a:p>
            <a:pPr>
              <a:defRPr/>
            </a:pPr>
            <a:endParaRPr lang="en-US"/>
          </a:p>
        </p:txBody>
      </p:sp>
      <p:sp>
        <p:nvSpPr>
          <p:cNvPr id="1030" name="Rectangle 6"/>
          <p:cNvSpPr>
            <a:spLocks noGrp="1" noChangeArrowheads="1"/>
          </p:cNvSpPr>
          <p:nvPr>
            <p:ph type="sldNum" sz="quarter" idx="4"/>
          </p:nvPr>
        </p:nvSpPr>
        <p:spPr bwMode="auto">
          <a:xfrm>
            <a:off x="23592234" y="29978350"/>
            <a:ext cx="768072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a:defPPr>
            <a:lvl1pPr algn="r" defTabSz="3527822">
              <a:defRPr sz="5400" smtClean="0"/>
            </a:lvl1pPr>
          </a:lstStyle>
          <a:p>
            <a:pPr>
              <a:defRPr/>
            </a:pPr>
            <a:fld id="{EAD58424-6508-4C08-B0AB-A12183DAE990}" type="slidenum">
              <a:rPr lang="en-US"/>
              <a:pPr>
                <a:defRPr/>
              </a:pPr>
              <a:t>‹#›</a:t>
            </a:fld>
            <a:endParaRPr lang="en-US"/>
          </a:p>
        </p:txBody>
      </p:sp>
      <p:pic>
        <p:nvPicPr>
          <p:cNvPr id="1031" name="New picture"/>
          <p:cNvPicPr/>
          <p:nvPr/>
        </p:nvPicPr>
        <p:blipFill>
          <a:blip r:embed="rId13"/>
          <a:stretch>
            <a:fillRect/>
          </a:stretch>
        </p:blipFill>
        <p:spPr>
          <a:xfrm rot="16200000">
            <a:off x="-11074400" y="16459200"/>
            <a:ext cx="14274800" cy="3937000"/>
          </a:xfrm>
          <a:prstGeom prst="rect">
            <a:avLst/>
          </a:prstGeom>
        </p:spPr>
      </p:pic>
      <p:pic>
        <p:nvPicPr>
          <p:cNvPr id="1032" name="New picture"/>
          <p:cNvPicPr/>
          <p:nvPr/>
        </p:nvPicPr>
        <p:blipFill>
          <a:blip r:embed="rId13"/>
          <a:stretch>
            <a:fillRect/>
          </a:stretch>
        </p:blipFill>
        <p:spPr>
          <a:xfrm rot="5400000">
            <a:off x="29718000" y="16459200"/>
            <a:ext cx="14274800" cy="3937000"/>
          </a:xfrm>
          <a:prstGeom prst="rect">
            <a:avLst/>
          </a:prstGeom>
        </p:spPr>
      </p:pic>
      <p:pic>
        <p:nvPicPr>
          <p:cNvPr id="1033" name="New picture"/>
          <p:cNvPicPr/>
          <p:nvPr/>
        </p:nvPicPr>
        <p:blipFill>
          <a:blip r:embed="rId14"/>
          <a:stretch>
            <a:fillRect/>
          </a:stretch>
        </p:blipFill>
        <p:spPr>
          <a:xfrm>
            <a:off x="1460500" y="33426400"/>
            <a:ext cx="29997400" cy="1447800"/>
          </a:xfrm>
          <a:prstGeom prst="rect">
            <a:avLst/>
          </a:prstGeom>
        </p:spPr>
      </p:pic>
      <p:sp>
        <p:nvSpPr>
          <p:cNvPr id="1034" name="New shape"/>
          <p:cNvSpPr/>
          <p:nvPr/>
        </p:nvSpPr>
        <p:spPr>
          <a:xfrm>
            <a:off x="1460500" y="33997900"/>
            <a:ext cx="164592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560">
                <a:solidFill>
                  <a:srgbClr val="808080"/>
                </a:solidFill>
              </a:rPr>
              <a:t>Template ID: melancholymedallion  Size: 36x36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a:defPPr>
      <a:lvl1pPr algn="ctr" defTabSz="3527822" rtl="0" eaLnBrk="0" fontAlgn="base" hangingPunct="0">
        <a:spcBef>
          <a:spcPct val="0"/>
        </a:spcBef>
        <a:spcAft>
          <a:spcPct val="0"/>
        </a:spcAft>
        <a:defRPr sz="17025">
          <a:solidFill>
            <a:schemeClr val="tx2"/>
          </a:solidFill>
          <a:latin typeface="+mj-lt"/>
          <a:ea typeface="+mj-ea"/>
          <a:cs typeface="+mj-cs"/>
        </a:defRPr>
      </a:lvl1pPr>
      <a:lvl2pPr algn="ctr" defTabSz="3527822" rtl="0" eaLnBrk="0" fontAlgn="base" hangingPunct="0">
        <a:spcBef>
          <a:spcPct val="0"/>
        </a:spcBef>
        <a:spcAft>
          <a:spcPct val="0"/>
        </a:spcAft>
        <a:defRPr sz="17025">
          <a:solidFill>
            <a:schemeClr val="tx2"/>
          </a:solidFill>
          <a:latin typeface="Arial"/>
        </a:defRPr>
      </a:lvl2pPr>
      <a:lvl3pPr algn="ctr" defTabSz="3527822" rtl="0" eaLnBrk="0" fontAlgn="base" hangingPunct="0">
        <a:spcBef>
          <a:spcPct val="0"/>
        </a:spcBef>
        <a:spcAft>
          <a:spcPct val="0"/>
        </a:spcAft>
        <a:defRPr sz="17025">
          <a:solidFill>
            <a:schemeClr val="tx2"/>
          </a:solidFill>
          <a:latin typeface="Arial"/>
        </a:defRPr>
      </a:lvl3pPr>
      <a:lvl4pPr algn="ctr" defTabSz="3527822" rtl="0" eaLnBrk="0" fontAlgn="base" hangingPunct="0">
        <a:spcBef>
          <a:spcPct val="0"/>
        </a:spcBef>
        <a:spcAft>
          <a:spcPct val="0"/>
        </a:spcAft>
        <a:defRPr sz="17025">
          <a:solidFill>
            <a:schemeClr val="tx2"/>
          </a:solidFill>
          <a:latin typeface="Arial"/>
        </a:defRPr>
      </a:lvl4pPr>
      <a:lvl5pPr algn="ctr" defTabSz="3527822" rtl="0" eaLnBrk="0" fontAlgn="base" hangingPunct="0">
        <a:spcBef>
          <a:spcPct val="0"/>
        </a:spcBef>
        <a:spcAft>
          <a:spcPct val="0"/>
        </a:spcAft>
        <a:defRPr sz="17025">
          <a:solidFill>
            <a:schemeClr val="tx2"/>
          </a:solidFill>
          <a:latin typeface="Arial"/>
        </a:defRPr>
      </a:lvl5pPr>
      <a:lvl6pPr marL="342900" algn="ctr" defTabSz="3527822" rtl="0" fontAlgn="base">
        <a:spcBef>
          <a:spcPct val="0"/>
        </a:spcBef>
        <a:spcAft>
          <a:spcPct val="0"/>
        </a:spcAft>
        <a:defRPr sz="17025">
          <a:solidFill>
            <a:schemeClr val="tx2"/>
          </a:solidFill>
          <a:latin typeface="Arial"/>
        </a:defRPr>
      </a:lvl6pPr>
      <a:lvl7pPr marL="685800" algn="ctr" defTabSz="3527822" rtl="0" fontAlgn="base">
        <a:spcBef>
          <a:spcPct val="0"/>
        </a:spcBef>
        <a:spcAft>
          <a:spcPct val="0"/>
        </a:spcAft>
        <a:defRPr sz="17025">
          <a:solidFill>
            <a:schemeClr val="tx2"/>
          </a:solidFill>
          <a:latin typeface="Arial"/>
        </a:defRPr>
      </a:lvl7pPr>
      <a:lvl8pPr marL="1028700" algn="ctr" defTabSz="3527822" rtl="0" fontAlgn="base">
        <a:spcBef>
          <a:spcPct val="0"/>
        </a:spcBef>
        <a:spcAft>
          <a:spcPct val="0"/>
        </a:spcAft>
        <a:defRPr sz="17025">
          <a:solidFill>
            <a:schemeClr val="tx2"/>
          </a:solidFill>
          <a:latin typeface="Arial"/>
        </a:defRPr>
      </a:lvl8pPr>
      <a:lvl9pPr marL="1371600" algn="ctr" defTabSz="3527822" rtl="0" fontAlgn="base">
        <a:spcBef>
          <a:spcPct val="0"/>
        </a:spcBef>
        <a:spcAft>
          <a:spcPct val="0"/>
        </a:spcAft>
        <a:defRPr sz="17025">
          <a:solidFill>
            <a:schemeClr val="tx2"/>
          </a:solidFill>
          <a:latin typeface="Arial"/>
        </a:defRPr>
      </a:lvl9pPr>
    </p:titleStyle>
    <p:bodyStyle>
      <a:defPPr>
        <a:defRPr kern="1200"/>
      </a:defPPr>
      <a:lvl1pPr marL="1323975" indent="-1323975" algn="l" defTabSz="3527822" rtl="0" eaLnBrk="0" fontAlgn="base" hangingPunct="0">
        <a:spcBef>
          <a:spcPct val="20000"/>
        </a:spcBef>
        <a:spcAft>
          <a:spcPct val="0"/>
        </a:spcAft>
        <a:buChar char="•"/>
        <a:defRPr sz="12375">
          <a:solidFill>
            <a:schemeClr val="tx1"/>
          </a:solidFill>
          <a:latin typeface="+mn-lt"/>
          <a:ea typeface="+mn-ea"/>
          <a:cs typeface="+mn-cs"/>
        </a:defRPr>
      </a:lvl1pPr>
      <a:lvl2pPr marL="2867025" indent="-1103710" algn="l" defTabSz="3527822" rtl="0" eaLnBrk="0" fontAlgn="base" hangingPunct="0">
        <a:spcBef>
          <a:spcPct val="20000"/>
        </a:spcBef>
        <a:spcAft>
          <a:spcPct val="0"/>
        </a:spcAft>
        <a:buChar char="–"/>
        <a:defRPr sz="10800">
          <a:solidFill>
            <a:schemeClr val="tx1"/>
          </a:solidFill>
          <a:latin typeface="+mn-lt"/>
        </a:defRPr>
      </a:lvl2pPr>
      <a:lvl3pPr marL="4410075" indent="-882254" algn="l" defTabSz="3527822" rtl="0" eaLnBrk="0" fontAlgn="base" hangingPunct="0">
        <a:spcBef>
          <a:spcPct val="20000"/>
        </a:spcBef>
        <a:spcAft>
          <a:spcPct val="0"/>
        </a:spcAft>
        <a:buChar char="•"/>
        <a:defRPr sz="9225">
          <a:solidFill>
            <a:schemeClr val="tx1"/>
          </a:solidFill>
          <a:latin typeface="+mn-lt"/>
        </a:defRPr>
      </a:lvl3pPr>
      <a:lvl4pPr marL="6172200" indent="-882254" algn="l" defTabSz="3527822" rtl="0" eaLnBrk="0" fontAlgn="base" hangingPunct="0">
        <a:spcBef>
          <a:spcPct val="20000"/>
        </a:spcBef>
        <a:spcAft>
          <a:spcPct val="0"/>
        </a:spcAft>
        <a:buChar char="–"/>
        <a:defRPr sz="7800">
          <a:solidFill>
            <a:schemeClr val="tx1"/>
          </a:solidFill>
          <a:latin typeface="+mn-lt"/>
        </a:defRPr>
      </a:lvl4pPr>
      <a:lvl5pPr marL="7935516" indent="-881063" algn="l" defTabSz="3527822" rtl="0" eaLnBrk="0" fontAlgn="base" hangingPunct="0">
        <a:spcBef>
          <a:spcPct val="20000"/>
        </a:spcBef>
        <a:spcAft>
          <a:spcPct val="0"/>
        </a:spcAft>
        <a:buChar char="»"/>
        <a:defRPr sz="7800">
          <a:solidFill>
            <a:schemeClr val="tx1"/>
          </a:solidFill>
          <a:latin typeface="+mn-lt"/>
        </a:defRPr>
      </a:lvl5pPr>
      <a:lvl6pPr marL="8278416" indent="-881063" algn="l" defTabSz="3527822" rtl="0" fontAlgn="base">
        <a:spcBef>
          <a:spcPct val="20000"/>
        </a:spcBef>
        <a:spcAft>
          <a:spcPct val="0"/>
        </a:spcAft>
        <a:buChar char="»"/>
        <a:defRPr sz="7800">
          <a:solidFill>
            <a:schemeClr val="tx1"/>
          </a:solidFill>
          <a:latin typeface="+mn-lt"/>
        </a:defRPr>
      </a:lvl6pPr>
      <a:lvl7pPr marL="8621316" indent="-881063" algn="l" defTabSz="3527822" rtl="0" fontAlgn="base">
        <a:spcBef>
          <a:spcPct val="20000"/>
        </a:spcBef>
        <a:spcAft>
          <a:spcPct val="0"/>
        </a:spcAft>
        <a:buChar char="»"/>
        <a:defRPr sz="7800">
          <a:solidFill>
            <a:schemeClr val="tx1"/>
          </a:solidFill>
          <a:latin typeface="+mn-lt"/>
        </a:defRPr>
      </a:lvl7pPr>
      <a:lvl8pPr marL="8964216" indent="-881063" algn="l" defTabSz="3527822" rtl="0" fontAlgn="base">
        <a:spcBef>
          <a:spcPct val="20000"/>
        </a:spcBef>
        <a:spcAft>
          <a:spcPct val="0"/>
        </a:spcAft>
        <a:buChar char="»"/>
        <a:defRPr sz="7800">
          <a:solidFill>
            <a:schemeClr val="tx1"/>
          </a:solidFill>
          <a:latin typeface="+mn-lt"/>
        </a:defRPr>
      </a:lvl8pPr>
      <a:lvl9pPr marL="9307116" indent="-881063" algn="l" defTabSz="3527822" rtl="0" fontAlgn="base">
        <a:spcBef>
          <a:spcPct val="20000"/>
        </a:spcBef>
        <a:spcAft>
          <a:spcPct val="0"/>
        </a:spcAft>
        <a:buChar char="»"/>
        <a:defRPr sz="78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0"/>
                <a:lumOff val="100000"/>
              </a:schemeClr>
            </a:gs>
            <a:gs pos="43000">
              <a:schemeClr val="bg2">
                <a:lumMod val="40000"/>
                <a:lumOff val="60000"/>
              </a:schemeClr>
            </a:gs>
          </a:gsLst>
          <a:lin ang="5400000" scaled="1"/>
        </a:gradFill>
        <a:effectLst/>
      </p:bgPr>
    </p:bg>
    <p:spTree>
      <p:nvGrpSpPr>
        <p:cNvPr id="1" name=""/>
        <p:cNvGrpSpPr/>
        <p:nvPr/>
      </p:nvGrpSpPr>
      <p:grpSpPr>
        <a:xfrm>
          <a:off x="0" y="0"/>
          <a:ext cx="0" cy="0"/>
          <a:chOff x="0" y="0"/>
          <a:chExt cx="0" cy="0"/>
        </a:xfrm>
      </p:grpSpPr>
      <p:sp>
        <p:nvSpPr>
          <p:cNvPr id="40" name="Rectangle 6"/>
          <p:cNvSpPr>
            <a:spLocks noChangeArrowheads="1"/>
          </p:cNvSpPr>
          <p:nvPr/>
        </p:nvSpPr>
        <p:spPr bwMode="auto">
          <a:xfrm>
            <a:off x="302313" y="749812"/>
            <a:ext cx="32004000" cy="4656692"/>
          </a:xfrm>
          <a:prstGeom prst="round2DiagRect">
            <a:avLst/>
          </a:prstGeom>
          <a:solidFill>
            <a:schemeClr val="bg2"/>
          </a:solidFill>
          <a:ln w="9525">
            <a:noFill/>
            <a:miter lim="800000"/>
          </a:ln>
        </p:spPr>
        <p:txBody>
          <a:bodyPr lIns="82291" tIns="41146" rIns="82291" bIns="41146" anchor="ctr"/>
          <a:lstStyle>
            <a:defPPr>
              <a:defRPr kern="1200"/>
            </a:defPPr>
          </a:lstStyle>
          <a:p>
            <a:pPr algn="ctr" defTabSz="2821781">
              <a:defRPr/>
            </a:pPr>
            <a:endParaRPr lang="en-US" sz="3300" b="1" dirty="0">
              <a:solidFill>
                <a:schemeClr val="bg2">
                  <a:lumMod val="60000"/>
                  <a:lumOff val="40000"/>
                </a:schemeClr>
              </a:solidFill>
              <a:effectLst>
                <a:outerShdw blurRad="38100" dist="38100" dir="2700000" algn="tl">
                  <a:srgbClr val="000000"/>
                </a:outerShdw>
              </a:effectLst>
            </a:endParaRPr>
          </a:p>
        </p:txBody>
      </p:sp>
      <p:sp>
        <p:nvSpPr>
          <p:cNvPr id="38" name="Title 11">
            <a:extLst>
              <a:ext uri="{FF2B5EF4-FFF2-40B4-BE49-F238E27FC236}">
                <a16:creationId xmlns:a16="http://schemas.microsoft.com/office/drawing/2014/main" id="{D3A698E4-5105-47D7-8AAB-C4BA53E6D379}"/>
              </a:ext>
            </a:extLst>
          </p:cNvPr>
          <p:cNvSpPr txBox="1"/>
          <p:nvPr/>
        </p:nvSpPr>
        <p:spPr>
          <a:xfrm>
            <a:off x="982677" y="838000"/>
            <a:ext cx="30861000" cy="2060201"/>
          </a:xfrm>
          <a:prstGeom prst="rect">
            <a:avLst/>
          </a:prstGeom>
        </p:spPr>
        <p:txBody>
          <a:bodyPr lIns="96012" tIns="48006" rIns="96012" bIns="48006"/>
          <a:lstStyle>
            <a:defPPr>
              <a:defRPr kern="1200"/>
            </a:defPPr>
            <a:lvl1pPr algn="ctr" defTabSz="4389028" rtl="0" eaLnBrk="1" latinLnBrk="0" hangingPunct="1">
              <a:spcBef>
                <a:spcPct val="0"/>
              </a:spcBef>
              <a:buNone/>
              <a:defRPr sz="13400" kern="1200">
                <a:solidFill>
                  <a:schemeClr val="tx1"/>
                </a:solidFill>
                <a:latin typeface="+mj-lt"/>
                <a:ea typeface="+mj-ea"/>
                <a:cs typeface="+mj-cs"/>
              </a:defRPr>
            </a:lvl1pPr>
          </a:lstStyle>
          <a:p>
            <a:br>
              <a:rPr lang="en-US" sz="6400" b="1" dirty="0">
                <a:solidFill>
                  <a:schemeClr val="bg1"/>
                </a:solidFill>
                <a:latin typeface="Quattrocento" panose="02020802030000000404" pitchFamily="18" charset="0"/>
              </a:rPr>
            </a:br>
            <a:r>
              <a:rPr lang="en-US" sz="6400" b="1" dirty="0">
                <a:solidFill>
                  <a:schemeClr val="bg1"/>
                </a:solidFill>
                <a:latin typeface="Quattrocento" panose="02020802030000000404" pitchFamily="18" charset="0"/>
              </a:rPr>
              <a:t>Project Title</a:t>
            </a:r>
          </a:p>
        </p:txBody>
      </p:sp>
      <p:sp>
        <p:nvSpPr>
          <p:cNvPr id="39" name="Text Placeholder 16">
            <a:extLst>
              <a:ext uri="{FF2B5EF4-FFF2-40B4-BE49-F238E27FC236}">
                <a16:creationId xmlns:a16="http://schemas.microsoft.com/office/drawing/2014/main" id="{9FEE118B-FBC6-45D8-93CE-3A87E15AD5C3}"/>
              </a:ext>
            </a:extLst>
          </p:cNvPr>
          <p:cNvSpPr txBox="1"/>
          <p:nvPr/>
        </p:nvSpPr>
        <p:spPr>
          <a:xfrm>
            <a:off x="1028700" y="3124200"/>
            <a:ext cx="30861000" cy="2294474"/>
          </a:xfrm>
          <a:prstGeom prst="rect">
            <a:avLst/>
          </a:prstGeom>
        </p:spPr>
        <p:txBody>
          <a:bodyPr lIns="96012" tIns="48006" rIns="96012" bIns="48006">
            <a:spAutoFit/>
          </a:bodyPr>
          <a:lstStyle>
            <a:defPPr>
              <a:defRPr kern="1200"/>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pPr algn="ctr"/>
            <a:r>
              <a:rPr lang="en-US" sz="4200" dirty="0">
                <a:solidFill>
                  <a:schemeClr val="bg1"/>
                </a:solidFill>
                <a:latin typeface="Quattrocento Sans" panose="020B0502050000020003" pitchFamily="34" charset="0"/>
              </a:rPr>
              <a:t> Student Names with Enrollment No.</a:t>
            </a:r>
          </a:p>
          <a:p>
            <a:pPr algn="ctr"/>
            <a:r>
              <a:rPr lang="en-US" sz="4200" dirty="0">
                <a:solidFill>
                  <a:schemeClr val="bg1"/>
                </a:solidFill>
                <a:latin typeface="Quattrocento Sans" panose="020B0502050000020003" pitchFamily="34" charset="0"/>
              </a:rPr>
              <a:t>Department Name, Acropolis Institute of Technology &amp; Research, Indore</a:t>
            </a:r>
          </a:p>
          <a:p>
            <a:pPr algn="ctr"/>
            <a:r>
              <a:rPr lang="en-US" sz="4200" dirty="0">
                <a:solidFill>
                  <a:schemeClr val="bg1"/>
                </a:solidFill>
                <a:latin typeface="Quattrocento Sans" panose="020B0502050000020003" pitchFamily="34" charset="0"/>
              </a:rPr>
              <a:t>Session: Jul. – Dec. 2024</a:t>
            </a:r>
          </a:p>
        </p:txBody>
      </p:sp>
      <p:sp>
        <p:nvSpPr>
          <p:cNvPr id="42" name="Rectangle 10">
            <a:extLst>
              <a:ext uri="{FF2B5EF4-FFF2-40B4-BE49-F238E27FC236}">
                <a16:creationId xmlns:a16="http://schemas.microsoft.com/office/drawing/2014/main" id="{6E6FAECA-7B53-459F-9726-99A6AE0B0458}"/>
              </a:ext>
            </a:extLst>
          </p:cNvPr>
          <p:cNvSpPr>
            <a:spLocks noChangeArrowheads="1"/>
          </p:cNvSpPr>
          <p:nvPr/>
        </p:nvSpPr>
        <p:spPr bwMode="auto">
          <a:xfrm>
            <a:off x="571634" y="5674649"/>
            <a:ext cx="9715366" cy="8115301"/>
          </a:xfrm>
          <a:prstGeom prst="round2DiagRect">
            <a:avLst>
              <a:gd name="adj1" fmla="val 6827"/>
              <a:gd name="adj2" fmla="val 0"/>
            </a:avLst>
          </a:prstGeom>
          <a:solidFill>
            <a:schemeClr val="accent4">
              <a:lumMod val="60000"/>
              <a:lumOff val="40000"/>
            </a:schemeClr>
          </a:solidFill>
          <a:ln w="12700">
            <a:noFill/>
            <a:miter lim="800000"/>
          </a:ln>
        </p:spPr>
        <p:txBody>
          <a:bodyPr wrap="none" lIns="205740" tIns="54864" rIns="205740" bIns="51422" anchor="ctr" anchorCtr="0"/>
          <a:lstStyle>
            <a:defPPr>
              <a:defRPr kern="1200"/>
            </a:defPPr>
          </a:lstStyle>
          <a:p>
            <a:pPr algn="ctr" defTabSz="3526941">
              <a:defRPr/>
            </a:pPr>
            <a:endParaRPr lang="en-US" sz="2700" b="1" dirty="0">
              <a:noFill/>
              <a:latin typeface="Quattrocento" panose="02020802030000000404" pitchFamily="18" charset="0"/>
            </a:endParaRPr>
          </a:p>
        </p:txBody>
      </p:sp>
      <p:sp>
        <p:nvSpPr>
          <p:cNvPr id="44" name="Rectangle 10">
            <a:extLst>
              <a:ext uri="{FF2B5EF4-FFF2-40B4-BE49-F238E27FC236}">
                <a16:creationId xmlns:a16="http://schemas.microsoft.com/office/drawing/2014/main" id="{65DEA53B-8C55-4281-8C92-1B2F1CBC79EE}"/>
              </a:ext>
            </a:extLst>
          </p:cNvPr>
          <p:cNvSpPr>
            <a:spLocks noChangeArrowheads="1"/>
          </p:cNvSpPr>
          <p:nvPr/>
        </p:nvSpPr>
        <p:spPr bwMode="auto">
          <a:xfrm>
            <a:off x="11611880" y="5674650"/>
            <a:ext cx="9715366" cy="822960"/>
          </a:xfrm>
          <a:prstGeom prst="round2DiagRect">
            <a:avLst>
              <a:gd name="adj1" fmla="val 30177"/>
              <a:gd name="adj2" fmla="val 0"/>
            </a:avLst>
          </a:prstGeom>
          <a:solidFill>
            <a:schemeClr val="accent1"/>
          </a:solidFill>
          <a:ln w="12700">
            <a:noFill/>
            <a:miter lim="800000"/>
          </a:ln>
        </p:spPr>
        <p:txBody>
          <a:bodyPr wrap="none" lIns="205740" tIns="54864" rIns="205740" bIns="51422" anchor="ctr" anchorCtr="0"/>
          <a:lstStyle>
            <a:defPPr>
              <a:defRPr kern="1200"/>
            </a:defPPr>
          </a:lstStyle>
          <a:p>
            <a:pPr algn="ctr" defTabSz="3526941">
              <a:defRPr/>
            </a:pPr>
            <a:r>
              <a:rPr lang="en-US" sz="3600" b="1" dirty="0">
                <a:solidFill>
                  <a:schemeClr val="bg1"/>
                </a:solidFill>
                <a:latin typeface="Quattrocento" panose="02020802030000000404" pitchFamily="18" charset="0"/>
              </a:rPr>
              <a:t>Methodology</a:t>
            </a:r>
          </a:p>
        </p:txBody>
      </p:sp>
      <p:sp>
        <p:nvSpPr>
          <p:cNvPr id="48" name="Rectangle 10">
            <a:extLst>
              <a:ext uri="{FF2B5EF4-FFF2-40B4-BE49-F238E27FC236}">
                <a16:creationId xmlns:a16="http://schemas.microsoft.com/office/drawing/2014/main" id="{E3FEBAB5-D47E-42BA-A84C-C1EA43E9ED05}"/>
              </a:ext>
            </a:extLst>
          </p:cNvPr>
          <p:cNvSpPr>
            <a:spLocks noChangeArrowheads="1"/>
          </p:cNvSpPr>
          <p:nvPr/>
        </p:nvSpPr>
        <p:spPr bwMode="auto">
          <a:xfrm>
            <a:off x="22590947" y="5674650"/>
            <a:ext cx="9715366" cy="822960"/>
          </a:xfrm>
          <a:prstGeom prst="round2DiagRect">
            <a:avLst>
              <a:gd name="adj1" fmla="val 30178"/>
              <a:gd name="adj2" fmla="val 0"/>
            </a:avLst>
          </a:prstGeom>
          <a:solidFill>
            <a:schemeClr val="accent1"/>
          </a:solidFill>
          <a:ln w="12700">
            <a:noFill/>
            <a:miter lim="800000"/>
          </a:ln>
        </p:spPr>
        <p:txBody>
          <a:bodyPr wrap="none" lIns="205740" tIns="54864" rIns="205740" bIns="51422" anchor="ctr" anchorCtr="0"/>
          <a:lstStyle>
            <a:defPPr>
              <a:defRPr kern="1200"/>
            </a:defPPr>
          </a:lstStyle>
          <a:p>
            <a:pPr algn="ctr" defTabSz="3526941">
              <a:defRPr/>
            </a:pPr>
            <a:r>
              <a:rPr lang="en-US" sz="3600" b="1" dirty="0">
                <a:solidFill>
                  <a:schemeClr val="bg1"/>
                </a:solidFill>
                <a:latin typeface="Quattrocento" panose="02020802030000000404" pitchFamily="18" charset="0"/>
              </a:rPr>
              <a:t>Results </a:t>
            </a:r>
          </a:p>
        </p:txBody>
      </p:sp>
      <p:sp>
        <p:nvSpPr>
          <p:cNvPr id="50" name="Rectangle 10">
            <a:extLst>
              <a:ext uri="{FF2B5EF4-FFF2-40B4-BE49-F238E27FC236}">
                <a16:creationId xmlns:a16="http://schemas.microsoft.com/office/drawing/2014/main" id="{C7AAC99D-FA63-4F20-9BC9-620B7B5958BE}"/>
              </a:ext>
            </a:extLst>
          </p:cNvPr>
          <p:cNvSpPr>
            <a:spLocks noChangeArrowheads="1"/>
          </p:cNvSpPr>
          <p:nvPr/>
        </p:nvSpPr>
        <p:spPr bwMode="auto">
          <a:xfrm>
            <a:off x="571634" y="14376198"/>
            <a:ext cx="9715366" cy="822960"/>
          </a:xfrm>
          <a:prstGeom prst="round2DiagRect">
            <a:avLst>
              <a:gd name="adj1" fmla="val 30178"/>
              <a:gd name="adj2" fmla="val 0"/>
            </a:avLst>
          </a:prstGeom>
          <a:solidFill>
            <a:schemeClr val="accent1"/>
          </a:solidFill>
          <a:ln w="12700">
            <a:noFill/>
            <a:miter lim="800000"/>
          </a:ln>
        </p:spPr>
        <p:txBody>
          <a:bodyPr wrap="none" lIns="205740" tIns="54864" rIns="205740" bIns="51422" anchor="ctr" anchorCtr="0"/>
          <a:lstStyle>
            <a:defPPr>
              <a:defRPr kern="1200"/>
            </a:defPPr>
          </a:lstStyle>
          <a:p>
            <a:pPr algn="ctr" defTabSz="3526941">
              <a:defRPr/>
            </a:pPr>
            <a:r>
              <a:rPr lang="en-US" sz="3600" b="1" dirty="0">
                <a:solidFill>
                  <a:schemeClr val="bg1"/>
                </a:solidFill>
                <a:latin typeface="Quattrocento" panose="02020802030000000404" pitchFamily="18" charset="0"/>
              </a:rPr>
              <a:t>Introduction</a:t>
            </a:r>
          </a:p>
        </p:txBody>
      </p:sp>
      <p:sp>
        <p:nvSpPr>
          <p:cNvPr id="52" name="Rectangle 10">
            <a:extLst>
              <a:ext uri="{FF2B5EF4-FFF2-40B4-BE49-F238E27FC236}">
                <a16:creationId xmlns:a16="http://schemas.microsoft.com/office/drawing/2014/main" id="{48ED2435-580E-419E-B71D-5D8F033EB9A6}"/>
              </a:ext>
            </a:extLst>
          </p:cNvPr>
          <p:cNvSpPr>
            <a:spLocks noChangeArrowheads="1"/>
          </p:cNvSpPr>
          <p:nvPr/>
        </p:nvSpPr>
        <p:spPr bwMode="auto">
          <a:xfrm>
            <a:off x="22593433" y="21564600"/>
            <a:ext cx="9715366" cy="822960"/>
          </a:xfrm>
          <a:prstGeom prst="round2DiagRect">
            <a:avLst>
              <a:gd name="adj1" fmla="val 33555"/>
              <a:gd name="adj2" fmla="val 0"/>
            </a:avLst>
          </a:prstGeom>
          <a:solidFill>
            <a:schemeClr val="accent1"/>
          </a:solidFill>
          <a:ln w="12700">
            <a:noFill/>
            <a:miter lim="800000"/>
          </a:ln>
        </p:spPr>
        <p:txBody>
          <a:bodyPr wrap="none" lIns="205740" tIns="54864" rIns="205740" bIns="51422" anchor="ctr" anchorCtr="0"/>
          <a:lstStyle>
            <a:defPPr>
              <a:defRPr kern="1200"/>
            </a:defPPr>
          </a:lstStyle>
          <a:p>
            <a:pPr algn="ctr" defTabSz="3526941">
              <a:defRPr/>
            </a:pPr>
            <a:r>
              <a:rPr lang="en-US" sz="3600" b="1" dirty="0">
                <a:solidFill>
                  <a:schemeClr val="bg1"/>
                </a:solidFill>
                <a:latin typeface="Quattrocento" panose="02020802030000000404" pitchFamily="18" charset="0"/>
              </a:rPr>
              <a:t>Conclusion</a:t>
            </a:r>
          </a:p>
        </p:txBody>
      </p:sp>
      <p:sp>
        <p:nvSpPr>
          <p:cNvPr id="17" name="TextBox 19">
            <a:extLst>
              <a:ext uri="{FF2B5EF4-FFF2-40B4-BE49-F238E27FC236}">
                <a16:creationId xmlns:a16="http://schemas.microsoft.com/office/drawing/2014/main" id="{683D493E-8A89-4457-BD64-BF0D722F33B5}"/>
              </a:ext>
            </a:extLst>
          </p:cNvPr>
          <p:cNvSpPr txBox="1">
            <a:spLocks noChangeArrowheads="1"/>
          </p:cNvSpPr>
          <p:nvPr/>
        </p:nvSpPr>
        <p:spPr bwMode="auto">
          <a:xfrm>
            <a:off x="802952" y="5966851"/>
            <a:ext cx="9252730" cy="656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4" tIns="34282" rIns="68564" bIns="34282">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600" b="1">
                <a:latin typeface="Quattrocento" panose="02020802030000000404" pitchFamily="18" charset="0"/>
                <a:cs typeface="Arial" pitchFamily="34" charset="0"/>
              </a:rPr>
              <a:t>Abstract</a:t>
            </a:r>
          </a:p>
        </p:txBody>
      </p:sp>
      <p:sp>
        <p:nvSpPr>
          <p:cNvPr id="20" name="TextBox 19">
            <a:extLst>
              <a:ext uri="{FF2B5EF4-FFF2-40B4-BE49-F238E27FC236}">
                <a16:creationId xmlns:a16="http://schemas.microsoft.com/office/drawing/2014/main" id="{DE7CC5E4-5857-4AD9-BC53-ECDA642EB874}"/>
              </a:ext>
            </a:extLst>
          </p:cNvPr>
          <p:cNvSpPr txBox="1"/>
          <p:nvPr/>
        </p:nvSpPr>
        <p:spPr>
          <a:xfrm>
            <a:off x="802952" y="6567745"/>
            <a:ext cx="9252730" cy="6771084"/>
          </a:xfrm>
          <a:prstGeom prst="rect">
            <a:avLst/>
          </a:prstGeom>
          <a:noFill/>
        </p:spPr>
        <p:txBody>
          <a:bodyPr wrap="square" rtlCol="0">
            <a:spAutoFit/>
          </a:bodyPr>
          <a:lstStyle>
            <a:defPPr>
              <a:defRPr kern="1200"/>
            </a:defPPr>
          </a:lstStyle>
          <a:p>
            <a:r>
              <a:rPr lang="en-US" sz="3100" dirty="0">
                <a:solidFill>
                  <a:srgbClr val="0E0E0E"/>
                </a:solidFill>
                <a:effectLst/>
                <a:latin typeface="Quattrocento" panose="02020502030000000404" pitchFamily="18" charset="0"/>
              </a:rPr>
              <a:t>The </a:t>
            </a:r>
            <a:r>
              <a:rPr lang="en-US" sz="3100" i="1" dirty="0">
                <a:solidFill>
                  <a:srgbClr val="0E0E0E"/>
                </a:solidFill>
                <a:effectLst/>
                <a:latin typeface="Quattrocento" panose="02020502030000000404" pitchFamily="18" charset="0"/>
              </a:rPr>
              <a:t>Comprehensive Digital Learning System for Students</a:t>
            </a:r>
            <a:r>
              <a:rPr lang="en-US" sz="3100" dirty="0">
                <a:solidFill>
                  <a:srgbClr val="0E0E0E"/>
                </a:solidFill>
                <a:effectLst/>
                <a:latin typeface="Quattrocento" panose="02020502030000000404" pitchFamily="18" charset="0"/>
              </a:rPr>
              <a:t> is a web-based platform designed to simplify access to reliable study materials through features like keyword-based search, peer-reviewed notes, and collaborative tools. Built with responsive design and a user-friendly interface, it enables seamless access across devices while fostering a community-driven learning environment. By automating content organization and review processes, the system enhances study efficiency and accessibility, addressing key challenges in modern education. Future advancements, such as AI-driven personalization, can further expand its impact on student learning.</a:t>
            </a:r>
          </a:p>
        </p:txBody>
      </p:sp>
      <p:sp>
        <p:nvSpPr>
          <p:cNvPr id="22" name="TextBox 21">
            <a:extLst>
              <a:ext uri="{FF2B5EF4-FFF2-40B4-BE49-F238E27FC236}">
                <a16:creationId xmlns:a16="http://schemas.microsoft.com/office/drawing/2014/main" id="{EBB6AC4A-C17C-4A50-801D-9D770B2D4747}"/>
              </a:ext>
            </a:extLst>
          </p:cNvPr>
          <p:cNvSpPr txBox="1"/>
          <p:nvPr/>
        </p:nvSpPr>
        <p:spPr>
          <a:xfrm>
            <a:off x="571634" y="15385018"/>
            <a:ext cx="9715366" cy="11264622"/>
          </a:xfrm>
          <a:prstGeom prst="rect">
            <a:avLst/>
          </a:prstGeom>
          <a:noFill/>
        </p:spPr>
        <p:txBody>
          <a:bodyPr wrap="square" rtlCol="0">
            <a:spAutoFit/>
          </a:bodyPr>
          <a:lstStyle>
            <a:defPPr>
              <a:defRPr kern="1200"/>
            </a:defPPr>
          </a:lstStyle>
          <a:p>
            <a:r>
              <a:rPr lang="en-US" sz="2200" b="1" dirty="0">
                <a:solidFill>
                  <a:srgbClr val="0E0E0E"/>
                </a:solidFill>
                <a:effectLst/>
                <a:latin typeface="Quattrocento" panose="02020502030000000404" pitchFamily="18" charset="0"/>
                <a:cs typeface="Arial" panose="020B0604020202020204" pitchFamily="34" charset="0"/>
              </a:rPr>
              <a:t>Introduction</a:t>
            </a:r>
            <a:endParaRPr lang="en-US" sz="2200" dirty="0">
              <a:solidFill>
                <a:srgbClr val="0E0E0E"/>
              </a:solidFill>
              <a:effectLst/>
              <a:latin typeface="Quattrocento" panose="02020502030000000404" pitchFamily="18" charset="0"/>
              <a:cs typeface="Arial" panose="020B0604020202020204" pitchFamily="34" charset="0"/>
            </a:endParaRPr>
          </a:p>
          <a:p>
            <a:br>
              <a:rPr lang="en-US" sz="2200" dirty="0">
                <a:solidFill>
                  <a:srgbClr val="0E0E0E"/>
                </a:solidFill>
                <a:effectLst/>
                <a:latin typeface="Quattrocento" panose="02020502030000000404" pitchFamily="18" charset="0"/>
                <a:cs typeface="Arial" panose="020B0604020202020204" pitchFamily="34" charset="0"/>
              </a:rPr>
            </a:br>
            <a:endParaRPr lang="en-US" sz="2200" dirty="0">
              <a:solidFill>
                <a:srgbClr val="0E0E0E"/>
              </a:solidFill>
              <a:effectLst/>
              <a:latin typeface="Quattrocento" panose="02020502030000000404" pitchFamily="18" charset="0"/>
              <a:cs typeface="Arial" panose="020B0604020202020204" pitchFamily="34" charset="0"/>
            </a:endParaRPr>
          </a:p>
          <a:p>
            <a:r>
              <a:rPr lang="en-US" sz="2200" dirty="0">
                <a:solidFill>
                  <a:srgbClr val="0E0E0E"/>
                </a:solidFill>
                <a:effectLst/>
                <a:latin typeface="Quattrocento" panose="02020502030000000404" pitchFamily="18" charset="0"/>
                <a:cs typeface="Arial" panose="020B0604020202020204" pitchFamily="34" charset="0"/>
              </a:rPr>
              <a:t>Access to well-organized and reliable study materials is crucial for academic success.</a:t>
            </a:r>
          </a:p>
          <a:p>
            <a:br>
              <a:rPr lang="en-US" sz="2200" dirty="0">
                <a:solidFill>
                  <a:srgbClr val="0E0E0E"/>
                </a:solidFill>
                <a:effectLst/>
                <a:latin typeface="Quattrocento" panose="02020502030000000404" pitchFamily="18" charset="0"/>
                <a:cs typeface="Arial" panose="020B0604020202020204" pitchFamily="34" charset="0"/>
              </a:rPr>
            </a:br>
            <a:endParaRPr lang="en-US" sz="2200" dirty="0">
              <a:solidFill>
                <a:srgbClr val="0E0E0E"/>
              </a:solidFill>
              <a:effectLst/>
              <a:latin typeface="Quattrocento" panose="02020502030000000404" pitchFamily="18" charset="0"/>
              <a:cs typeface="Arial" panose="020B0604020202020204" pitchFamily="34" charset="0"/>
            </a:endParaRPr>
          </a:p>
          <a:p>
            <a:r>
              <a:rPr lang="en-US" sz="2200" dirty="0">
                <a:solidFill>
                  <a:srgbClr val="0E0E0E"/>
                </a:solidFill>
                <a:effectLst/>
                <a:latin typeface="Quattrocento" panose="02020502030000000404" pitchFamily="18" charset="0"/>
                <a:cs typeface="Arial" panose="020B0604020202020204" pitchFamily="34" charset="0"/>
              </a:rPr>
              <a:t>Students often struggle to find comprehensive resources tailored to their curricula, leading to inefficiencies and disorganized study practices. Existing solutions, like scattered platforms or personal networks, fail to address this issue effectively and lack collaborative features.</a:t>
            </a:r>
          </a:p>
          <a:p>
            <a:br>
              <a:rPr lang="en-US" sz="2200" dirty="0">
                <a:solidFill>
                  <a:srgbClr val="0E0E0E"/>
                </a:solidFill>
                <a:effectLst/>
                <a:latin typeface="Quattrocento" panose="02020502030000000404" pitchFamily="18" charset="0"/>
                <a:cs typeface="Arial" panose="020B0604020202020204" pitchFamily="34" charset="0"/>
              </a:rPr>
            </a:br>
            <a:endParaRPr lang="en-US" sz="2200" dirty="0">
              <a:solidFill>
                <a:srgbClr val="0E0E0E"/>
              </a:solidFill>
              <a:effectLst/>
              <a:latin typeface="Quattrocento" panose="02020502030000000404" pitchFamily="18" charset="0"/>
              <a:cs typeface="Arial" panose="020B0604020202020204" pitchFamily="34" charset="0"/>
            </a:endParaRPr>
          </a:p>
          <a:p>
            <a:r>
              <a:rPr lang="en-US" sz="2200" dirty="0">
                <a:solidFill>
                  <a:srgbClr val="0E0E0E"/>
                </a:solidFill>
                <a:effectLst/>
                <a:latin typeface="Quattrocento" panose="02020502030000000404" pitchFamily="18" charset="0"/>
                <a:cs typeface="Arial" panose="020B0604020202020204" pitchFamily="34" charset="0"/>
              </a:rPr>
              <a:t>The </a:t>
            </a:r>
            <a:r>
              <a:rPr lang="en-US" sz="2200" i="1" dirty="0">
                <a:solidFill>
                  <a:srgbClr val="0E0E0E"/>
                </a:solidFill>
                <a:effectLst/>
                <a:latin typeface="Quattrocento" panose="02020502030000000404" pitchFamily="18" charset="0"/>
                <a:cs typeface="Arial" panose="020B0604020202020204" pitchFamily="34" charset="0"/>
              </a:rPr>
              <a:t>Comprehensive Digital Learning System for Students</a:t>
            </a:r>
            <a:r>
              <a:rPr lang="en-US" sz="2200" dirty="0">
                <a:solidFill>
                  <a:srgbClr val="0E0E0E"/>
                </a:solidFill>
                <a:effectLst/>
                <a:latin typeface="Quattrocento" panose="02020502030000000404" pitchFamily="18" charset="0"/>
                <a:cs typeface="Arial" panose="020B0604020202020204" pitchFamily="34" charset="0"/>
              </a:rPr>
              <a:t> is a web-based platform designed to centralize and simplify access to study materials.</a:t>
            </a:r>
          </a:p>
          <a:p>
            <a:br>
              <a:rPr lang="en-US" sz="2200" dirty="0">
                <a:solidFill>
                  <a:srgbClr val="0E0E0E"/>
                </a:solidFill>
                <a:effectLst/>
                <a:latin typeface="Quattrocento" panose="02020502030000000404" pitchFamily="18" charset="0"/>
                <a:cs typeface="Arial" panose="020B0604020202020204" pitchFamily="34" charset="0"/>
              </a:rPr>
            </a:br>
            <a:endParaRPr lang="en-US" sz="2200" dirty="0">
              <a:solidFill>
                <a:srgbClr val="0E0E0E"/>
              </a:solidFill>
              <a:effectLst/>
              <a:latin typeface="Quattrocento" panose="02020502030000000404" pitchFamily="18" charset="0"/>
              <a:cs typeface="Arial" panose="020B0604020202020204" pitchFamily="34" charset="0"/>
            </a:endParaRPr>
          </a:p>
          <a:p>
            <a:r>
              <a:rPr lang="en-US" sz="2200" dirty="0">
                <a:solidFill>
                  <a:srgbClr val="0E0E0E"/>
                </a:solidFill>
                <a:effectLst/>
                <a:latin typeface="Quattrocento" panose="02020502030000000404" pitchFamily="18" charset="0"/>
                <a:cs typeface="Arial" panose="020B0604020202020204" pitchFamily="34" charset="0"/>
              </a:rPr>
              <a:t>This platform leverages advanced web technologies and intuitive design to allow students to upload, search, and manage study notes effortlessly. Key features include keyword-based search, peer reviews, and collaboration tools like commenting and discussions.</a:t>
            </a:r>
          </a:p>
          <a:p>
            <a:br>
              <a:rPr lang="en-US" sz="2200" dirty="0">
                <a:solidFill>
                  <a:srgbClr val="0E0E0E"/>
                </a:solidFill>
                <a:effectLst/>
                <a:latin typeface="Quattrocento" panose="02020502030000000404" pitchFamily="18" charset="0"/>
                <a:cs typeface="Arial" panose="020B0604020202020204" pitchFamily="34" charset="0"/>
              </a:rPr>
            </a:br>
            <a:endParaRPr lang="en-US" sz="2200" dirty="0">
              <a:solidFill>
                <a:srgbClr val="0E0E0E"/>
              </a:solidFill>
              <a:effectLst/>
              <a:latin typeface="Quattrocento" panose="02020502030000000404" pitchFamily="18" charset="0"/>
              <a:cs typeface="Arial" panose="020B0604020202020204" pitchFamily="34" charset="0"/>
            </a:endParaRPr>
          </a:p>
          <a:p>
            <a:r>
              <a:rPr lang="en-US" sz="2200" dirty="0">
                <a:solidFill>
                  <a:srgbClr val="0E0E0E"/>
                </a:solidFill>
                <a:effectLst/>
                <a:latin typeface="Quattrocento" panose="02020502030000000404" pitchFamily="18" charset="0"/>
                <a:cs typeface="Arial" panose="020B0604020202020204" pitchFamily="34" charset="0"/>
              </a:rPr>
              <a:t>The system ensures seamless functionality and a user-friendly interface, making it accessible to students of all technical skill levels. By fostering collaboration and promoting organized study practices, it empowers students to achieve their academic goals efficiently.</a:t>
            </a:r>
          </a:p>
          <a:p>
            <a:br>
              <a:rPr lang="en-US" sz="2200" dirty="0">
                <a:solidFill>
                  <a:srgbClr val="0E0E0E"/>
                </a:solidFill>
                <a:effectLst/>
                <a:latin typeface="Quattrocento" panose="02020502030000000404" pitchFamily="18" charset="0"/>
                <a:cs typeface="Arial" panose="020B0604020202020204" pitchFamily="34" charset="0"/>
              </a:rPr>
            </a:br>
            <a:endParaRPr lang="en-US" sz="2200" dirty="0">
              <a:solidFill>
                <a:srgbClr val="0E0E0E"/>
              </a:solidFill>
              <a:effectLst/>
              <a:latin typeface="Quattrocento" panose="02020502030000000404" pitchFamily="18" charset="0"/>
              <a:cs typeface="Arial" panose="020B0604020202020204" pitchFamily="34" charset="0"/>
            </a:endParaRPr>
          </a:p>
          <a:p>
            <a:r>
              <a:rPr lang="en-US" sz="2200" dirty="0">
                <a:solidFill>
                  <a:srgbClr val="0E0E0E"/>
                </a:solidFill>
                <a:effectLst/>
                <a:latin typeface="Quattrocento" panose="02020502030000000404" pitchFamily="18" charset="0"/>
                <a:cs typeface="Arial" panose="020B0604020202020204" pitchFamily="34" charset="0"/>
              </a:rPr>
              <a:t>The </a:t>
            </a:r>
            <a:r>
              <a:rPr lang="en-US" sz="2200" i="1" dirty="0">
                <a:solidFill>
                  <a:srgbClr val="0E0E0E"/>
                </a:solidFill>
                <a:effectLst/>
                <a:latin typeface="Quattrocento" panose="02020502030000000404" pitchFamily="18" charset="0"/>
                <a:cs typeface="Arial" panose="020B0604020202020204" pitchFamily="34" charset="0"/>
              </a:rPr>
              <a:t>Comprehensive Digital Learning System</a:t>
            </a:r>
            <a:r>
              <a:rPr lang="en-US" sz="2200" dirty="0">
                <a:solidFill>
                  <a:srgbClr val="0E0E0E"/>
                </a:solidFill>
                <a:effectLst/>
                <a:latin typeface="Quattrocento" panose="02020502030000000404" pitchFamily="18" charset="0"/>
                <a:cs typeface="Arial" panose="020B0604020202020204" pitchFamily="34" charset="0"/>
              </a:rPr>
              <a:t> transforms traditional learning methods by ensuring that all students have access to quality resources, personalized learning experiences, and an inclusive educational environment.</a:t>
            </a:r>
          </a:p>
        </p:txBody>
      </p:sp>
      <p:sp>
        <p:nvSpPr>
          <p:cNvPr id="26" name="TextBox 25">
            <a:extLst>
              <a:ext uri="{FF2B5EF4-FFF2-40B4-BE49-F238E27FC236}">
                <a16:creationId xmlns:a16="http://schemas.microsoft.com/office/drawing/2014/main" id="{ECB570BB-CDF7-4286-A7F3-F8768DEAAF9D}"/>
              </a:ext>
            </a:extLst>
          </p:cNvPr>
          <p:cNvSpPr txBox="1"/>
          <p:nvPr/>
        </p:nvSpPr>
        <p:spPr>
          <a:xfrm>
            <a:off x="11611880" y="6646304"/>
            <a:ext cx="9715366" cy="22075274"/>
          </a:xfrm>
          <a:prstGeom prst="rect">
            <a:avLst/>
          </a:prstGeom>
          <a:noFill/>
        </p:spPr>
        <p:txBody>
          <a:bodyPr wrap="square" rtlCol="0">
            <a:spAutoFit/>
          </a:bodyPr>
          <a:lstStyle>
            <a:defPPr>
              <a:defRPr kern="1200"/>
            </a:defPPr>
          </a:lstStyle>
          <a:p>
            <a:r>
              <a:rPr lang="en-US" sz="3200" b="1" dirty="0">
                <a:solidFill>
                  <a:srgbClr val="0E0E0E"/>
                </a:solidFill>
                <a:effectLst/>
                <a:latin typeface="Quattrocento" panose="02020502030000000404" pitchFamily="18" charset="0"/>
                <a:cs typeface="Arial" panose="020B0604020202020204" pitchFamily="34" charset="0"/>
              </a:rPr>
              <a:t>Methodology</a:t>
            </a:r>
            <a:endParaRPr lang="en-US" sz="3200" dirty="0">
              <a:solidFill>
                <a:srgbClr val="0E0E0E"/>
              </a:solidFill>
              <a:effectLst/>
              <a:latin typeface="Quattrocento" panose="02020502030000000404" pitchFamily="18" charset="0"/>
              <a:cs typeface="Arial" panose="020B0604020202020204" pitchFamily="34" charset="0"/>
            </a:endParaRPr>
          </a:p>
          <a:p>
            <a:pPr>
              <a:spcBef>
                <a:spcPts val="900"/>
              </a:spcBef>
            </a:pPr>
            <a:r>
              <a:rPr lang="en-US" sz="3200" dirty="0">
                <a:solidFill>
                  <a:srgbClr val="0E0E0E"/>
                </a:solidFill>
                <a:effectLst/>
                <a:latin typeface="Quattrocento" panose="02020502030000000404" pitchFamily="18" charset="0"/>
                <a:cs typeface="Arial" panose="020B0604020202020204" pitchFamily="34" charset="0"/>
              </a:rPr>
              <a:t>1. </a:t>
            </a:r>
            <a:r>
              <a:rPr lang="en-US" sz="3200" b="1" dirty="0">
                <a:solidFill>
                  <a:srgbClr val="0E0E0E"/>
                </a:solidFill>
                <a:effectLst/>
                <a:latin typeface="Quattrocento" panose="02020502030000000404" pitchFamily="18" charset="0"/>
                <a:cs typeface="Arial" panose="020B0604020202020204" pitchFamily="34" charset="0"/>
              </a:rPr>
              <a:t>Data Collection and Organization</a:t>
            </a:r>
            <a:endParaRPr lang="en-US" sz="3200" dirty="0">
              <a:solidFill>
                <a:srgbClr val="0E0E0E"/>
              </a:solidFill>
              <a:effectLst/>
              <a:latin typeface="Quattrocento" panose="02020502030000000404" pitchFamily="18" charset="0"/>
              <a:cs typeface="Arial" panose="020B0604020202020204" pitchFamily="34" charset="0"/>
            </a:endParaRPr>
          </a:p>
          <a:p>
            <a:r>
              <a:rPr lang="en-US" sz="3200" dirty="0">
                <a:solidFill>
                  <a:srgbClr val="0E0E0E"/>
                </a:solidFill>
                <a:effectLst/>
                <a:latin typeface="Quattrocento" panose="02020502030000000404" pitchFamily="18" charset="0"/>
                <a:cs typeface="Arial" panose="020B0604020202020204" pitchFamily="34" charset="0"/>
              </a:rPr>
              <a:t>Develop a structured database to store study materials, user credentials, and metadata. Notes are categorized by subject, topic, and user ratings, enabling efficient retrieval and organization. This serves as the foundation for search and recommendation functionalities.</a:t>
            </a:r>
          </a:p>
          <a:p>
            <a:pPr>
              <a:spcBef>
                <a:spcPts val="900"/>
              </a:spcBef>
            </a:pPr>
            <a:r>
              <a:rPr lang="en-US" sz="3200" dirty="0">
                <a:solidFill>
                  <a:srgbClr val="0E0E0E"/>
                </a:solidFill>
                <a:effectLst/>
                <a:latin typeface="Quattrocento" panose="02020502030000000404" pitchFamily="18" charset="0"/>
                <a:cs typeface="Arial" panose="020B0604020202020204" pitchFamily="34" charset="0"/>
              </a:rPr>
              <a:t>2. </a:t>
            </a:r>
            <a:r>
              <a:rPr lang="en-US" sz="3200" b="1" dirty="0">
                <a:solidFill>
                  <a:srgbClr val="0E0E0E"/>
                </a:solidFill>
                <a:effectLst/>
                <a:latin typeface="Quattrocento" panose="02020502030000000404" pitchFamily="18" charset="0"/>
                <a:cs typeface="Arial" panose="020B0604020202020204" pitchFamily="34" charset="0"/>
              </a:rPr>
              <a:t>Keyword-Based Search and Filtering</a:t>
            </a:r>
            <a:endParaRPr lang="en-US" sz="3200" dirty="0">
              <a:solidFill>
                <a:srgbClr val="0E0E0E"/>
              </a:solidFill>
              <a:effectLst/>
              <a:latin typeface="Quattrocento" panose="02020502030000000404" pitchFamily="18" charset="0"/>
              <a:cs typeface="Arial" panose="020B0604020202020204" pitchFamily="34" charset="0"/>
            </a:endParaRPr>
          </a:p>
          <a:p>
            <a:r>
              <a:rPr lang="en-US" sz="3200" dirty="0">
                <a:solidFill>
                  <a:srgbClr val="0E0E0E"/>
                </a:solidFill>
                <a:effectLst/>
                <a:latin typeface="Quattrocento" panose="02020502030000000404" pitchFamily="18" charset="0"/>
                <a:cs typeface="Arial" panose="020B0604020202020204" pitchFamily="34" charset="0"/>
              </a:rPr>
              <a:t>Implement algorithms to allow users to search study materials using keywords. Filters are designed to sort notes by subject, rating, or relevance, ensuring users quickly find the most useful resources.</a:t>
            </a:r>
          </a:p>
          <a:p>
            <a:pPr>
              <a:spcBef>
                <a:spcPts val="900"/>
              </a:spcBef>
            </a:pPr>
            <a:r>
              <a:rPr lang="en-US" sz="3200" dirty="0">
                <a:solidFill>
                  <a:srgbClr val="0E0E0E"/>
                </a:solidFill>
                <a:effectLst/>
                <a:latin typeface="Quattrocento" panose="02020502030000000404" pitchFamily="18" charset="0"/>
                <a:cs typeface="Arial" panose="020B0604020202020204" pitchFamily="34" charset="0"/>
              </a:rPr>
              <a:t>3. </a:t>
            </a:r>
            <a:r>
              <a:rPr lang="en-US" sz="3200" b="1" dirty="0">
                <a:solidFill>
                  <a:srgbClr val="0E0E0E"/>
                </a:solidFill>
                <a:effectLst/>
                <a:latin typeface="Quattrocento" panose="02020502030000000404" pitchFamily="18" charset="0"/>
                <a:cs typeface="Arial" panose="020B0604020202020204" pitchFamily="34" charset="0"/>
              </a:rPr>
              <a:t>Peer Review and Collaboration Features</a:t>
            </a:r>
            <a:endParaRPr lang="en-US" sz="3200" dirty="0">
              <a:solidFill>
                <a:srgbClr val="0E0E0E"/>
              </a:solidFill>
              <a:effectLst/>
              <a:latin typeface="Quattrocento" panose="02020502030000000404" pitchFamily="18" charset="0"/>
              <a:cs typeface="Arial" panose="020B0604020202020204" pitchFamily="34" charset="0"/>
            </a:endParaRPr>
          </a:p>
          <a:p>
            <a:r>
              <a:rPr lang="en-US" sz="3200" dirty="0">
                <a:solidFill>
                  <a:srgbClr val="0E0E0E"/>
                </a:solidFill>
                <a:effectLst/>
                <a:latin typeface="Quattrocento" panose="02020502030000000404" pitchFamily="18" charset="0"/>
                <a:cs typeface="Arial" panose="020B0604020202020204" pitchFamily="34" charset="0"/>
              </a:rPr>
              <a:t>Create a peer-review system where users can rate, comment on, and discuss uploaded notes. This enhances content reliability and promotes collaboration by fostering community-driven interactions and feedback.</a:t>
            </a:r>
          </a:p>
          <a:p>
            <a:pPr>
              <a:spcBef>
                <a:spcPts val="900"/>
              </a:spcBef>
            </a:pPr>
            <a:r>
              <a:rPr lang="en-US" sz="3200" dirty="0">
                <a:solidFill>
                  <a:srgbClr val="0E0E0E"/>
                </a:solidFill>
                <a:effectLst/>
                <a:latin typeface="Quattrocento" panose="02020502030000000404" pitchFamily="18" charset="0"/>
                <a:cs typeface="Arial" panose="020B0604020202020204" pitchFamily="34" charset="0"/>
              </a:rPr>
              <a:t>4. </a:t>
            </a:r>
            <a:r>
              <a:rPr lang="en-US" sz="3200" b="1" dirty="0">
                <a:solidFill>
                  <a:srgbClr val="0E0E0E"/>
                </a:solidFill>
                <a:effectLst/>
                <a:latin typeface="Quattrocento" panose="02020502030000000404" pitchFamily="18" charset="0"/>
                <a:cs typeface="Arial" panose="020B0604020202020204" pitchFamily="34" charset="0"/>
              </a:rPr>
              <a:t>User Interface and Experience Design</a:t>
            </a:r>
            <a:endParaRPr lang="en-US" sz="3200" dirty="0">
              <a:solidFill>
                <a:srgbClr val="0E0E0E"/>
              </a:solidFill>
              <a:effectLst/>
              <a:latin typeface="Quattrocento" panose="02020502030000000404" pitchFamily="18" charset="0"/>
              <a:cs typeface="Arial" panose="020B0604020202020204" pitchFamily="34" charset="0"/>
            </a:endParaRPr>
          </a:p>
          <a:p>
            <a:r>
              <a:rPr lang="en-US" sz="3200" dirty="0">
                <a:solidFill>
                  <a:srgbClr val="0E0E0E"/>
                </a:solidFill>
                <a:effectLst/>
                <a:latin typeface="Quattrocento" panose="02020502030000000404" pitchFamily="18" charset="0"/>
                <a:cs typeface="Arial" panose="020B0604020202020204" pitchFamily="34" charset="0"/>
              </a:rPr>
              <a:t>Design a responsive, user-friendly interface accessible on desktops, tablets, and smartphones. The interface simplifies navigation, enabling users to upload notes, search for materials, and engage in discussions with minimal effort.</a:t>
            </a:r>
          </a:p>
          <a:p>
            <a:pPr>
              <a:spcBef>
                <a:spcPts val="900"/>
              </a:spcBef>
            </a:pPr>
            <a:r>
              <a:rPr lang="en-US" sz="3200" dirty="0">
                <a:solidFill>
                  <a:srgbClr val="0E0E0E"/>
                </a:solidFill>
                <a:effectLst/>
                <a:latin typeface="Quattrocento" panose="02020502030000000404" pitchFamily="18" charset="0"/>
                <a:cs typeface="Arial" panose="020B0604020202020204" pitchFamily="34" charset="0"/>
              </a:rPr>
              <a:t>5. </a:t>
            </a:r>
            <a:r>
              <a:rPr lang="en-US" sz="3200" b="1" dirty="0">
                <a:solidFill>
                  <a:srgbClr val="0E0E0E"/>
                </a:solidFill>
                <a:effectLst/>
                <a:latin typeface="Quattrocento" panose="02020502030000000404" pitchFamily="18" charset="0"/>
                <a:cs typeface="Arial" panose="020B0604020202020204" pitchFamily="34" charset="0"/>
              </a:rPr>
              <a:t>Testing and Optimization</a:t>
            </a:r>
            <a:endParaRPr lang="en-US" sz="3200" dirty="0">
              <a:solidFill>
                <a:srgbClr val="0E0E0E"/>
              </a:solidFill>
              <a:effectLst/>
              <a:latin typeface="Quattrocento" panose="02020502030000000404" pitchFamily="18" charset="0"/>
              <a:cs typeface="Arial" panose="020B0604020202020204" pitchFamily="34" charset="0"/>
            </a:endParaRPr>
          </a:p>
          <a:p>
            <a:r>
              <a:rPr lang="en-US" sz="3200" dirty="0">
                <a:solidFill>
                  <a:srgbClr val="0E0E0E"/>
                </a:solidFill>
                <a:effectLst/>
                <a:latin typeface="Quattrocento" panose="02020502030000000404" pitchFamily="18" charset="0"/>
                <a:cs typeface="Arial" panose="020B0604020202020204" pitchFamily="34" charset="0"/>
              </a:rPr>
              <a:t>Conduct rigorous unit and integration testing to validate the functionality of individual modules and their interactions. Optimize database queries, front-end performance, and back-end processing to ensure fast and seamless operation across devices.</a:t>
            </a:r>
          </a:p>
          <a:p>
            <a:pPr>
              <a:spcBef>
                <a:spcPts val="900"/>
              </a:spcBef>
            </a:pPr>
            <a:r>
              <a:rPr lang="en-US" sz="3200" dirty="0">
                <a:solidFill>
                  <a:srgbClr val="0E0E0E"/>
                </a:solidFill>
                <a:effectLst/>
                <a:latin typeface="Quattrocento" panose="02020502030000000404" pitchFamily="18" charset="0"/>
                <a:cs typeface="Arial" panose="020B0604020202020204" pitchFamily="34" charset="0"/>
              </a:rPr>
              <a:t>6. </a:t>
            </a:r>
            <a:r>
              <a:rPr lang="en-US" sz="3200" b="1" dirty="0">
                <a:solidFill>
                  <a:srgbClr val="0E0E0E"/>
                </a:solidFill>
                <a:effectLst/>
                <a:latin typeface="Quattrocento" panose="02020502030000000404" pitchFamily="18" charset="0"/>
                <a:cs typeface="Arial" panose="020B0604020202020204" pitchFamily="34" charset="0"/>
              </a:rPr>
              <a:t>Real-Time Note Accessibility</a:t>
            </a:r>
            <a:endParaRPr lang="en-US" sz="3200" dirty="0">
              <a:solidFill>
                <a:srgbClr val="0E0E0E"/>
              </a:solidFill>
              <a:effectLst/>
              <a:latin typeface="Quattrocento" panose="02020502030000000404" pitchFamily="18" charset="0"/>
              <a:cs typeface="Arial" panose="020B0604020202020204" pitchFamily="34" charset="0"/>
            </a:endParaRPr>
          </a:p>
          <a:p>
            <a:r>
              <a:rPr lang="en-US" sz="3200" dirty="0">
                <a:solidFill>
                  <a:srgbClr val="0E0E0E"/>
                </a:solidFill>
                <a:effectLst/>
                <a:latin typeface="Quattrocento" panose="02020502030000000404" pitchFamily="18" charset="0"/>
                <a:cs typeface="Arial" panose="020B0604020202020204" pitchFamily="34" charset="0"/>
              </a:rPr>
              <a:t>Implement real-time accessibility for uploaded notes, ensuring that users can immediately access newly added or updated content. This includes dynamic updates to filters and search results.</a:t>
            </a:r>
          </a:p>
          <a:p>
            <a:pPr>
              <a:spcBef>
                <a:spcPts val="900"/>
              </a:spcBef>
            </a:pPr>
            <a:r>
              <a:rPr lang="en-US" sz="3200" dirty="0">
                <a:solidFill>
                  <a:srgbClr val="0E0E0E"/>
                </a:solidFill>
                <a:effectLst/>
                <a:latin typeface="Quattrocento" panose="02020502030000000404" pitchFamily="18" charset="0"/>
                <a:cs typeface="Arial" panose="020B0604020202020204" pitchFamily="34" charset="0"/>
              </a:rPr>
              <a:t>7. </a:t>
            </a:r>
            <a:r>
              <a:rPr lang="en-US" sz="3200" b="1" dirty="0">
                <a:solidFill>
                  <a:srgbClr val="0E0E0E"/>
                </a:solidFill>
                <a:effectLst/>
                <a:latin typeface="Quattrocento" panose="02020502030000000404" pitchFamily="18" charset="0"/>
                <a:cs typeface="Arial" panose="020B0604020202020204" pitchFamily="34" charset="0"/>
              </a:rPr>
              <a:t>Scalability and Future Enhancements</a:t>
            </a:r>
            <a:endParaRPr lang="en-US" sz="3200" dirty="0">
              <a:solidFill>
                <a:srgbClr val="0E0E0E"/>
              </a:solidFill>
              <a:effectLst/>
              <a:latin typeface="Quattrocento" panose="02020502030000000404" pitchFamily="18" charset="0"/>
              <a:cs typeface="Arial" panose="020B0604020202020204" pitchFamily="34" charset="0"/>
            </a:endParaRPr>
          </a:p>
          <a:p>
            <a:r>
              <a:rPr lang="en-US" sz="3200" dirty="0">
                <a:solidFill>
                  <a:srgbClr val="0E0E0E"/>
                </a:solidFill>
                <a:effectLst/>
                <a:latin typeface="Quattrocento" panose="02020502030000000404" pitchFamily="18" charset="0"/>
                <a:cs typeface="Arial" panose="020B0604020202020204" pitchFamily="34" charset="0"/>
              </a:rPr>
              <a:t>Develop a scalable system architecture to support additional features, such as AI-driven personalized recommendations and gamification elements. Future iterations may also include a dedicated mobile application to further enhance accessibility.</a:t>
            </a:r>
          </a:p>
        </p:txBody>
      </p:sp>
      <p:sp>
        <p:nvSpPr>
          <p:cNvPr id="295" name="TextBox 294">
            <a:extLst>
              <a:ext uri="{FF2B5EF4-FFF2-40B4-BE49-F238E27FC236}">
                <a16:creationId xmlns:a16="http://schemas.microsoft.com/office/drawing/2014/main" id="{39259EE9-8D55-4A34-BCDD-8F3F221271A7}"/>
              </a:ext>
            </a:extLst>
          </p:cNvPr>
          <p:cNvSpPr txBox="1"/>
          <p:nvPr/>
        </p:nvSpPr>
        <p:spPr>
          <a:xfrm>
            <a:off x="777552" y="28828738"/>
            <a:ext cx="9715366" cy="4170372"/>
          </a:xfrm>
          <a:prstGeom prst="rect">
            <a:avLst/>
          </a:prstGeom>
          <a:noFill/>
        </p:spPr>
        <p:txBody>
          <a:bodyPr wrap="square" rtlCol="0">
            <a:spAutoFit/>
          </a:bodyPr>
          <a:lstStyle>
            <a:defPPr>
              <a:defRPr kern="1200"/>
            </a:defPPr>
          </a:lstStyle>
          <a:p>
            <a:pPr>
              <a:spcBef>
                <a:spcPts val="900"/>
              </a:spcBef>
            </a:pPr>
            <a:r>
              <a:rPr lang="en-US" sz="2500" dirty="0">
                <a:solidFill>
                  <a:srgbClr val="0E0E0E"/>
                </a:solidFill>
                <a:effectLst/>
                <a:latin typeface="Quattrocento" panose="02020502030000000404" pitchFamily="18" charset="0"/>
                <a:cs typeface="Arial" panose="020B0604020202020204" pitchFamily="34" charset="0"/>
              </a:rPr>
              <a:t>1. </a:t>
            </a:r>
            <a:r>
              <a:rPr lang="en-US" sz="2500" b="1" dirty="0">
                <a:solidFill>
                  <a:srgbClr val="0E0E0E"/>
                </a:solidFill>
                <a:effectLst/>
                <a:latin typeface="Quattrocento" panose="02020502030000000404" pitchFamily="18" charset="0"/>
                <a:cs typeface="Arial" panose="020B0604020202020204" pitchFamily="34" charset="0"/>
              </a:rPr>
              <a:t>Develop an Efficient Note Retrieval System</a:t>
            </a:r>
            <a:r>
              <a:rPr lang="en-US" sz="2500" dirty="0">
                <a:solidFill>
                  <a:srgbClr val="0E0E0E"/>
                </a:solidFill>
                <a:effectLst/>
                <a:latin typeface="Quattrocento" panose="02020502030000000404" pitchFamily="18" charset="0"/>
                <a:cs typeface="Arial" panose="020B0604020202020204" pitchFamily="34" charset="0"/>
              </a:rPr>
              <a:t>: Create an AI-driven search algorithm that optimizes note searches based on keywords, relevance, and subject, providing students with quick access to the most relevant study materials.</a:t>
            </a:r>
          </a:p>
          <a:p>
            <a:pPr>
              <a:spcBef>
                <a:spcPts val="900"/>
              </a:spcBef>
            </a:pPr>
            <a:r>
              <a:rPr lang="en-US" sz="2500" dirty="0">
                <a:solidFill>
                  <a:srgbClr val="0E0E0E"/>
                </a:solidFill>
                <a:effectLst/>
                <a:latin typeface="Quattrocento" panose="02020502030000000404" pitchFamily="18" charset="0"/>
                <a:cs typeface="Arial" panose="020B0604020202020204" pitchFamily="34" charset="0"/>
              </a:rPr>
              <a:t>2. </a:t>
            </a:r>
            <a:r>
              <a:rPr lang="en-US" sz="2500" b="1" dirty="0">
                <a:solidFill>
                  <a:srgbClr val="0E0E0E"/>
                </a:solidFill>
                <a:effectLst/>
                <a:latin typeface="Quattrocento" panose="02020502030000000404" pitchFamily="18" charset="0"/>
                <a:cs typeface="Arial" panose="020B0604020202020204" pitchFamily="34" charset="0"/>
              </a:rPr>
              <a:t>Foster Collaborative Learning</a:t>
            </a:r>
            <a:r>
              <a:rPr lang="en-US" sz="2500" dirty="0">
                <a:solidFill>
                  <a:srgbClr val="0E0E0E"/>
                </a:solidFill>
                <a:effectLst/>
                <a:latin typeface="Quattrocento" panose="02020502030000000404" pitchFamily="18" charset="0"/>
                <a:cs typeface="Arial" panose="020B0604020202020204" pitchFamily="34" charset="0"/>
              </a:rPr>
              <a:t>: Integrate a peer-review system that allows users to rate, comment, promoting collaboration.</a:t>
            </a:r>
            <a:endParaRPr lang="en-US" sz="2500" dirty="0">
              <a:solidFill>
                <a:srgbClr val="0E0E0E"/>
              </a:solidFill>
              <a:latin typeface="Quattrocento" panose="02020502030000000404" pitchFamily="18" charset="0"/>
              <a:cs typeface="Arial" panose="020B0604020202020204" pitchFamily="34" charset="0"/>
            </a:endParaRPr>
          </a:p>
          <a:p>
            <a:pPr>
              <a:spcBef>
                <a:spcPts val="900"/>
              </a:spcBef>
            </a:pPr>
            <a:r>
              <a:rPr lang="en-US" sz="2500" dirty="0">
                <a:solidFill>
                  <a:srgbClr val="0E0E0E"/>
                </a:solidFill>
                <a:effectLst/>
                <a:latin typeface="Quattrocento" panose="02020502030000000404" pitchFamily="18" charset="0"/>
                <a:cs typeface="Arial" panose="020B0604020202020204" pitchFamily="34" charset="0"/>
              </a:rPr>
              <a:t>3. </a:t>
            </a:r>
            <a:r>
              <a:rPr lang="en-US" sz="2500" b="1" dirty="0">
                <a:solidFill>
                  <a:srgbClr val="0E0E0E"/>
                </a:solidFill>
                <a:effectLst/>
                <a:latin typeface="Quattrocento" panose="02020502030000000404" pitchFamily="18" charset="0"/>
                <a:cs typeface="Arial" panose="020B0604020202020204" pitchFamily="34" charset="0"/>
              </a:rPr>
              <a:t>Design an Intuitive User Experience</a:t>
            </a:r>
            <a:r>
              <a:rPr lang="en-US" sz="2500" dirty="0">
                <a:solidFill>
                  <a:srgbClr val="0E0E0E"/>
                </a:solidFill>
                <a:effectLst/>
                <a:latin typeface="Quattrocento" panose="02020502030000000404" pitchFamily="18" charset="0"/>
                <a:cs typeface="Arial" panose="020B0604020202020204" pitchFamily="34" charset="0"/>
              </a:rPr>
              <a:t>: Build a user-friendly, responsive interface using HTML5, CSS3, and Bootstrap, ensuring seamless navigation across devices for students of all technical skill levels.</a:t>
            </a:r>
          </a:p>
        </p:txBody>
      </p:sp>
      <p:pic>
        <p:nvPicPr>
          <p:cNvPr id="3" name="Picture 2">
            <a:extLst>
              <a:ext uri="{FF2B5EF4-FFF2-40B4-BE49-F238E27FC236}">
                <a16:creationId xmlns:a16="http://schemas.microsoft.com/office/drawing/2014/main" id="{7EC6AD0D-6931-CA32-AD82-67C2921886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599" y="1447800"/>
            <a:ext cx="3762809" cy="3328279"/>
          </a:xfrm>
          <a:prstGeom prst="rect">
            <a:avLst/>
          </a:prstGeom>
        </p:spPr>
      </p:pic>
      <p:pic>
        <p:nvPicPr>
          <p:cNvPr id="5" name="Picture 4">
            <a:extLst>
              <a:ext uri="{FF2B5EF4-FFF2-40B4-BE49-F238E27FC236}">
                <a16:creationId xmlns:a16="http://schemas.microsoft.com/office/drawing/2014/main" id="{294EDA28-6ECF-7925-C690-C02923BC457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193999" y="481666"/>
            <a:ext cx="3388385" cy="4699934"/>
          </a:xfrm>
          <a:prstGeom prst="rect">
            <a:avLst/>
          </a:prstGeom>
        </p:spPr>
      </p:pic>
      <p:sp>
        <p:nvSpPr>
          <p:cNvPr id="6" name="Rectangle 10">
            <a:extLst>
              <a:ext uri="{FF2B5EF4-FFF2-40B4-BE49-F238E27FC236}">
                <a16:creationId xmlns:a16="http://schemas.microsoft.com/office/drawing/2014/main" id="{FFBCFD01-5B6D-3BDF-CF62-5AA3DEFEB57B}"/>
              </a:ext>
            </a:extLst>
          </p:cNvPr>
          <p:cNvSpPr>
            <a:spLocks noChangeArrowheads="1"/>
          </p:cNvSpPr>
          <p:nvPr/>
        </p:nvSpPr>
        <p:spPr bwMode="auto">
          <a:xfrm>
            <a:off x="630327" y="27662538"/>
            <a:ext cx="9715366" cy="822960"/>
          </a:xfrm>
          <a:prstGeom prst="round2DiagRect">
            <a:avLst>
              <a:gd name="adj1" fmla="val 30178"/>
              <a:gd name="adj2" fmla="val 0"/>
            </a:avLst>
          </a:prstGeom>
          <a:solidFill>
            <a:schemeClr val="accent1"/>
          </a:solidFill>
          <a:ln w="12700">
            <a:noFill/>
            <a:miter lim="800000"/>
          </a:ln>
        </p:spPr>
        <p:txBody>
          <a:bodyPr wrap="none" lIns="205740" tIns="54864" rIns="205740" bIns="51422" anchor="ctr" anchorCtr="0"/>
          <a:lstStyle>
            <a:defPPr>
              <a:defRPr kern="1200"/>
            </a:defPPr>
          </a:lstStyle>
          <a:p>
            <a:pPr algn="ctr" defTabSz="3526941">
              <a:defRPr/>
            </a:pPr>
            <a:r>
              <a:rPr lang="en-US" sz="3600" b="1" dirty="0">
                <a:solidFill>
                  <a:schemeClr val="bg1"/>
                </a:solidFill>
                <a:latin typeface="Quattrocento" panose="02020802030000000404" pitchFamily="18" charset="0"/>
              </a:rPr>
              <a:t>Objectives</a:t>
            </a:r>
          </a:p>
        </p:txBody>
      </p:sp>
      <p:sp>
        <p:nvSpPr>
          <p:cNvPr id="7" name="Rectangle 10">
            <a:extLst>
              <a:ext uri="{FF2B5EF4-FFF2-40B4-BE49-F238E27FC236}">
                <a16:creationId xmlns:a16="http://schemas.microsoft.com/office/drawing/2014/main" id="{DF297CE2-54EB-00D3-27FF-7FAD31A13290}"/>
              </a:ext>
            </a:extLst>
          </p:cNvPr>
          <p:cNvSpPr>
            <a:spLocks noChangeArrowheads="1"/>
          </p:cNvSpPr>
          <p:nvPr/>
        </p:nvSpPr>
        <p:spPr bwMode="auto">
          <a:xfrm>
            <a:off x="22745834" y="28971240"/>
            <a:ext cx="9715366" cy="822960"/>
          </a:xfrm>
          <a:prstGeom prst="round2DiagRect">
            <a:avLst>
              <a:gd name="adj1" fmla="val 33555"/>
              <a:gd name="adj2" fmla="val 0"/>
            </a:avLst>
          </a:prstGeom>
          <a:solidFill>
            <a:schemeClr val="accent1"/>
          </a:solidFill>
          <a:ln w="12700">
            <a:noFill/>
            <a:miter lim="800000"/>
          </a:ln>
        </p:spPr>
        <p:txBody>
          <a:bodyPr wrap="none" lIns="205740" tIns="54864" rIns="205740" bIns="51422" anchor="ctr" anchorCtr="0"/>
          <a:lstStyle>
            <a:defPPr>
              <a:defRPr kern="1200"/>
            </a:defPPr>
          </a:lstStyle>
          <a:p>
            <a:pPr algn="ctr" defTabSz="3526941">
              <a:defRPr/>
            </a:pPr>
            <a:r>
              <a:rPr lang="en-US" sz="3600" b="1" dirty="0">
                <a:solidFill>
                  <a:schemeClr val="bg1"/>
                </a:solidFill>
                <a:latin typeface="Quattrocento" panose="02020802030000000404" pitchFamily="18" charset="0"/>
              </a:rPr>
              <a:t>Acknowledgement</a:t>
            </a:r>
          </a:p>
        </p:txBody>
      </p:sp>
      <p:sp>
        <p:nvSpPr>
          <p:cNvPr id="9" name="TextBox 8">
            <a:extLst>
              <a:ext uri="{FF2B5EF4-FFF2-40B4-BE49-F238E27FC236}">
                <a16:creationId xmlns:a16="http://schemas.microsoft.com/office/drawing/2014/main" id="{B82C6452-CF00-7EBC-6678-15948D742171}"/>
              </a:ext>
            </a:extLst>
          </p:cNvPr>
          <p:cNvSpPr txBox="1"/>
          <p:nvPr/>
        </p:nvSpPr>
        <p:spPr>
          <a:xfrm>
            <a:off x="22822034" y="30170735"/>
            <a:ext cx="9715366" cy="1200329"/>
          </a:xfrm>
          <a:prstGeom prst="rect">
            <a:avLst/>
          </a:prstGeom>
          <a:noFill/>
        </p:spPr>
        <p:txBody>
          <a:bodyPr wrap="square" rtlCol="0">
            <a:spAutoFit/>
          </a:bodyPr>
          <a:lstStyle>
            <a:defPPr>
              <a:defRPr kern="1200"/>
            </a:defPPr>
          </a:lstStyle>
          <a:p>
            <a:r>
              <a:rPr lang="en-US" sz="2400" dirty="0">
                <a:latin typeface="Quattrocento Sans" panose="020B0502050000020003" pitchFamily="34" charset="0"/>
                <a:ea typeface="Open Sans" panose="020B0606030504020204" pitchFamily="34" charset="0"/>
                <a:cs typeface="Open Sans" panose="020B0606030504020204" pitchFamily="34" charset="0"/>
              </a:rPr>
              <a:t>Guided By: Prof Mahendra Verma</a:t>
            </a:r>
          </a:p>
          <a:p>
            <a:r>
              <a:rPr lang="en-US" sz="2400" dirty="0">
                <a:latin typeface="Quattrocento Sans" panose="020B0502050000020003" pitchFamily="34" charset="0"/>
                <a:ea typeface="Open Sans" panose="020B0606030504020204" pitchFamily="34" charset="0"/>
                <a:cs typeface="Open Sans" panose="020B0606030504020204" pitchFamily="34" charset="0"/>
              </a:rPr>
              <a:t>Project Coordinator: Prof. Monika Choudhary</a:t>
            </a:r>
          </a:p>
          <a:p>
            <a:r>
              <a:rPr lang="en-US" sz="2400" dirty="0">
                <a:latin typeface="Quattrocento Sans" panose="020B0502050000020003" pitchFamily="34" charset="0"/>
                <a:ea typeface="Open Sans" panose="020B0606030504020204" pitchFamily="34" charset="0"/>
                <a:cs typeface="Open Sans" panose="020B0606030504020204" pitchFamily="34" charset="0"/>
              </a:rPr>
              <a:t>Hod; Prof. Prashant </a:t>
            </a:r>
            <a:r>
              <a:rPr lang="en-US" sz="2400" dirty="0" err="1">
                <a:latin typeface="Quattrocento Sans" panose="020B0502050000020003" pitchFamily="34" charset="0"/>
                <a:ea typeface="Open Sans" panose="020B0606030504020204" pitchFamily="34" charset="0"/>
                <a:cs typeface="Open Sans" panose="020B0606030504020204" pitchFamily="34" charset="0"/>
              </a:rPr>
              <a:t>Lakkadwala</a:t>
            </a:r>
            <a:endParaRPr lang="en-US" sz="2400" dirty="0">
              <a:latin typeface="Quattrocento Sans" panose="020B0502050000020003" pitchFamily="34" charset="0"/>
              <a:ea typeface="Open Sans" panose="020B0606030504020204" pitchFamily="34" charset="0"/>
              <a:cs typeface="Open Sans" panose="020B0606030504020204" pitchFamily="34" charset="0"/>
            </a:endParaRPr>
          </a:p>
        </p:txBody>
      </p:sp>
      <p:sp>
        <p:nvSpPr>
          <p:cNvPr id="12" name="TextBox 11">
            <a:extLst>
              <a:ext uri="{FF2B5EF4-FFF2-40B4-BE49-F238E27FC236}">
                <a16:creationId xmlns:a16="http://schemas.microsoft.com/office/drawing/2014/main" id="{D8159B69-30E4-ACC4-E4BE-1D727C20D4C2}"/>
              </a:ext>
            </a:extLst>
          </p:cNvPr>
          <p:cNvSpPr txBox="1"/>
          <p:nvPr/>
        </p:nvSpPr>
        <p:spPr>
          <a:xfrm>
            <a:off x="22590947" y="22673635"/>
            <a:ext cx="9715366" cy="6086282"/>
          </a:xfrm>
          <a:prstGeom prst="rect">
            <a:avLst/>
          </a:prstGeom>
          <a:noFill/>
        </p:spPr>
        <p:txBody>
          <a:bodyPr wrap="square" rtlCol="0">
            <a:spAutoFit/>
          </a:bodyPr>
          <a:lstStyle>
            <a:defPPr>
              <a:defRPr kern="1200"/>
            </a:defPPr>
          </a:lstStyle>
          <a:p>
            <a:pPr>
              <a:spcBef>
                <a:spcPts val="900"/>
              </a:spcBef>
            </a:pPr>
            <a:r>
              <a:rPr lang="en-US" sz="2200" dirty="0">
                <a:solidFill>
                  <a:srgbClr val="0E0E0E"/>
                </a:solidFill>
                <a:effectLst/>
                <a:latin typeface="Quattrocento" panose="02020502030000000404" pitchFamily="18" charset="0"/>
              </a:rPr>
              <a:t>1. The </a:t>
            </a:r>
            <a:r>
              <a:rPr lang="en-US" sz="2200" b="1" dirty="0">
                <a:solidFill>
                  <a:srgbClr val="0E0E0E"/>
                </a:solidFill>
                <a:effectLst/>
                <a:latin typeface="Quattrocento" panose="02020502030000000404" pitchFamily="18" charset="0"/>
              </a:rPr>
              <a:t>Comprehensive Digital Learning System for Students</a:t>
            </a:r>
            <a:r>
              <a:rPr lang="en-US" sz="2200" dirty="0">
                <a:solidFill>
                  <a:srgbClr val="0E0E0E"/>
                </a:solidFill>
                <a:effectLst/>
                <a:latin typeface="Quattrocento" panose="02020502030000000404" pitchFamily="18" charset="0"/>
              </a:rPr>
              <a:t> provides an intuitive and user-friendly platform for accessing, sharing, and engaging with study materials.</a:t>
            </a:r>
          </a:p>
          <a:p>
            <a:pPr>
              <a:spcBef>
                <a:spcPts val="900"/>
              </a:spcBef>
            </a:pPr>
            <a:r>
              <a:rPr lang="en-US" sz="2200" dirty="0">
                <a:solidFill>
                  <a:srgbClr val="0E0E0E"/>
                </a:solidFill>
                <a:effectLst/>
                <a:latin typeface="Quattrocento" panose="02020502030000000404" pitchFamily="18" charset="0"/>
              </a:rPr>
              <a:t>2. It enhances the learning experience through features like </a:t>
            </a:r>
            <a:r>
              <a:rPr lang="en-US" sz="2200" b="1" dirty="0">
                <a:solidFill>
                  <a:srgbClr val="0E0E0E"/>
                </a:solidFill>
                <a:effectLst/>
                <a:latin typeface="Quattrocento" panose="02020502030000000404" pitchFamily="18" charset="0"/>
              </a:rPr>
              <a:t>efficient search algorithms</a:t>
            </a:r>
            <a:r>
              <a:rPr lang="en-US" sz="2200" dirty="0">
                <a:solidFill>
                  <a:srgbClr val="0E0E0E"/>
                </a:solidFill>
                <a:effectLst/>
                <a:latin typeface="Quattrocento" panose="02020502030000000404" pitchFamily="18" charset="0"/>
              </a:rPr>
              <a:t>, </a:t>
            </a:r>
            <a:r>
              <a:rPr lang="en-US" sz="2200" b="1" dirty="0">
                <a:solidFill>
                  <a:srgbClr val="0E0E0E"/>
                </a:solidFill>
                <a:effectLst/>
                <a:latin typeface="Quattrocento" panose="02020502030000000404" pitchFamily="18" charset="0"/>
              </a:rPr>
              <a:t>peer reviews</a:t>
            </a:r>
            <a:r>
              <a:rPr lang="en-US" sz="2200" dirty="0">
                <a:solidFill>
                  <a:srgbClr val="0E0E0E"/>
                </a:solidFill>
                <a:effectLst/>
                <a:latin typeface="Quattrocento" panose="02020502030000000404" pitchFamily="18" charset="0"/>
              </a:rPr>
              <a:t>, and </a:t>
            </a:r>
            <a:r>
              <a:rPr lang="en-US" sz="2200" b="1" dirty="0">
                <a:solidFill>
                  <a:srgbClr val="0E0E0E"/>
                </a:solidFill>
                <a:effectLst/>
                <a:latin typeface="Quattrocento" panose="02020502030000000404" pitchFamily="18" charset="0"/>
              </a:rPr>
              <a:t>personalized content organization</a:t>
            </a:r>
            <a:r>
              <a:rPr lang="en-US" sz="2200" dirty="0">
                <a:solidFill>
                  <a:srgbClr val="0E0E0E"/>
                </a:solidFill>
                <a:effectLst/>
                <a:latin typeface="Quattrocento" panose="02020502030000000404" pitchFamily="18" charset="0"/>
              </a:rPr>
              <a:t>.</a:t>
            </a:r>
          </a:p>
          <a:p>
            <a:pPr>
              <a:spcBef>
                <a:spcPts val="900"/>
              </a:spcBef>
            </a:pPr>
            <a:r>
              <a:rPr lang="en-US" sz="2200" dirty="0">
                <a:solidFill>
                  <a:srgbClr val="0E0E0E"/>
                </a:solidFill>
                <a:effectLst/>
                <a:latin typeface="Quattrocento" panose="02020502030000000404" pitchFamily="18" charset="0"/>
              </a:rPr>
              <a:t>3. The platform ensures </a:t>
            </a:r>
            <a:r>
              <a:rPr lang="en-US" sz="2200" b="1" dirty="0">
                <a:solidFill>
                  <a:srgbClr val="0E0E0E"/>
                </a:solidFill>
                <a:effectLst/>
                <a:latin typeface="Quattrocento" panose="02020502030000000404" pitchFamily="18" charset="0"/>
              </a:rPr>
              <a:t>seamless user experience</a:t>
            </a:r>
            <a:r>
              <a:rPr lang="en-US" sz="2200" dirty="0">
                <a:solidFill>
                  <a:srgbClr val="0E0E0E"/>
                </a:solidFill>
                <a:effectLst/>
                <a:latin typeface="Quattrocento" panose="02020502030000000404" pitchFamily="18" charset="0"/>
              </a:rPr>
              <a:t> by utilizing scalable technologies like Python (Django), SQLite/MySQL, and responsive web design.</a:t>
            </a:r>
          </a:p>
          <a:p>
            <a:pPr>
              <a:spcBef>
                <a:spcPts val="900"/>
              </a:spcBef>
            </a:pPr>
            <a:r>
              <a:rPr lang="en-US" sz="2200" dirty="0">
                <a:solidFill>
                  <a:srgbClr val="0E0E0E"/>
                </a:solidFill>
                <a:effectLst/>
                <a:latin typeface="Quattrocento" panose="02020502030000000404" pitchFamily="18" charset="0"/>
              </a:rPr>
              <a:t>4. Future enhancements such as </a:t>
            </a:r>
            <a:r>
              <a:rPr lang="en-US" sz="2200" b="1" dirty="0">
                <a:solidFill>
                  <a:srgbClr val="0E0E0E"/>
                </a:solidFill>
                <a:effectLst/>
                <a:latin typeface="Quattrocento" panose="02020502030000000404" pitchFamily="18" charset="0"/>
              </a:rPr>
              <a:t>AI integration</a:t>
            </a:r>
            <a:r>
              <a:rPr lang="en-US" sz="2200" dirty="0">
                <a:solidFill>
                  <a:srgbClr val="0E0E0E"/>
                </a:solidFill>
                <a:effectLst/>
                <a:latin typeface="Quattrocento" panose="02020502030000000404" pitchFamily="18" charset="0"/>
              </a:rPr>
              <a:t>, </a:t>
            </a:r>
            <a:r>
              <a:rPr lang="en-US" sz="2200" b="1" dirty="0">
                <a:solidFill>
                  <a:srgbClr val="0E0E0E"/>
                </a:solidFill>
                <a:effectLst/>
                <a:latin typeface="Quattrocento" panose="02020502030000000404" pitchFamily="18" charset="0"/>
              </a:rPr>
              <a:t>gamification</a:t>
            </a:r>
            <a:r>
              <a:rPr lang="en-US" sz="2200" dirty="0">
                <a:solidFill>
                  <a:srgbClr val="0E0E0E"/>
                </a:solidFill>
                <a:effectLst/>
                <a:latin typeface="Quattrocento" panose="02020502030000000404" pitchFamily="18" charset="0"/>
              </a:rPr>
              <a:t>, and a </a:t>
            </a:r>
            <a:r>
              <a:rPr lang="en-US" sz="2200" b="1" dirty="0">
                <a:solidFill>
                  <a:srgbClr val="0E0E0E"/>
                </a:solidFill>
                <a:effectLst/>
                <a:latin typeface="Quattrocento" panose="02020502030000000404" pitchFamily="18" charset="0"/>
              </a:rPr>
              <a:t>mobile app</a:t>
            </a:r>
            <a:r>
              <a:rPr lang="en-US" sz="2200" dirty="0">
                <a:solidFill>
                  <a:srgbClr val="0E0E0E"/>
                </a:solidFill>
                <a:effectLst/>
                <a:latin typeface="Quattrocento" panose="02020502030000000404" pitchFamily="18" charset="0"/>
              </a:rPr>
              <a:t> will further improve accessibility and engagement.</a:t>
            </a:r>
          </a:p>
          <a:p>
            <a:pPr>
              <a:spcBef>
                <a:spcPts val="900"/>
              </a:spcBef>
            </a:pPr>
            <a:r>
              <a:rPr lang="en-US" sz="2200" dirty="0">
                <a:solidFill>
                  <a:srgbClr val="0E0E0E"/>
                </a:solidFill>
                <a:effectLst/>
                <a:latin typeface="Quattrocento" panose="02020502030000000404" pitchFamily="18" charset="0"/>
              </a:rPr>
              <a:t>5. The project addresses the challenges of accessing quality study materials while fostering a </a:t>
            </a:r>
            <a:r>
              <a:rPr lang="en-US" sz="2200" b="1" dirty="0">
                <a:solidFill>
                  <a:srgbClr val="0E0E0E"/>
                </a:solidFill>
                <a:effectLst/>
                <a:latin typeface="Quattrocento" panose="02020502030000000404" pitchFamily="18" charset="0"/>
              </a:rPr>
              <a:t>community-driven environment</a:t>
            </a:r>
            <a:r>
              <a:rPr lang="en-US" sz="2200" dirty="0">
                <a:solidFill>
                  <a:srgbClr val="0E0E0E"/>
                </a:solidFill>
                <a:effectLst/>
                <a:latin typeface="Quattrocento" panose="02020502030000000404" pitchFamily="18" charset="0"/>
              </a:rPr>
              <a:t> for collaborative learning.</a:t>
            </a:r>
          </a:p>
          <a:p>
            <a:pPr>
              <a:spcBef>
                <a:spcPts val="900"/>
              </a:spcBef>
            </a:pPr>
            <a:r>
              <a:rPr lang="en-US" sz="2200" dirty="0">
                <a:solidFill>
                  <a:srgbClr val="0E0E0E"/>
                </a:solidFill>
                <a:effectLst/>
                <a:latin typeface="Quattrocento" panose="02020502030000000404" pitchFamily="18" charset="0"/>
              </a:rPr>
              <a:t>6. Ultimately, it provides an efficient and interactive solution for students to access and contribute to educational resources, transforming the way students interact with their learning materials.</a:t>
            </a:r>
          </a:p>
        </p:txBody>
      </p:sp>
      <p:pic>
        <p:nvPicPr>
          <p:cNvPr id="28" name="Picture 27">
            <a:extLst>
              <a:ext uri="{FF2B5EF4-FFF2-40B4-BE49-F238E27FC236}">
                <a16:creationId xmlns:a16="http://schemas.microsoft.com/office/drawing/2014/main" id="{ADE3B08B-07C2-7EAC-9531-6AF7D44BC861}"/>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22652126" y="15656850"/>
            <a:ext cx="9654185" cy="4300665"/>
          </a:xfrm>
          <a:prstGeom prst="rect">
            <a:avLst/>
          </a:prstGeom>
        </p:spPr>
      </p:pic>
      <p:pic>
        <p:nvPicPr>
          <p:cNvPr id="30" name="Picture 29">
            <a:extLst>
              <a:ext uri="{FF2B5EF4-FFF2-40B4-BE49-F238E27FC236}">
                <a16:creationId xmlns:a16="http://schemas.microsoft.com/office/drawing/2014/main" id="{E1A93D5E-8CCF-5523-ADF3-C84E1B6E7215}"/>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22652126" y="11034961"/>
            <a:ext cx="9654185" cy="4565149"/>
          </a:xfrm>
          <a:prstGeom prst="rect">
            <a:avLst/>
          </a:prstGeom>
        </p:spPr>
      </p:pic>
      <p:pic>
        <p:nvPicPr>
          <p:cNvPr id="32" name="Picture 31">
            <a:extLst>
              <a:ext uri="{FF2B5EF4-FFF2-40B4-BE49-F238E27FC236}">
                <a16:creationId xmlns:a16="http://schemas.microsoft.com/office/drawing/2014/main" id="{550DC5D7-316C-3949-A789-922F65DC77A5}"/>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22590947" y="6497609"/>
            <a:ext cx="4841053" cy="4480611"/>
          </a:xfrm>
          <a:prstGeom prst="rect">
            <a:avLst/>
          </a:prstGeom>
        </p:spPr>
      </p:pic>
      <p:pic>
        <p:nvPicPr>
          <p:cNvPr id="34" name="Picture 33">
            <a:extLst>
              <a:ext uri="{FF2B5EF4-FFF2-40B4-BE49-F238E27FC236}">
                <a16:creationId xmlns:a16="http://schemas.microsoft.com/office/drawing/2014/main" id="{F661CC98-63B6-D967-DCAC-7E79D9F10578}"/>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27465259" y="6497609"/>
            <a:ext cx="4841053" cy="4480611"/>
          </a:xfrm>
          <a:prstGeom prst="rect">
            <a:avLst/>
          </a:prstGeom>
        </p:spPr>
      </p:pic>
      <p:sp>
        <p:nvSpPr>
          <p:cNvPr id="35" name="TextBox 34">
            <a:extLst>
              <a:ext uri="{FF2B5EF4-FFF2-40B4-BE49-F238E27FC236}">
                <a16:creationId xmlns:a16="http://schemas.microsoft.com/office/drawing/2014/main" id="{093A6937-CB4D-AD88-6010-4C20E27D4114}"/>
              </a:ext>
            </a:extLst>
          </p:cNvPr>
          <p:cNvSpPr txBox="1"/>
          <p:nvPr/>
        </p:nvSpPr>
        <p:spPr>
          <a:xfrm>
            <a:off x="22805635" y="20555664"/>
            <a:ext cx="9252730" cy="523220"/>
          </a:xfrm>
          <a:prstGeom prst="rect">
            <a:avLst/>
          </a:prstGeom>
          <a:noFill/>
        </p:spPr>
        <p:txBody>
          <a:bodyPr wrap="square" rtlCol="0">
            <a:spAutoFit/>
          </a:bodyPr>
          <a:lstStyle>
            <a:defPPr>
              <a:defRPr kern="1200"/>
            </a:defPPr>
          </a:lstStyle>
          <a:p>
            <a:r>
              <a:rPr lang="en-US" sz="2800" dirty="0">
                <a:latin typeface="Quattrocento Sans" panose="020B0502050000020003" pitchFamily="34" charset="0"/>
                <a:ea typeface="Open Sans" panose="020B0606030504020204" pitchFamily="34" charset="0"/>
                <a:cs typeface="Open Sans" panose="020B0606030504020204" pitchFamily="34" charset="0"/>
              </a:rPr>
              <a:t>These are some samples of how our website will look.</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melancholymedallion|08-2022"/>
</p:tagLst>
</file>

<file path=ppt/theme/theme1.xml><?xml version="1.0" encoding="utf-8"?>
<a:theme xmlns:a="http://schemas.openxmlformats.org/drawingml/2006/main" name="Default Design">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3415</TotalTime>
  <Words>885</Words>
  <Application>Microsoft Macintosh PowerPoint</Application>
  <PresentationFormat>Custom</PresentationFormat>
  <Paragraphs>54</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Quattrocento</vt:lpstr>
      <vt:lpstr>Quattrocento Sans</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example</dc:title>
  <dc:subject>Template For Scientific Poster Presentation</dc:subject>
  <dc:creator>Graphicsland/MakeSigns.com</dc:creator>
  <cp:keywords>scientific, research, template, custom, poster, presentation, symposium, printing, PowerPoint, create, design, example, sample, download</cp:keywords>
  <dc:description>Download our scientific poster templates at no cost to you and get one step closer to making a great research poster.</dc:description>
  <cp:lastModifiedBy>Atharv  Sharma</cp:lastModifiedBy>
  <cp:revision>170</cp:revision>
  <cp:lastPrinted>2006-08-04T02:22:52Z</cp:lastPrinted>
  <dcterms:modified xsi:type="dcterms:W3CDTF">2024-12-18T19:17:15Z</dcterms:modified>
  <cp:category>science research poster</cp:category>
</cp:coreProperties>
</file>