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9" r:id="rId4"/>
    <p:sldId id="265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19/12/24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19/12/24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19/12/24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19/12/24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19/12/24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19/12/24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19/12/24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19/12/24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19/12/24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19/12/24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19/12/24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Digital Learning System for Students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77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Mahendra Verma 						                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Atharv Sharma	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Abhishek Rathore	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         Jatin Rao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Harsh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Suryavanshi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								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Ineesh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Dubey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84A5-F175-A014-1C7B-B7BB398E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53961"/>
            <a:ext cx="8915400" cy="555726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4</a:t>
            </a:r>
            <a:r>
              <a:rPr lang="en-US" b="1" dirty="0"/>
              <a:t>.2 Snapshot of System with Brief Description</a:t>
            </a:r>
          </a:p>
          <a:p>
            <a:pPr marL="0" indent="0">
              <a:buNone/>
            </a:pPr>
            <a:r>
              <a:rPr lang="en-US" dirty="0"/>
              <a:t>This subsection includes screenshots and brief descriptions of key system components to illustrate its functionality:</a:t>
            </a:r>
          </a:p>
          <a:p>
            <a:pPr marL="0" indent="0">
              <a:buNone/>
            </a:pPr>
            <a:r>
              <a:rPr lang="en-US" b="1" dirty="0"/>
              <a:t>1. Login Page</a:t>
            </a:r>
            <a:br>
              <a:rPr lang="en-US" dirty="0"/>
            </a:br>
            <a:r>
              <a:rPr lang="en-US" i="1" dirty="0"/>
              <a:t>Description</a:t>
            </a:r>
            <a:r>
              <a:rPr lang="en-US" dirty="0"/>
              <a:t>: The login page serves as the entry point to the system, requiring users to input credentials. It supports user roles (student, teacher, administrator) and error handling for incorrect entries.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2557-A818-B219-7AC0-6C03B79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B7C04-9CEA-F3D2-D2ED-8660DFD3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66" y="3376203"/>
            <a:ext cx="5837033" cy="33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0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72F5-D4F6-08BC-6331-DF878587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8761"/>
            <a:ext cx="8915400" cy="525246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Student Dashboard</a:t>
            </a:r>
            <a:br>
              <a:rPr lang="en-US" dirty="0"/>
            </a:br>
            <a:r>
              <a:rPr lang="en-US" i="1" dirty="0"/>
              <a:t>Description</a:t>
            </a:r>
            <a:r>
              <a:rPr lang="en-US" dirty="0"/>
              <a:t>: The dashboard displays a personalized summary of the student's courses, progress, and assignments.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5612-E540-7589-F8DD-8B6BA70A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435E7-E733-8235-7C9F-E232C3F3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04" y="2045110"/>
            <a:ext cx="6381964" cy="3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E9CE-F66C-F262-1BDD-CCB636B5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75071"/>
            <a:ext cx="8915400" cy="5036151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US" b="1" dirty="0"/>
              <a:t>Course Page</a:t>
            </a:r>
            <a:br>
              <a:rPr lang="en-US" dirty="0"/>
            </a:br>
            <a:r>
              <a:rPr lang="en-US" i="1" dirty="0"/>
              <a:t>Description</a:t>
            </a:r>
            <a:r>
              <a:rPr lang="en-US" dirty="0"/>
              <a:t>: The course page includes detailed lessons, assignments, and quizzes. It supports multimedia content and real-time collaboration tools.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EE285-EBD9-4EF6-3601-F85EF10F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EEB0A-1FB2-AF9B-56FD-03AD927DA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41" y="2762863"/>
            <a:ext cx="6405887" cy="36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622F-8A27-CD68-A840-15C06E6A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A82-EEF6-E6D7-C7D4-8BAFD8E0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/>
          <a:lstStyle/>
          <a:p>
            <a:r>
              <a:rPr lang="en-IN" sz="2400" dirty="0"/>
              <a:t>4.4 Final Findings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The system effectively organizes and retrieves study materials.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User engagement through collaboration features ensures a diverse 	and enriched learning experience.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AD4A-8F09-71F2-638A-715899E6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8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971F-B002-5D4C-B2E5-D165F5FB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5. Conclusion &amp;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61BB-AF6B-0BE0-5959-DF7B3A22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5.1 Conclusion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The platform provides an accessible, reliable, and interactive    	  	   space for students to access study materials.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Collaboration features and responsive design enhance the user 	  	   experience.</a:t>
            </a:r>
          </a:p>
          <a:p>
            <a:r>
              <a:rPr lang="en-IN" sz="2400" dirty="0"/>
              <a:t>5.2 Future Scope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AI Integration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Use machine learning to recommend personalized study materials.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Gamification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Add rewards for contributions to encourage participation.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Mobile Application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Develop an app for better accessibility.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FB1A-48CF-882B-B9F0-3EEE615C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Methodology</a:t>
            </a:r>
          </a:p>
          <a:p>
            <a:pPr marL="0" indent="0">
              <a:buNone/>
            </a:pPr>
            <a:r>
              <a:rPr lang="en-US" sz="1800" dirty="0"/>
              <a:t>	1.1 Proposed Algorithm</a:t>
            </a:r>
          </a:p>
          <a:p>
            <a:pPr marL="0" indent="0">
              <a:buNone/>
            </a:pPr>
            <a:r>
              <a:rPr lang="en-US" sz="1800" dirty="0"/>
              <a:t>2. Implementation Approach</a:t>
            </a:r>
          </a:p>
          <a:p>
            <a:pPr marL="0" indent="0">
              <a:buNone/>
            </a:pPr>
            <a:r>
              <a:rPr lang="en-US" sz="1800" dirty="0"/>
              <a:t>	2.1 Introduction to Languages, IDEs Tools and Technologies</a:t>
            </a:r>
          </a:p>
          <a:p>
            <a:pPr marL="0" indent="0">
              <a:buNone/>
            </a:pPr>
            <a:r>
              <a:rPr lang="en-US" sz="1800" dirty="0"/>
              <a:t>3. Testing Approaches</a:t>
            </a:r>
          </a:p>
          <a:p>
            <a:pPr marL="0" indent="0">
              <a:buNone/>
            </a:pPr>
            <a:r>
              <a:rPr lang="en-US" sz="1800" dirty="0"/>
              <a:t>	3.1 Unit Testing</a:t>
            </a:r>
          </a:p>
          <a:p>
            <a:pPr marL="0" indent="0">
              <a:buNone/>
            </a:pPr>
            <a:r>
              <a:rPr lang="en-US" sz="1800" dirty="0"/>
              <a:t>		a. Test Cases</a:t>
            </a:r>
          </a:p>
          <a:p>
            <a:pPr marL="0" indent="0">
              <a:buNone/>
            </a:pPr>
            <a:r>
              <a:rPr lang="en-US" sz="1800" dirty="0"/>
              <a:t>	3.2 Integration Testing</a:t>
            </a:r>
          </a:p>
          <a:p>
            <a:pPr marL="0" indent="0">
              <a:buNone/>
            </a:pPr>
            <a:r>
              <a:rPr lang="en-US" sz="1800" dirty="0"/>
              <a:t>		b. Test Cases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dirty="0"/>
              <a:t>4. Results &amp; Discussion</a:t>
            </a:r>
          </a:p>
          <a:p>
            <a:pPr marL="0" indent="0">
              <a:buNone/>
            </a:pPr>
            <a:r>
              <a:rPr lang="en-IN" sz="1800" dirty="0"/>
              <a:t>	4.1 User Interface Representation</a:t>
            </a:r>
          </a:p>
          <a:p>
            <a:pPr marL="0" indent="0">
              <a:buNone/>
            </a:pPr>
            <a:r>
              <a:rPr lang="en-IN" sz="1800" dirty="0"/>
              <a:t>		4.1.1 Brief Description of Various Modules</a:t>
            </a:r>
          </a:p>
          <a:p>
            <a:pPr marL="0" indent="0">
              <a:buNone/>
            </a:pPr>
            <a:r>
              <a:rPr lang="en-IN" sz="1800" dirty="0"/>
              <a:t>	4.2 Snapshot of System with Brief Description</a:t>
            </a:r>
          </a:p>
          <a:p>
            <a:pPr marL="0" indent="0">
              <a:buNone/>
            </a:pPr>
            <a:r>
              <a:rPr lang="en-IN" sz="1800" dirty="0"/>
              <a:t>	4.3 Database Description</a:t>
            </a:r>
          </a:p>
          <a:p>
            <a:pPr marL="0" indent="0">
              <a:buNone/>
            </a:pPr>
            <a:r>
              <a:rPr lang="en-IN" sz="1800" dirty="0"/>
              <a:t>		4.3.1 Snapshot of Database Tables with Brief Description</a:t>
            </a:r>
          </a:p>
          <a:p>
            <a:pPr marL="0" indent="0">
              <a:buNone/>
            </a:pPr>
            <a:r>
              <a:rPr lang="en-IN" sz="1800" dirty="0"/>
              <a:t>	4.4 Final Findings</a:t>
            </a:r>
          </a:p>
          <a:p>
            <a:pPr marL="0" indent="0">
              <a:buNone/>
            </a:pPr>
            <a:r>
              <a:rPr lang="en-IN" sz="1800" dirty="0"/>
              <a:t>5. Conclusion &amp; Future Scope</a:t>
            </a:r>
          </a:p>
          <a:p>
            <a:pPr marL="0" indent="0">
              <a:buNone/>
            </a:pPr>
            <a:r>
              <a:rPr lang="en-IN" sz="1800" dirty="0"/>
              <a:t>	5.1 Conclusion </a:t>
            </a:r>
          </a:p>
          <a:p>
            <a:pPr marL="0" indent="0">
              <a:buNone/>
            </a:pPr>
            <a:r>
              <a:rPr lang="en-IN" sz="1800" dirty="0"/>
              <a:t>	5.2 Future Scope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93-F7B5-74E9-0067-A0B5B30A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1.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3A91-2440-A157-722C-5A8109E9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1.1 Proposed Algorithm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The project will use structured algorithms to ensure efficient searching, uploading, and peer reviewing of study notes.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Algorithms include: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Keyword-based search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For optimized note retrieval.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Ranking system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Peer-reviewed notes ranked based on ratings 	    	   and relevance.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Content categorization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Notes organized by subject, topic, and </a:t>
            </a:r>
            <a:r>
              <a:rPr lang="en-US" dirty="0">
                <a:solidFill>
                  <a:srgbClr val="0E0E0E"/>
                </a:solidFill>
                <a:latin typeface=".AppleSystemUIFont"/>
              </a:rPr>
              <a:t>	 	  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difficulty level.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45799-45CE-2716-180D-FB800CBA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2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302-F6CB-B47D-3DD3-1A1CB81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 Implementation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E83B-D838-2E52-DFF0-D1579581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400" dirty="0"/>
              <a:t>2.1 Introduction to Languages, IDEs Tools and Technologies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Front-End Development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Languages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HTML5, CSS3, JavaScript.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Frameworks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Bootstrap for responsive design.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Back-End Development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Languages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Python (Django) or PHP.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Database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SQLite/MySQL for storing user data and notes.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Development Tools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IDE: Visual Studio Code or PyCharm.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Hosting Platforms: AWS or local servers.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Version Control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GitHub repository for tracking development.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4546-70F2-1356-904F-A9BDA73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44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9E3F-15E2-EE3D-25BA-73BA2CA8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3. Testing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C366-559C-62B6-51E8-38983D47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3.1 Unit Testing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Objective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Validate individual functions/modules.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  Example Test Cases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Login functionality for various user credentials.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Upload/download process for study notes.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3.2 Integration Testing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latin typeface=".AppleSystemUIFont"/>
              </a:rPr>
              <a:t>	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Objective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Ensure modules work cohesively.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  Example Test Cases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Database interaction with the user interface for searching and storing notes.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Collaboration features like commenting and discussions.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3492-E63F-25C9-75FB-A1D3B3E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02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43AE-C9A2-F0FA-88BE-CFEF360F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4. Results &amp; Discussion</a:t>
            </a:r>
            <a:br>
              <a:rPr lang="en-IN" sz="4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FAA7-F069-1CAC-E930-58FE0C5B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5342"/>
            <a:ext cx="8915400" cy="44658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b="1" dirty="0"/>
              <a:t>4.1 User Interface Representation</a:t>
            </a:r>
          </a:p>
          <a:p>
            <a:pPr marL="0" indent="0">
              <a:buNone/>
            </a:pPr>
            <a:r>
              <a:rPr lang="en-US" dirty="0"/>
              <a:t>This section presents the visual and functional aspects of the system interface, designed to make digital learning more accessible and effective for students.</a:t>
            </a:r>
          </a:p>
          <a:p>
            <a:pPr marL="0" indent="0">
              <a:buNone/>
            </a:pPr>
            <a:r>
              <a:rPr lang="en-US" b="1" dirty="0"/>
              <a:t>4.1.1 Brief Description of Various Modules</a:t>
            </a:r>
          </a:p>
          <a:p>
            <a:pPr marL="0" indent="0">
              <a:buNone/>
            </a:pPr>
            <a:r>
              <a:rPr lang="en-US" dirty="0"/>
              <a:t>The system consists of the following key modules, each designed to enhance the learning experience: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Login and Registration Module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Purpose</a:t>
            </a:r>
            <a:r>
              <a:rPr lang="en-US" dirty="0">
                <a:solidFill>
                  <a:schemeClr val="tx1"/>
                </a:solidFill>
              </a:rPr>
              <a:t>: Allows new users (students, teachers, and administrators) to register and existing users to log in securely.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 Includes email verification, role-based access, and password recovery options.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Course Management Module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Enables administrators and teachers to upload, organize, and manage course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 Support for multimedia files (videos, PDFs, quizzes), course categorization, and scheduling.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552B-9D4B-79F6-0413-B686C8C2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8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7813-3CD4-D3E1-FEBF-3576CA31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6413"/>
            <a:ext cx="8915400" cy="5114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US" b="1" dirty="0"/>
              <a:t>Student Dashboard Module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Provides students with a personalized dashboard displaying their enrolled courses, progress, assignments, and upcoming deadlines.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Includes notifications, progress tracking, and feedback integration.</a:t>
            </a:r>
          </a:p>
          <a:p>
            <a:pPr marL="0" indent="0">
              <a:buNone/>
            </a:pPr>
            <a:r>
              <a:rPr lang="en-US" b="1" dirty="0"/>
              <a:t>Assessment Module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Facilitates the creation and management of quizzes, assignments, and exams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Auto-grading for quizzes, plagiarism detection for submissions, and detailed performance reports.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CEAF-5773-3404-3741-B69903A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7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6A6F-4D61-532B-8567-1D699BAE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86581"/>
            <a:ext cx="8915400" cy="512464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Communication Module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Enhances interaction between students and teachers through discussion forums, chat, and announcements.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Real-time messaging, email notifications, and group discussion boards.</a:t>
            </a:r>
          </a:p>
          <a:p>
            <a:pPr marL="0" indent="0">
              <a:buNone/>
            </a:pPr>
            <a:r>
              <a:rPr lang="en-US" b="1" dirty="0"/>
              <a:t>Reports and Analytics Module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Provides insights into student performance, course popularity, and overall system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Exportable reports, visual analytics, and comparative performance analysis.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8747-7D89-0DA2-BBD5-8D58A67D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408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999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.AppleSystemUIFont</vt:lpstr>
      <vt:lpstr>Arial</vt:lpstr>
      <vt:lpstr>Calibri</vt:lpstr>
      <vt:lpstr>Century Gothic</vt:lpstr>
      <vt:lpstr>Times New Roman</vt:lpstr>
      <vt:lpstr>Wingdings 3</vt:lpstr>
      <vt:lpstr>Wisp</vt:lpstr>
      <vt:lpstr>          Project Presentation on  Comprehensive Digital Learning System for Students </vt:lpstr>
      <vt:lpstr>Contents</vt:lpstr>
      <vt:lpstr>Contents (Continued)</vt:lpstr>
      <vt:lpstr>1. Methodology</vt:lpstr>
      <vt:lpstr>2. Implementation Approach</vt:lpstr>
      <vt:lpstr>3. Testing Approaches</vt:lpstr>
      <vt:lpstr>4. Results &amp; Discussion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 on  Title of Project</dc:title>
  <dc:creator>Deepak Singh Chouhan</dc:creator>
  <cp:lastModifiedBy>Atharv  Sharma</cp:lastModifiedBy>
  <cp:revision>27</cp:revision>
  <dcterms:created xsi:type="dcterms:W3CDTF">2024-09-26T07:25:32Z</dcterms:created>
  <dcterms:modified xsi:type="dcterms:W3CDTF">2024-12-18T20:55:05Z</dcterms:modified>
</cp:coreProperties>
</file>