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1"/>
  </p:notesMasterIdLst>
  <p:sldIdLst>
    <p:sldId id="283" r:id="rId5"/>
    <p:sldId id="266" r:id="rId6"/>
    <p:sldId id="280" r:id="rId7"/>
    <p:sldId id="281" r:id="rId8"/>
    <p:sldId id="278" r:id="rId9"/>
    <p:sldId id="275" r:id="rId10"/>
    <p:sldId id="276" r:id="rId11"/>
    <p:sldId id="274" r:id="rId12"/>
    <p:sldId id="272" r:id="rId13"/>
    <p:sldId id="273" r:id="rId14"/>
    <p:sldId id="271" r:id="rId15"/>
    <p:sldId id="265" r:id="rId16"/>
    <p:sldId id="267" r:id="rId17"/>
    <p:sldId id="269" r:id="rId18"/>
    <p:sldId id="270" r:id="rId19"/>
    <p:sldId id="282"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E889E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92"/>
  </p:normalViewPr>
  <p:slideViewPr>
    <p:cSldViewPr snapToGrid="0" snapToObjects="1">
      <p:cViewPr varScale="1">
        <p:scale>
          <a:sx n="89" d="100"/>
          <a:sy n="89" d="100"/>
        </p:scale>
        <p:origin x="466"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8/10/relationships/authors" Target="author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B3F7354-1D36-4175-B8CB-D1C2E910A07A}" type="doc">
      <dgm:prSet loTypeId="urn:microsoft.com/office/officeart/2005/8/layout/vProcess5" loCatId="process" qsTypeId="urn:microsoft.com/office/officeart/2005/8/quickstyle/simple5" qsCatId="simple" csTypeId="urn:microsoft.com/office/officeart/2005/8/colors/colorful1" csCatId="colorful" phldr="1"/>
      <dgm:spPr/>
      <dgm:t>
        <a:bodyPr/>
        <a:lstStyle/>
        <a:p>
          <a:endParaRPr lang="en-US"/>
        </a:p>
      </dgm:t>
    </dgm:pt>
    <dgm:pt modelId="{1E3A7E25-BF22-4242-98A9-6F8DCD1987ED}">
      <dgm:prSet/>
      <dgm:spPr/>
      <dgm:t>
        <a:bodyPr/>
        <a:lstStyle/>
        <a:p>
          <a:r>
            <a:rPr lang="en-US" dirty="0"/>
            <a:t>Introduction to B+ trees</a:t>
          </a:r>
        </a:p>
      </dgm:t>
    </dgm:pt>
    <dgm:pt modelId="{750055AE-5644-40B0-95DB-4749B22D2665}" type="parTrans" cxnId="{BDFE1240-8462-4623-91E1-3B2CE9431D0E}">
      <dgm:prSet/>
      <dgm:spPr/>
      <dgm:t>
        <a:bodyPr/>
        <a:lstStyle/>
        <a:p>
          <a:endParaRPr lang="en-US"/>
        </a:p>
      </dgm:t>
    </dgm:pt>
    <dgm:pt modelId="{AE7285E8-682D-4B68-891A-0D8C1566170C}" type="sibTrans" cxnId="{BDFE1240-8462-4623-91E1-3B2CE9431D0E}">
      <dgm:prSet/>
      <dgm:spPr/>
      <dgm:t>
        <a:bodyPr/>
        <a:lstStyle/>
        <a:p>
          <a:endParaRPr lang="en-US"/>
        </a:p>
      </dgm:t>
    </dgm:pt>
    <dgm:pt modelId="{48835CB4-9EB6-4463-ABBC-E466A49F2A7F}">
      <dgm:prSet/>
      <dgm:spPr/>
      <dgm:t>
        <a:bodyPr/>
        <a:lstStyle/>
        <a:p>
          <a:r>
            <a:rPr lang="en-US" dirty="0"/>
            <a:t>Searching on B+ trees</a:t>
          </a:r>
        </a:p>
      </dgm:t>
    </dgm:pt>
    <dgm:pt modelId="{29B4BE7C-A321-4E86-AF0D-F8F3A57866F2}" type="parTrans" cxnId="{14299168-3F73-4ABE-B8DE-5EDDD9A1985D}">
      <dgm:prSet/>
      <dgm:spPr/>
      <dgm:t>
        <a:bodyPr/>
        <a:lstStyle/>
        <a:p>
          <a:endParaRPr lang="en-US"/>
        </a:p>
      </dgm:t>
    </dgm:pt>
    <dgm:pt modelId="{F956D006-AE13-4271-A5B7-844225348FB9}" type="sibTrans" cxnId="{14299168-3F73-4ABE-B8DE-5EDDD9A1985D}">
      <dgm:prSet/>
      <dgm:spPr/>
      <dgm:t>
        <a:bodyPr/>
        <a:lstStyle/>
        <a:p>
          <a:endParaRPr lang="en-US"/>
        </a:p>
      </dgm:t>
    </dgm:pt>
    <dgm:pt modelId="{2E9F59E3-7ABE-4648-83EC-97D8E68FDFC1}">
      <dgm:prSet/>
      <dgm:spPr/>
      <dgm:t>
        <a:bodyPr/>
        <a:lstStyle/>
        <a:p>
          <a:r>
            <a:rPr lang="en-US" dirty="0"/>
            <a:t>Insertion on B+ trees</a:t>
          </a:r>
        </a:p>
      </dgm:t>
    </dgm:pt>
    <dgm:pt modelId="{1D9BDE81-525F-4875-BC4D-C731053B8AC5}" type="parTrans" cxnId="{B5FE95E4-55FC-4345-8B4E-41B622D39A9A}">
      <dgm:prSet/>
      <dgm:spPr/>
      <dgm:t>
        <a:bodyPr/>
        <a:lstStyle/>
        <a:p>
          <a:endParaRPr lang="en-US"/>
        </a:p>
      </dgm:t>
    </dgm:pt>
    <dgm:pt modelId="{192561FB-29EA-4B36-88A6-1EA4890DD7DA}" type="sibTrans" cxnId="{B5FE95E4-55FC-4345-8B4E-41B622D39A9A}">
      <dgm:prSet/>
      <dgm:spPr/>
      <dgm:t>
        <a:bodyPr/>
        <a:lstStyle/>
        <a:p>
          <a:endParaRPr lang="en-US"/>
        </a:p>
      </dgm:t>
    </dgm:pt>
    <dgm:pt modelId="{0CFF7039-FAF8-4F1A-8C27-6C78271EF978}">
      <dgm:prSet/>
      <dgm:spPr/>
      <dgm:t>
        <a:bodyPr/>
        <a:lstStyle/>
        <a:p>
          <a:r>
            <a:rPr lang="en-US" dirty="0"/>
            <a:t>Deletion on B+ trees</a:t>
          </a:r>
        </a:p>
      </dgm:t>
    </dgm:pt>
    <dgm:pt modelId="{25F9BDE4-0920-4AF2-9B54-3FDC2AD1BDBC}" type="parTrans" cxnId="{37046E05-2E99-40FE-9C49-DCCEFD8B0704}">
      <dgm:prSet/>
      <dgm:spPr/>
      <dgm:t>
        <a:bodyPr/>
        <a:lstStyle/>
        <a:p>
          <a:endParaRPr lang="en-US"/>
        </a:p>
      </dgm:t>
    </dgm:pt>
    <dgm:pt modelId="{6FC40FEC-7B57-4168-9A01-2D504E986C23}" type="sibTrans" cxnId="{37046E05-2E99-40FE-9C49-DCCEFD8B0704}">
      <dgm:prSet/>
      <dgm:spPr/>
      <dgm:t>
        <a:bodyPr/>
        <a:lstStyle/>
        <a:p>
          <a:endParaRPr lang="en-US"/>
        </a:p>
      </dgm:t>
    </dgm:pt>
    <dgm:pt modelId="{58A07DA0-63D1-450B-82B4-4B04B9A39F36}">
      <dgm:prSet/>
      <dgm:spPr/>
      <dgm:t>
        <a:bodyPr/>
        <a:lstStyle/>
        <a:p>
          <a:r>
            <a:rPr lang="en-US" dirty="0"/>
            <a:t>References</a:t>
          </a:r>
        </a:p>
      </dgm:t>
    </dgm:pt>
    <dgm:pt modelId="{F12658AA-258C-4C9B-8EF9-7FDFDA7F9352}" type="parTrans" cxnId="{0768A662-D2E1-4186-82FF-FE3335E7DC1E}">
      <dgm:prSet/>
      <dgm:spPr/>
      <dgm:t>
        <a:bodyPr/>
        <a:lstStyle/>
        <a:p>
          <a:endParaRPr lang="en-US"/>
        </a:p>
      </dgm:t>
    </dgm:pt>
    <dgm:pt modelId="{D41E2A65-1EDC-4EC1-9D2E-A37FC516ACEB}" type="sibTrans" cxnId="{0768A662-D2E1-4186-82FF-FE3335E7DC1E}">
      <dgm:prSet/>
      <dgm:spPr/>
      <dgm:t>
        <a:bodyPr/>
        <a:lstStyle/>
        <a:p>
          <a:endParaRPr lang="en-US"/>
        </a:p>
      </dgm:t>
    </dgm:pt>
    <dgm:pt modelId="{8C6862E4-06D8-4BD4-9310-3639D9DBB714}" type="pres">
      <dgm:prSet presAssocID="{CB3F7354-1D36-4175-B8CB-D1C2E910A07A}" presName="outerComposite" presStyleCnt="0">
        <dgm:presLayoutVars>
          <dgm:chMax val="5"/>
          <dgm:dir/>
          <dgm:resizeHandles val="exact"/>
        </dgm:presLayoutVars>
      </dgm:prSet>
      <dgm:spPr/>
    </dgm:pt>
    <dgm:pt modelId="{31768E2E-6CFB-46B9-870B-14B2FA3311ED}" type="pres">
      <dgm:prSet presAssocID="{CB3F7354-1D36-4175-B8CB-D1C2E910A07A}" presName="dummyMaxCanvas" presStyleCnt="0">
        <dgm:presLayoutVars/>
      </dgm:prSet>
      <dgm:spPr/>
    </dgm:pt>
    <dgm:pt modelId="{06C55F16-365D-412D-85F0-91505A514522}" type="pres">
      <dgm:prSet presAssocID="{CB3F7354-1D36-4175-B8CB-D1C2E910A07A}" presName="FiveNodes_1" presStyleLbl="node1" presStyleIdx="0" presStyleCnt="5">
        <dgm:presLayoutVars>
          <dgm:bulletEnabled val="1"/>
        </dgm:presLayoutVars>
      </dgm:prSet>
      <dgm:spPr/>
    </dgm:pt>
    <dgm:pt modelId="{3985D2BF-F37B-416E-8FB8-F26130E6A2F8}" type="pres">
      <dgm:prSet presAssocID="{CB3F7354-1D36-4175-B8CB-D1C2E910A07A}" presName="FiveNodes_2" presStyleLbl="node1" presStyleIdx="1" presStyleCnt="5">
        <dgm:presLayoutVars>
          <dgm:bulletEnabled val="1"/>
        </dgm:presLayoutVars>
      </dgm:prSet>
      <dgm:spPr/>
    </dgm:pt>
    <dgm:pt modelId="{2A5AB8B1-9604-4D39-9A50-6B1777195D8B}" type="pres">
      <dgm:prSet presAssocID="{CB3F7354-1D36-4175-B8CB-D1C2E910A07A}" presName="FiveNodes_3" presStyleLbl="node1" presStyleIdx="2" presStyleCnt="5">
        <dgm:presLayoutVars>
          <dgm:bulletEnabled val="1"/>
        </dgm:presLayoutVars>
      </dgm:prSet>
      <dgm:spPr/>
    </dgm:pt>
    <dgm:pt modelId="{3E4E4203-215D-4E78-9D43-E785C4CE05E7}" type="pres">
      <dgm:prSet presAssocID="{CB3F7354-1D36-4175-B8CB-D1C2E910A07A}" presName="FiveNodes_4" presStyleLbl="node1" presStyleIdx="3" presStyleCnt="5">
        <dgm:presLayoutVars>
          <dgm:bulletEnabled val="1"/>
        </dgm:presLayoutVars>
      </dgm:prSet>
      <dgm:spPr/>
    </dgm:pt>
    <dgm:pt modelId="{A21AD9B0-3F1F-40E2-A6F8-F501872EAC51}" type="pres">
      <dgm:prSet presAssocID="{CB3F7354-1D36-4175-B8CB-D1C2E910A07A}" presName="FiveNodes_5" presStyleLbl="node1" presStyleIdx="4" presStyleCnt="5">
        <dgm:presLayoutVars>
          <dgm:bulletEnabled val="1"/>
        </dgm:presLayoutVars>
      </dgm:prSet>
      <dgm:spPr/>
    </dgm:pt>
    <dgm:pt modelId="{B6BEB4DF-B865-44EC-8F6D-13EAC410F68D}" type="pres">
      <dgm:prSet presAssocID="{CB3F7354-1D36-4175-B8CB-D1C2E910A07A}" presName="FiveConn_1-2" presStyleLbl="fgAccFollowNode1" presStyleIdx="0" presStyleCnt="4">
        <dgm:presLayoutVars>
          <dgm:bulletEnabled val="1"/>
        </dgm:presLayoutVars>
      </dgm:prSet>
      <dgm:spPr/>
    </dgm:pt>
    <dgm:pt modelId="{F72FE64E-7FFE-43F7-9C24-B2258F2AF5F9}" type="pres">
      <dgm:prSet presAssocID="{CB3F7354-1D36-4175-B8CB-D1C2E910A07A}" presName="FiveConn_2-3" presStyleLbl="fgAccFollowNode1" presStyleIdx="1" presStyleCnt="4">
        <dgm:presLayoutVars>
          <dgm:bulletEnabled val="1"/>
        </dgm:presLayoutVars>
      </dgm:prSet>
      <dgm:spPr/>
    </dgm:pt>
    <dgm:pt modelId="{2A9BE6DB-C106-4728-8360-4AADB2CF4C1E}" type="pres">
      <dgm:prSet presAssocID="{CB3F7354-1D36-4175-B8CB-D1C2E910A07A}" presName="FiveConn_3-4" presStyleLbl="fgAccFollowNode1" presStyleIdx="2" presStyleCnt="4">
        <dgm:presLayoutVars>
          <dgm:bulletEnabled val="1"/>
        </dgm:presLayoutVars>
      </dgm:prSet>
      <dgm:spPr/>
    </dgm:pt>
    <dgm:pt modelId="{B1504546-2024-4BAB-AFFC-0A92D9389640}" type="pres">
      <dgm:prSet presAssocID="{CB3F7354-1D36-4175-B8CB-D1C2E910A07A}" presName="FiveConn_4-5" presStyleLbl="fgAccFollowNode1" presStyleIdx="3" presStyleCnt="4">
        <dgm:presLayoutVars>
          <dgm:bulletEnabled val="1"/>
        </dgm:presLayoutVars>
      </dgm:prSet>
      <dgm:spPr/>
    </dgm:pt>
    <dgm:pt modelId="{946FA98B-329D-419C-A023-25EFE515E6B9}" type="pres">
      <dgm:prSet presAssocID="{CB3F7354-1D36-4175-B8CB-D1C2E910A07A}" presName="FiveNodes_1_text" presStyleLbl="node1" presStyleIdx="4" presStyleCnt="5">
        <dgm:presLayoutVars>
          <dgm:bulletEnabled val="1"/>
        </dgm:presLayoutVars>
      </dgm:prSet>
      <dgm:spPr/>
    </dgm:pt>
    <dgm:pt modelId="{41ECF584-4119-427C-B9C5-5E6EB0B2CE82}" type="pres">
      <dgm:prSet presAssocID="{CB3F7354-1D36-4175-B8CB-D1C2E910A07A}" presName="FiveNodes_2_text" presStyleLbl="node1" presStyleIdx="4" presStyleCnt="5">
        <dgm:presLayoutVars>
          <dgm:bulletEnabled val="1"/>
        </dgm:presLayoutVars>
      </dgm:prSet>
      <dgm:spPr/>
    </dgm:pt>
    <dgm:pt modelId="{FFF3056D-E550-4926-A47F-834C2BBA1500}" type="pres">
      <dgm:prSet presAssocID="{CB3F7354-1D36-4175-B8CB-D1C2E910A07A}" presName="FiveNodes_3_text" presStyleLbl="node1" presStyleIdx="4" presStyleCnt="5">
        <dgm:presLayoutVars>
          <dgm:bulletEnabled val="1"/>
        </dgm:presLayoutVars>
      </dgm:prSet>
      <dgm:spPr/>
    </dgm:pt>
    <dgm:pt modelId="{AE5229D4-A6AC-4FC9-8A8E-ABE30D9FDD0F}" type="pres">
      <dgm:prSet presAssocID="{CB3F7354-1D36-4175-B8CB-D1C2E910A07A}" presName="FiveNodes_4_text" presStyleLbl="node1" presStyleIdx="4" presStyleCnt="5">
        <dgm:presLayoutVars>
          <dgm:bulletEnabled val="1"/>
        </dgm:presLayoutVars>
      </dgm:prSet>
      <dgm:spPr/>
    </dgm:pt>
    <dgm:pt modelId="{347456FB-76FB-4BC8-9C8E-E467C958AF48}" type="pres">
      <dgm:prSet presAssocID="{CB3F7354-1D36-4175-B8CB-D1C2E910A07A}" presName="FiveNodes_5_text" presStyleLbl="node1" presStyleIdx="4" presStyleCnt="5">
        <dgm:presLayoutVars>
          <dgm:bulletEnabled val="1"/>
        </dgm:presLayoutVars>
      </dgm:prSet>
      <dgm:spPr/>
    </dgm:pt>
  </dgm:ptLst>
  <dgm:cxnLst>
    <dgm:cxn modelId="{37046E05-2E99-40FE-9C49-DCCEFD8B0704}" srcId="{CB3F7354-1D36-4175-B8CB-D1C2E910A07A}" destId="{0CFF7039-FAF8-4F1A-8C27-6C78271EF978}" srcOrd="3" destOrd="0" parTransId="{25F9BDE4-0920-4AF2-9B54-3FDC2AD1BDBC}" sibTransId="{6FC40FEC-7B57-4168-9A01-2D504E986C23}"/>
    <dgm:cxn modelId="{92701614-7534-41C4-86F9-75608F74AAE6}" type="presOf" srcId="{0CFF7039-FAF8-4F1A-8C27-6C78271EF978}" destId="{3E4E4203-215D-4E78-9D43-E785C4CE05E7}" srcOrd="0" destOrd="0" presId="urn:microsoft.com/office/officeart/2005/8/layout/vProcess5"/>
    <dgm:cxn modelId="{8B761620-91C9-4EE5-9E02-C82F439CB5E8}" type="presOf" srcId="{58A07DA0-63D1-450B-82B4-4B04B9A39F36}" destId="{347456FB-76FB-4BC8-9C8E-E467C958AF48}" srcOrd="1" destOrd="0" presId="urn:microsoft.com/office/officeart/2005/8/layout/vProcess5"/>
    <dgm:cxn modelId="{80C6DC2B-1151-4DD0-8099-68818DCCFFC2}" type="presOf" srcId="{AE7285E8-682D-4B68-891A-0D8C1566170C}" destId="{B6BEB4DF-B865-44EC-8F6D-13EAC410F68D}" srcOrd="0" destOrd="0" presId="urn:microsoft.com/office/officeart/2005/8/layout/vProcess5"/>
    <dgm:cxn modelId="{6517BC39-BBEB-4F21-AD92-AAB4AB921DBF}" type="presOf" srcId="{48835CB4-9EB6-4463-ABBC-E466A49F2A7F}" destId="{41ECF584-4119-427C-B9C5-5E6EB0B2CE82}" srcOrd="1" destOrd="0" presId="urn:microsoft.com/office/officeart/2005/8/layout/vProcess5"/>
    <dgm:cxn modelId="{BDFE1240-8462-4623-91E1-3B2CE9431D0E}" srcId="{CB3F7354-1D36-4175-B8CB-D1C2E910A07A}" destId="{1E3A7E25-BF22-4242-98A9-6F8DCD1987ED}" srcOrd="0" destOrd="0" parTransId="{750055AE-5644-40B0-95DB-4749B22D2665}" sibTransId="{AE7285E8-682D-4B68-891A-0D8C1566170C}"/>
    <dgm:cxn modelId="{62AF7740-AE59-4705-AF76-57C59CEFB44A}" type="presOf" srcId="{1E3A7E25-BF22-4242-98A9-6F8DCD1987ED}" destId="{06C55F16-365D-412D-85F0-91505A514522}" srcOrd="0" destOrd="0" presId="urn:microsoft.com/office/officeart/2005/8/layout/vProcess5"/>
    <dgm:cxn modelId="{0768A662-D2E1-4186-82FF-FE3335E7DC1E}" srcId="{CB3F7354-1D36-4175-B8CB-D1C2E910A07A}" destId="{58A07DA0-63D1-450B-82B4-4B04B9A39F36}" srcOrd="4" destOrd="0" parTransId="{F12658AA-258C-4C9B-8EF9-7FDFDA7F9352}" sibTransId="{D41E2A65-1EDC-4EC1-9D2E-A37FC516ACEB}"/>
    <dgm:cxn modelId="{F6011E63-5A97-4427-8C04-02031161AD5E}" type="presOf" srcId="{192561FB-29EA-4B36-88A6-1EA4890DD7DA}" destId="{2A9BE6DB-C106-4728-8360-4AADB2CF4C1E}" srcOrd="0" destOrd="0" presId="urn:microsoft.com/office/officeart/2005/8/layout/vProcess5"/>
    <dgm:cxn modelId="{14299168-3F73-4ABE-B8DE-5EDDD9A1985D}" srcId="{CB3F7354-1D36-4175-B8CB-D1C2E910A07A}" destId="{48835CB4-9EB6-4463-ABBC-E466A49F2A7F}" srcOrd="1" destOrd="0" parTransId="{29B4BE7C-A321-4E86-AF0D-F8F3A57866F2}" sibTransId="{F956D006-AE13-4271-A5B7-844225348FB9}"/>
    <dgm:cxn modelId="{52F5106A-195B-4569-BAAF-726DD2724830}" type="presOf" srcId="{2E9F59E3-7ABE-4648-83EC-97D8E68FDFC1}" destId="{FFF3056D-E550-4926-A47F-834C2BBA1500}" srcOrd="1" destOrd="0" presId="urn:microsoft.com/office/officeart/2005/8/layout/vProcess5"/>
    <dgm:cxn modelId="{3C0DC64D-155F-4EAF-9AC1-A14EFA8E6DE6}" type="presOf" srcId="{6FC40FEC-7B57-4168-9A01-2D504E986C23}" destId="{B1504546-2024-4BAB-AFFC-0A92D9389640}" srcOrd="0" destOrd="0" presId="urn:microsoft.com/office/officeart/2005/8/layout/vProcess5"/>
    <dgm:cxn modelId="{729A6A70-AB45-43BF-95F6-F92BB10209AC}" type="presOf" srcId="{1E3A7E25-BF22-4242-98A9-6F8DCD1987ED}" destId="{946FA98B-329D-419C-A023-25EFE515E6B9}" srcOrd="1" destOrd="0" presId="urn:microsoft.com/office/officeart/2005/8/layout/vProcess5"/>
    <dgm:cxn modelId="{50BB5351-FD82-4E46-8932-1977E5D89C6F}" type="presOf" srcId="{48835CB4-9EB6-4463-ABBC-E466A49F2A7F}" destId="{3985D2BF-F37B-416E-8FB8-F26130E6A2F8}" srcOrd="0" destOrd="0" presId="urn:microsoft.com/office/officeart/2005/8/layout/vProcess5"/>
    <dgm:cxn modelId="{0AF01B59-D57F-4706-A45E-E0BAE86EC28B}" type="presOf" srcId="{CB3F7354-1D36-4175-B8CB-D1C2E910A07A}" destId="{8C6862E4-06D8-4BD4-9310-3639D9DBB714}" srcOrd="0" destOrd="0" presId="urn:microsoft.com/office/officeart/2005/8/layout/vProcess5"/>
    <dgm:cxn modelId="{BEE5B9C8-74D1-46C9-948A-D6E3DD20A585}" type="presOf" srcId="{0CFF7039-FAF8-4F1A-8C27-6C78271EF978}" destId="{AE5229D4-A6AC-4FC9-8A8E-ABE30D9FDD0F}" srcOrd="1" destOrd="0" presId="urn:microsoft.com/office/officeart/2005/8/layout/vProcess5"/>
    <dgm:cxn modelId="{B5FE95E4-55FC-4345-8B4E-41B622D39A9A}" srcId="{CB3F7354-1D36-4175-B8CB-D1C2E910A07A}" destId="{2E9F59E3-7ABE-4648-83EC-97D8E68FDFC1}" srcOrd="2" destOrd="0" parTransId="{1D9BDE81-525F-4875-BC4D-C731053B8AC5}" sibTransId="{192561FB-29EA-4B36-88A6-1EA4890DD7DA}"/>
    <dgm:cxn modelId="{CCAA57E8-2B49-4945-B89F-04D612981BAF}" type="presOf" srcId="{F956D006-AE13-4271-A5B7-844225348FB9}" destId="{F72FE64E-7FFE-43F7-9C24-B2258F2AF5F9}" srcOrd="0" destOrd="0" presId="urn:microsoft.com/office/officeart/2005/8/layout/vProcess5"/>
    <dgm:cxn modelId="{058093EF-FBBF-4BB8-8F0C-EEACB1BC1E15}" type="presOf" srcId="{58A07DA0-63D1-450B-82B4-4B04B9A39F36}" destId="{A21AD9B0-3F1F-40E2-A6F8-F501872EAC51}" srcOrd="0" destOrd="0" presId="urn:microsoft.com/office/officeart/2005/8/layout/vProcess5"/>
    <dgm:cxn modelId="{643E49F6-A7A5-4A9F-A19A-E7335C37DED1}" type="presOf" srcId="{2E9F59E3-7ABE-4648-83EC-97D8E68FDFC1}" destId="{2A5AB8B1-9604-4D39-9A50-6B1777195D8B}" srcOrd="0" destOrd="0" presId="urn:microsoft.com/office/officeart/2005/8/layout/vProcess5"/>
    <dgm:cxn modelId="{BA0F5143-3A3D-4C3B-B2E5-E5826DF8AF2C}" type="presParOf" srcId="{8C6862E4-06D8-4BD4-9310-3639D9DBB714}" destId="{31768E2E-6CFB-46B9-870B-14B2FA3311ED}" srcOrd="0" destOrd="0" presId="urn:microsoft.com/office/officeart/2005/8/layout/vProcess5"/>
    <dgm:cxn modelId="{F76DB345-D77F-4CE2-8972-171177EC2897}" type="presParOf" srcId="{8C6862E4-06D8-4BD4-9310-3639D9DBB714}" destId="{06C55F16-365D-412D-85F0-91505A514522}" srcOrd="1" destOrd="0" presId="urn:microsoft.com/office/officeart/2005/8/layout/vProcess5"/>
    <dgm:cxn modelId="{A1E59F7F-5F1D-4B33-8930-5F5A57B8D33B}" type="presParOf" srcId="{8C6862E4-06D8-4BD4-9310-3639D9DBB714}" destId="{3985D2BF-F37B-416E-8FB8-F26130E6A2F8}" srcOrd="2" destOrd="0" presId="urn:microsoft.com/office/officeart/2005/8/layout/vProcess5"/>
    <dgm:cxn modelId="{F1473143-C7BA-4DC3-A497-37FA04B3949B}" type="presParOf" srcId="{8C6862E4-06D8-4BD4-9310-3639D9DBB714}" destId="{2A5AB8B1-9604-4D39-9A50-6B1777195D8B}" srcOrd="3" destOrd="0" presId="urn:microsoft.com/office/officeart/2005/8/layout/vProcess5"/>
    <dgm:cxn modelId="{B61DFD0C-347E-46F6-ACF4-EAB1CCA5FFF3}" type="presParOf" srcId="{8C6862E4-06D8-4BD4-9310-3639D9DBB714}" destId="{3E4E4203-215D-4E78-9D43-E785C4CE05E7}" srcOrd="4" destOrd="0" presId="urn:microsoft.com/office/officeart/2005/8/layout/vProcess5"/>
    <dgm:cxn modelId="{B5286118-B0EB-442F-9006-22D7486A7A78}" type="presParOf" srcId="{8C6862E4-06D8-4BD4-9310-3639D9DBB714}" destId="{A21AD9B0-3F1F-40E2-A6F8-F501872EAC51}" srcOrd="5" destOrd="0" presId="urn:microsoft.com/office/officeart/2005/8/layout/vProcess5"/>
    <dgm:cxn modelId="{DEC17D5D-DA50-4361-932D-979BC4BF7901}" type="presParOf" srcId="{8C6862E4-06D8-4BD4-9310-3639D9DBB714}" destId="{B6BEB4DF-B865-44EC-8F6D-13EAC410F68D}" srcOrd="6" destOrd="0" presId="urn:microsoft.com/office/officeart/2005/8/layout/vProcess5"/>
    <dgm:cxn modelId="{FC26B9B6-C290-4A67-B6EB-EFE668250A67}" type="presParOf" srcId="{8C6862E4-06D8-4BD4-9310-3639D9DBB714}" destId="{F72FE64E-7FFE-43F7-9C24-B2258F2AF5F9}" srcOrd="7" destOrd="0" presId="urn:microsoft.com/office/officeart/2005/8/layout/vProcess5"/>
    <dgm:cxn modelId="{730A390B-2C00-496D-91FC-ED8783DE0502}" type="presParOf" srcId="{8C6862E4-06D8-4BD4-9310-3639D9DBB714}" destId="{2A9BE6DB-C106-4728-8360-4AADB2CF4C1E}" srcOrd="8" destOrd="0" presId="urn:microsoft.com/office/officeart/2005/8/layout/vProcess5"/>
    <dgm:cxn modelId="{B7F05D44-0E69-4076-AD2C-5B3EC07004C3}" type="presParOf" srcId="{8C6862E4-06D8-4BD4-9310-3639D9DBB714}" destId="{B1504546-2024-4BAB-AFFC-0A92D9389640}" srcOrd="9" destOrd="0" presId="urn:microsoft.com/office/officeart/2005/8/layout/vProcess5"/>
    <dgm:cxn modelId="{372F7024-24C0-4119-B75D-21B0D3C83DD4}" type="presParOf" srcId="{8C6862E4-06D8-4BD4-9310-3639D9DBB714}" destId="{946FA98B-329D-419C-A023-25EFE515E6B9}" srcOrd="10" destOrd="0" presId="urn:microsoft.com/office/officeart/2005/8/layout/vProcess5"/>
    <dgm:cxn modelId="{4339D2DC-2533-411C-99D0-A74BCCF524AB}" type="presParOf" srcId="{8C6862E4-06D8-4BD4-9310-3639D9DBB714}" destId="{41ECF584-4119-427C-B9C5-5E6EB0B2CE82}" srcOrd="11" destOrd="0" presId="urn:microsoft.com/office/officeart/2005/8/layout/vProcess5"/>
    <dgm:cxn modelId="{0B12EEEA-316C-4CEF-B835-E79866D3AE2B}" type="presParOf" srcId="{8C6862E4-06D8-4BD4-9310-3639D9DBB714}" destId="{FFF3056D-E550-4926-A47F-834C2BBA1500}" srcOrd="12" destOrd="0" presId="urn:microsoft.com/office/officeart/2005/8/layout/vProcess5"/>
    <dgm:cxn modelId="{703B8D00-4B8C-4685-8E95-B9278AB5F4B4}" type="presParOf" srcId="{8C6862E4-06D8-4BD4-9310-3639D9DBB714}" destId="{AE5229D4-A6AC-4FC9-8A8E-ABE30D9FDD0F}" srcOrd="13" destOrd="0" presId="urn:microsoft.com/office/officeart/2005/8/layout/vProcess5"/>
    <dgm:cxn modelId="{202EE9A8-49C8-4434-A87F-BA953419454B}" type="presParOf" srcId="{8C6862E4-06D8-4BD4-9310-3639D9DBB714}" destId="{347456FB-76FB-4BC8-9C8E-E467C958AF48}" srcOrd="14"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FF2FD46-38DF-479E-9A8B-F5C5CD9984E4}" type="doc">
      <dgm:prSet loTypeId="urn:microsoft.com/office/officeart/2016/7/layout/HorizontalActionList" loCatId="List" qsTypeId="urn:microsoft.com/office/officeart/2005/8/quickstyle/simple1" qsCatId="simple" csTypeId="urn:microsoft.com/office/officeart/2005/8/colors/colorful2" csCatId="colorful" phldr="1"/>
      <dgm:spPr/>
      <dgm:t>
        <a:bodyPr/>
        <a:lstStyle/>
        <a:p>
          <a:endParaRPr lang="en-US"/>
        </a:p>
      </dgm:t>
    </dgm:pt>
    <dgm:pt modelId="{4ACF3A5A-AA4A-4A2E-81E3-5E02B6E523B6}">
      <dgm:prSet/>
      <dgm:spPr/>
      <dgm:t>
        <a:bodyPr/>
        <a:lstStyle/>
        <a:p>
          <a:r>
            <a:rPr lang="en-US" dirty="0"/>
            <a:t>Case I</a:t>
          </a:r>
        </a:p>
      </dgm:t>
    </dgm:pt>
    <dgm:pt modelId="{7FE081E9-18DE-4DEE-BBDD-DAF256C8E5CC}" type="parTrans" cxnId="{4022B520-3853-44CE-BDAF-22B0D8312B1E}">
      <dgm:prSet/>
      <dgm:spPr/>
      <dgm:t>
        <a:bodyPr/>
        <a:lstStyle/>
        <a:p>
          <a:endParaRPr lang="en-US"/>
        </a:p>
      </dgm:t>
    </dgm:pt>
    <dgm:pt modelId="{93A98376-2CB0-43D0-956D-A852D282B62A}" type="sibTrans" cxnId="{4022B520-3853-44CE-BDAF-22B0D8312B1E}">
      <dgm:prSet/>
      <dgm:spPr/>
      <dgm:t>
        <a:bodyPr/>
        <a:lstStyle/>
        <a:p>
          <a:endParaRPr lang="en-US"/>
        </a:p>
      </dgm:t>
    </dgm:pt>
    <dgm:pt modelId="{DCCEAEC1-EC5E-48A8-8FBF-EA99CD4513C8}">
      <dgm:prSet/>
      <dgm:spPr/>
      <dgm:t>
        <a:bodyPr/>
        <a:lstStyle/>
        <a:p>
          <a:r>
            <a:rPr lang="en-US" dirty="0"/>
            <a:t>If the leaf is not full, insert the key into the leaf node in increasing order.</a:t>
          </a:r>
        </a:p>
      </dgm:t>
    </dgm:pt>
    <dgm:pt modelId="{EB047C42-23DE-4A66-8E50-0E75FBF469B0}" type="parTrans" cxnId="{8ABD09B9-17F8-484A-A662-9E76A55E7A34}">
      <dgm:prSet/>
      <dgm:spPr/>
      <dgm:t>
        <a:bodyPr/>
        <a:lstStyle/>
        <a:p>
          <a:endParaRPr lang="en-US"/>
        </a:p>
      </dgm:t>
    </dgm:pt>
    <dgm:pt modelId="{6F4C7ADF-F8EC-4FB2-8688-595137C302EE}" type="sibTrans" cxnId="{8ABD09B9-17F8-484A-A662-9E76A55E7A34}">
      <dgm:prSet/>
      <dgm:spPr/>
      <dgm:t>
        <a:bodyPr/>
        <a:lstStyle/>
        <a:p>
          <a:endParaRPr lang="en-US"/>
        </a:p>
      </dgm:t>
    </dgm:pt>
    <dgm:pt modelId="{09EAF625-BD0C-4134-B639-3F57F886B2F3}">
      <dgm:prSet/>
      <dgm:spPr/>
      <dgm:t>
        <a:bodyPr/>
        <a:lstStyle/>
        <a:p>
          <a:r>
            <a:rPr lang="en-US" dirty="0"/>
            <a:t>Case II</a:t>
          </a:r>
        </a:p>
      </dgm:t>
    </dgm:pt>
    <dgm:pt modelId="{A96EA55F-2D83-498C-9711-1F97D480C46D}" type="parTrans" cxnId="{DAC5E429-15F7-450C-A937-E3F5C37D35FD}">
      <dgm:prSet/>
      <dgm:spPr/>
      <dgm:t>
        <a:bodyPr/>
        <a:lstStyle/>
        <a:p>
          <a:endParaRPr lang="en-US"/>
        </a:p>
      </dgm:t>
    </dgm:pt>
    <dgm:pt modelId="{F6DE9486-13EC-40F4-8623-A51F04B8FFA3}" type="sibTrans" cxnId="{DAC5E429-15F7-450C-A937-E3F5C37D35FD}">
      <dgm:prSet/>
      <dgm:spPr/>
      <dgm:t>
        <a:bodyPr/>
        <a:lstStyle/>
        <a:p>
          <a:endParaRPr lang="en-US"/>
        </a:p>
      </dgm:t>
    </dgm:pt>
    <dgm:pt modelId="{3716984F-8F2B-4990-8DB7-2D64A114033A}">
      <dgm:prSet/>
      <dgm:spPr/>
      <dgm:t>
        <a:bodyPr/>
        <a:lstStyle/>
        <a:p>
          <a:r>
            <a:rPr lang="en-US" dirty="0"/>
            <a:t>If the leaf is full, insert the key into the leaf node in increasing order and balance the tree in the following way.</a:t>
          </a:r>
        </a:p>
      </dgm:t>
    </dgm:pt>
    <dgm:pt modelId="{C8249B21-F681-45FB-8312-B8A426EAC3D5}" type="parTrans" cxnId="{2DCE6D90-5263-4ACF-B461-0D6FA6CB945A}">
      <dgm:prSet/>
      <dgm:spPr/>
      <dgm:t>
        <a:bodyPr/>
        <a:lstStyle/>
        <a:p>
          <a:endParaRPr lang="en-US"/>
        </a:p>
      </dgm:t>
    </dgm:pt>
    <dgm:pt modelId="{358FE0E0-A53C-45A3-B28D-BD95F76F9A32}" type="sibTrans" cxnId="{2DCE6D90-5263-4ACF-B461-0D6FA6CB945A}">
      <dgm:prSet/>
      <dgm:spPr/>
      <dgm:t>
        <a:bodyPr/>
        <a:lstStyle/>
        <a:p>
          <a:endParaRPr lang="en-US"/>
        </a:p>
      </dgm:t>
    </dgm:pt>
    <dgm:pt modelId="{2D8DE035-BBDC-4459-A686-C505B3F4B192}" type="pres">
      <dgm:prSet presAssocID="{3FF2FD46-38DF-479E-9A8B-F5C5CD9984E4}" presName="Name0" presStyleCnt="0">
        <dgm:presLayoutVars>
          <dgm:dir/>
          <dgm:animLvl val="lvl"/>
          <dgm:resizeHandles val="exact"/>
        </dgm:presLayoutVars>
      </dgm:prSet>
      <dgm:spPr/>
    </dgm:pt>
    <dgm:pt modelId="{27362880-9CB2-4C45-B7BC-6F8E0051C0D8}" type="pres">
      <dgm:prSet presAssocID="{4ACF3A5A-AA4A-4A2E-81E3-5E02B6E523B6}" presName="composite" presStyleCnt="0"/>
      <dgm:spPr/>
    </dgm:pt>
    <dgm:pt modelId="{D1182479-729C-4887-87CF-EA31D86611D5}" type="pres">
      <dgm:prSet presAssocID="{4ACF3A5A-AA4A-4A2E-81E3-5E02B6E523B6}" presName="parTx" presStyleLbl="alignNode1" presStyleIdx="0" presStyleCnt="2">
        <dgm:presLayoutVars>
          <dgm:chMax val="0"/>
          <dgm:chPref val="0"/>
        </dgm:presLayoutVars>
      </dgm:prSet>
      <dgm:spPr/>
    </dgm:pt>
    <dgm:pt modelId="{6EE91D19-FB2A-4459-B4DD-24B8F83B0658}" type="pres">
      <dgm:prSet presAssocID="{4ACF3A5A-AA4A-4A2E-81E3-5E02B6E523B6}" presName="desTx" presStyleLbl="alignAccFollowNode1" presStyleIdx="0" presStyleCnt="2">
        <dgm:presLayoutVars/>
      </dgm:prSet>
      <dgm:spPr/>
    </dgm:pt>
    <dgm:pt modelId="{22FF9DF3-BAD9-4349-B92A-28A4A3807AC0}" type="pres">
      <dgm:prSet presAssocID="{93A98376-2CB0-43D0-956D-A852D282B62A}" presName="space" presStyleCnt="0"/>
      <dgm:spPr/>
    </dgm:pt>
    <dgm:pt modelId="{DF6A610A-CFEB-4F74-92E0-99EDB1DAE2EB}" type="pres">
      <dgm:prSet presAssocID="{09EAF625-BD0C-4134-B639-3F57F886B2F3}" presName="composite" presStyleCnt="0"/>
      <dgm:spPr/>
    </dgm:pt>
    <dgm:pt modelId="{553D491B-48A9-4388-9AF0-06EE3721AAC1}" type="pres">
      <dgm:prSet presAssocID="{09EAF625-BD0C-4134-B639-3F57F886B2F3}" presName="parTx" presStyleLbl="alignNode1" presStyleIdx="1" presStyleCnt="2">
        <dgm:presLayoutVars>
          <dgm:chMax val="0"/>
          <dgm:chPref val="0"/>
        </dgm:presLayoutVars>
      </dgm:prSet>
      <dgm:spPr/>
    </dgm:pt>
    <dgm:pt modelId="{CF71B6DA-6102-4E02-9130-7B8AA56717F0}" type="pres">
      <dgm:prSet presAssocID="{09EAF625-BD0C-4134-B639-3F57F886B2F3}" presName="desTx" presStyleLbl="alignAccFollowNode1" presStyleIdx="1" presStyleCnt="2">
        <dgm:presLayoutVars/>
      </dgm:prSet>
      <dgm:spPr/>
    </dgm:pt>
  </dgm:ptLst>
  <dgm:cxnLst>
    <dgm:cxn modelId="{4022B520-3853-44CE-BDAF-22B0D8312B1E}" srcId="{3FF2FD46-38DF-479E-9A8B-F5C5CD9984E4}" destId="{4ACF3A5A-AA4A-4A2E-81E3-5E02B6E523B6}" srcOrd="0" destOrd="0" parTransId="{7FE081E9-18DE-4DEE-BBDD-DAF256C8E5CC}" sibTransId="{93A98376-2CB0-43D0-956D-A852D282B62A}"/>
    <dgm:cxn modelId="{DAC5E429-15F7-450C-A937-E3F5C37D35FD}" srcId="{3FF2FD46-38DF-479E-9A8B-F5C5CD9984E4}" destId="{09EAF625-BD0C-4134-B639-3F57F886B2F3}" srcOrd="1" destOrd="0" parTransId="{A96EA55F-2D83-498C-9711-1F97D480C46D}" sibTransId="{F6DE9486-13EC-40F4-8623-A51F04B8FFA3}"/>
    <dgm:cxn modelId="{FCAF3933-D4E5-4464-B90B-BE3897D42A7D}" type="presOf" srcId="{3FF2FD46-38DF-479E-9A8B-F5C5CD9984E4}" destId="{2D8DE035-BBDC-4459-A686-C505B3F4B192}" srcOrd="0" destOrd="0" presId="urn:microsoft.com/office/officeart/2016/7/layout/HorizontalActionList"/>
    <dgm:cxn modelId="{F0E9F843-68E4-4A2F-8BC4-D8E803FBC899}" type="presOf" srcId="{4ACF3A5A-AA4A-4A2E-81E3-5E02B6E523B6}" destId="{D1182479-729C-4887-87CF-EA31D86611D5}" srcOrd="0" destOrd="0" presId="urn:microsoft.com/office/officeart/2016/7/layout/HorizontalActionList"/>
    <dgm:cxn modelId="{5AB5F166-1760-4034-93F8-CC541F4D7DC3}" type="presOf" srcId="{DCCEAEC1-EC5E-48A8-8FBF-EA99CD4513C8}" destId="{6EE91D19-FB2A-4459-B4DD-24B8F83B0658}" srcOrd="0" destOrd="0" presId="urn:microsoft.com/office/officeart/2016/7/layout/HorizontalActionList"/>
    <dgm:cxn modelId="{2DCE6D90-5263-4ACF-B461-0D6FA6CB945A}" srcId="{09EAF625-BD0C-4134-B639-3F57F886B2F3}" destId="{3716984F-8F2B-4990-8DB7-2D64A114033A}" srcOrd="0" destOrd="0" parTransId="{C8249B21-F681-45FB-8312-B8A426EAC3D5}" sibTransId="{358FE0E0-A53C-45A3-B28D-BD95F76F9A32}"/>
    <dgm:cxn modelId="{8ABD09B9-17F8-484A-A662-9E76A55E7A34}" srcId="{4ACF3A5A-AA4A-4A2E-81E3-5E02B6E523B6}" destId="{DCCEAEC1-EC5E-48A8-8FBF-EA99CD4513C8}" srcOrd="0" destOrd="0" parTransId="{EB047C42-23DE-4A66-8E50-0E75FBF469B0}" sibTransId="{6F4C7ADF-F8EC-4FB2-8688-595137C302EE}"/>
    <dgm:cxn modelId="{4CEE70DC-90F4-4656-8636-62817F05B469}" type="presOf" srcId="{3716984F-8F2B-4990-8DB7-2D64A114033A}" destId="{CF71B6DA-6102-4E02-9130-7B8AA56717F0}" srcOrd="0" destOrd="0" presId="urn:microsoft.com/office/officeart/2016/7/layout/HorizontalActionList"/>
    <dgm:cxn modelId="{874DABDE-902A-4FD0-9830-E13038799F34}" type="presOf" srcId="{09EAF625-BD0C-4134-B639-3F57F886B2F3}" destId="{553D491B-48A9-4388-9AF0-06EE3721AAC1}" srcOrd="0" destOrd="0" presId="urn:microsoft.com/office/officeart/2016/7/layout/HorizontalActionList"/>
    <dgm:cxn modelId="{D2A0F2D9-7E47-4C92-91A0-34DF01D8A4F2}" type="presParOf" srcId="{2D8DE035-BBDC-4459-A686-C505B3F4B192}" destId="{27362880-9CB2-4C45-B7BC-6F8E0051C0D8}" srcOrd="0" destOrd="0" presId="urn:microsoft.com/office/officeart/2016/7/layout/HorizontalActionList"/>
    <dgm:cxn modelId="{07CF4216-5879-454D-AA7E-C18FD9AA378C}" type="presParOf" srcId="{27362880-9CB2-4C45-B7BC-6F8E0051C0D8}" destId="{D1182479-729C-4887-87CF-EA31D86611D5}" srcOrd="0" destOrd="0" presId="urn:microsoft.com/office/officeart/2016/7/layout/HorizontalActionList"/>
    <dgm:cxn modelId="{C8FE7F42-07E3-439E-A17E-A9243F4B7EBF}" type="presParOf" srcId="{27362880-9CB2-4C45-B7BC-6F8E0051C0D8}" destId="{6EE91D19-FB2A-4459-B4DD-24B8F83B0658}" srcOrd="1" destOrd="0" presId="urn:microsoft.com/office/officeart/2016/7/layout/HorizontalActionList"/>
    <dgm:cxn modelId="{0627BD70-9A16-4E7C-906E-65E629FBCE4B}" type="presParOf" srcId="{2D8DE035-BBDC-4459-A686-C505B3F4B192}" destId="{22FF9DF3-BAD9-4349-B92A-28A4A3807AC0}" srcOrd="1" destOrd="0" presId="urn:microsoft.com/office/officeart/2016/7/layout/HorizontalActionList"/>
    <dgm:cxn modelId="{149B5198-9391-4BC2-8D2A-2E83710BF031}" type="presParOf" srcId="{2D8DE035-BBDC-4459-A686-C505B3F4B192}" destId="{DF6A610A-CFEB-4F74-92E0-99EDB1DAE2EB}" srcOrd="2" destOrd="0" presId="urn:microsoft.com/office/officeart/2016/7/layout/HorizontalActionList"/>
    <dgm:cxn modelId="{8BC4DEBD-4575-4782-9E1D-A9D64A6F9E31}" type="presParOf" srcId="{DF6A610A-CFEB-4F74-92E0-99EDB1DAE2EB}" destId="{553D491B-48A9-4388-9AF0-06EE3721AAC1}" srcOrd="0" destOrd="0" presId="urn:microsoft.com/office/officeart/2016/7/layout/HorizontalActionList"/>
    <dgm:cxn modelId="{41F384F9-68A3-493E-98EC-9CB9CA34D966}" type="presParOf" srcId="{DF6A610A-CFEB-4F74-92E0-99EDB1DAE2EB}" destId="{CF71B6DA-6102-4E02-9130-7B8AA56717F0}" srcOrd="1" destOrd="0" presId="urn:microsoft.com/office/officeart/2016/7/layout/HorizontalAc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C0DCACF-5063-4342-9D62-45240C453F11}" type="doc">
      <dgm:prSet loTypeId="urn:microsoft.com/office/officeart/2008/layout/VerticalCurvedList" loCatId="list" qsTypeId="urn:microsoft.com/office/officeart/2005/8/quickstyle/simple1" qsCatId="simple" csTypeId="urn:microsoft.com/office/officeart/2005/8/colors/accent2_2" csCatId="accent2" phldr="1"/>
      <dgm:spPr/>
      <dgm:t>
        <a:bodyPr/>
        <a:lstStyle/>
        <a:p>
          <a:endParaRPr lang="en-US"/>
        </a:p>
      </dgm:t>
    </dgm:pt>
    <dgm:pt modelId="{8EA0319E-34CB-4F4E-B5B2-CBAAAEE79814}">
      <dgm:prSet/>
      <dgm:spPr/>
      <dgm:t>
        <a:bodyPr/>
        <a:lstStyle/>
        <a:p>
          <a:r>
            <a:rPr lang="en-US" dirty="0"/>
            <a:t>Atharv </a:t>
          </a:r>
          <a:r>
            <a:rPr lang="en-US" dirty="0" err="1"/>
            <a:t>Gosavi</a:t>
          </a:r>
          <a:endParaRPr lang="en-US" dirty="0"/>
        </a:p>
      </dgm:t>
    </dgm:pt>
    <dgm:pt modelId="{F092F444-5A69-4B31-9909-FFA5EAA2127D}" type="parTrans" cxnId="{6063943D-D0B2-4DD1-AE16-9F2BB588B4F8}">
      <dgm:prSet/>
      <dgm:spPr/>
      <dgm:t>
        <a:bodyPr/>
        <a:lstStyle/>
        <a:p>
          <a:endParaRPr lang="en-US"/>
        </a:p>
      </dgm:t>
    </dgm:pt>
    <dgm:pt modelId="{0836FB2D-B006-4B56-8DC8-72E4290C9E18}" type="sibTrans" cxnId="{6063943D-D0B2-4DD1-AE16-9F2BB588B4F8}">
      <dgm:prSet/>
      <dgm:spPr/>
      <dgm:t>
        <a:bodyPr/>
        <a:lstStyle/>
        <a:p>
          <a:endParaRPr lang="en-US"/>
        </a:p>
      </dgm:t>
    </dgm:pt>
    <dgm:pt modelId="{69F9661C-1228-4EA7-BF7F-15E759B077FA}">
      <dgm:prSet/>
      <dgm:spPr/>
      <dgm:t>
        <a:bodyPr/>
        <a:lstStyle/>
        <a:p>
          <a:r>
            <a:rPr lang="en-US" dirty="0" err="1"/>
            <a:t>Ashmit</a:t>
          </a:r>
          <a:r>
            <a:rPr lang="en-US" dirty="0"/>
            <a:t> </a:t>
          </a:r>
          <a:r>
            <a:rPr lang="en-US" dirty="0" err="1"/>
            <a:t>Nagdive</a:t>
          </a:r>
          <a:endParaRPr lang="en-US" dirty="0"/>
        </a:p>
      </dgm:t>
    </dgm:pt>
    <dgm:pt modelId="{7A23794A-9F80-414F-9FE8-C8A3A94E943A}" type="parTrans" cxnId="{2DD6772B-AAF3-4BCE-A164-6F298AFFDAC9}">
      <dgm:prSet/>
      <dgm:spPr/>
      <dgm:t>
        <a:bodyPr/>
        <a:lstStyle/>
        <a:p>
          <a:endParaRPr lang="en-US"/>
        </a:p>
      </dgm:t>
    </dgm:pt>
    <dgm:pt modelId="{A01C5661-E082-4A6E-955B-5F88ACE5980A}" type="sibTrans" cxnId="{2DD6772B-AAF3-4BCE-A164-6F298AFFDAC9}">
      <dgm:prSet/>
      <dgm:spPr/>
      <dgm:t>
        <a:bodyPr/>
        <a:lstStyle/>
        <a:p>
          <a:endParaRPr lang="en-US"/>
        </a:p>
      </dgm:t>
    </dgm:pt>
    <dgm:pt modelId="{0529F81A-9CE9-4789-AD9C-AC678C15D7D0}">
      <dgm:prSet/>
      <dgm:spPr/>
      <dgm:t>
        <a:bodyPr/>
        <a:lstStyle/>
        <a:p>
          <a:r>
            <a:rPr lang="en-US" dirty="0"/>
            <a:t>Atharva Joshi</a:t>
          </a:r>
        </a:p>
      </dgm:t>
    </dgm:pt>
    <dgm:pt modelId="{098DA463-A96E-4CBB-A3CE-24A01E775995}" type="parTrans" cxnId="{B13A113F-7F4B-4FC0-A0F1-4A86FEAD9ABE}">
      <dgm:prSet/>
      <dgm:spPr/>
      <dgm:t>
        <a:bodyPr/>
        <a:lstStyle/>
        <a:p>
          <a:endParaRPr lang="en-US"/>
        </a:p>
      </dgm:t>
    </dgm:pt>
    <dgm:pt modelId="{81555731-4D18-4D5A-8076-02638C67026C}" type="sibTrans" cxnId="{B13A113F-7F4B-4FC0-A0F1-4A86FEAD9ABE}">
      <dgm:prSet/>
      <dgm:spPr/>
      <dgm:t>
        <a:bodyPr/>
        <a:lstStyle/>
        <a:p>
          <a:endParaRPr lang="en-US"/>
        </a:p>
      </dgm:t>
    </dgm:pt>
    <dgm:pt modelId="{4E8FC20B-BADC-409C-828B-54AC44F25A1B}">
      <dgm:prSet/>
      <dgm:spPr/>
      <dgm:t>
        <a:bodyPr/>
        <a:lstStyle/>
        <a:p>
          <a:r>
            <a:rPr lang="en-US" dirty="0"/>
            <a:t>Rohan </a:t>
          </a:r>
          <a:r>
            <a:rPr lang="en-US" dirty="0" err="1"/>
            <a:t>Ghatol</a:t>
          </a:r>
          <a:endParaRPr lang="en-US" dirty="0"/>
        </a:p>
      </dgm:t>
    </dgm:pt>
    <dgm:pt modelId="{955ED805-C088-4114-B55E-D36C42971067}" type="parTrans" cxnId="{C24A7D33-19BB-4402-B22D-E0FCF22F79A1}">
      <dgm:prSet/>
      <dgm:spPr/>
      <dgm:t>
        <a:bodyPr/>
        <a:lstStyle/>
        <a:p>
          <a:endParaRPr lang="en-IN"/>
        </a:p>
      </dgm:t>
    </dgm:pt>
    <dgm:pt modelId="{E8A93504-7CF8-496E-B12D-6CF312402F91}" type="sibTrans" cxnId="{C24A7D33-19BB-4402-B22D-E0FCF22F79A1}">
      <dgm:prSet/>
      <dgm:spPr/>
      <dgm:t>
        <a:bodyPr/>
        <a:lstStyle/>
        <a:p>
          <a:endParaRPr lang="en-IN"/>
        </a:p>
      </dgm:t>
    </dgm:pt>
    <dgm:pt modelId="{E4A82766-D812-421C-BE40-3D263BF52598}" type="pres">
      <dgm:prSet presAssocID="{DC0DCACF-5063-4342-9D62-45240C453F11}" presName="Name0" presStyleCnt="0">
        <dgm:presLayoutVars>
          <dgm:chMax val="7"/>
          <dgm:chPref val="7"/>
          <dgm:dir/>
        </dgm:presLayoutVars>
      </dgm:prSet>
      <dgm:spPr/>
    </dgm:pt>
    <dgm:pt modelId="{A75B2937-7CCD-4B96-AF1D-990D54178378}" type="pres">
      <dgm:prSet presAssocID="{DC0DCACF-5063-4342-9D62-45240C453F11}" presName="Name1" presStyleCnt="0"/>
      <dgm:spPr/>
    </dgm:pt>
    <dgm:pt modelId="{81259AF7-F292-44E3-AA32-9589055B6CD5}" type="pres">
      <dgm:prSet presAssocID="{DC0DCACF-5063-4342-9D62-45240C453F11}" presName="cycle" presStyleCnt="0"/>
      <dgm:spPr/>
    </dgm:pt>
    <dgm:pt modelId="{23AC996A-C2EE-4D78-9519-C07F61611B41}" type="pres">
      <dgm:prSet presAssocID="{DC0DCACF-5063-4342-9D62-45240C453F11}" presName="srcNode" presStyleLbl="node1" presStyleIdx="0" presStyleCnt="4"/>
      <dgm:spPr/>
    </dgm:pt>
    <dgm:pt modelId="{F6A130CB-E86A-42EF-8316-88908BD5141C}" type="pres">
      <dgm:prSet presAssocID="{DC0DCACF-5063-4342-9D62-45240C453F11}" presName="conn" presStyleLbl="parChTrans1D2" presStyleIdx="0" presStyleCnt="1"/>
      <dgm:spPr/>
    </dgm:pt>
    <dgm:pt modelId="{6B365CCB-1AB6-4719-8D5B-C7ACA3D86FBE}" type="pres">
      <dgm:prSet presAssocID="{DC0DCACF-5063-4342-9D62-45240C453F11}" presName="extraNode" presStyleLbl="node1" presStyleIdx="0" presStyleCnt="4"/>
      <dgm:spPr/>
    </dgm:pt>
    <dgm:pt modelId="{C4900FC3-CCC9-4DEF-A355-FF6DC4ED3C35}" type="pres">
      <dgm:prSet presAssocID="{DC0DCACF-5063-4342-9D62-45240C453F11}" presName="dstNode" presStyleLbl="node1" presStyleIdx="0" presStyleCnt="4"/>
      <dgm:spPr/>
    </dgm:pt>
    <dgm:pt modelId="{C65F8D78-8C48-4604-A566-3C03956C356B}" type="pres">
      <dgm:prSet presAssocID="{8EA0319E-34CB-4F4E-B5B2-CBAAAEE79814}" presName="text_1" presStyleLbl="node1" presStyleIdx="0" presStyleCnt="4">
        <dgm:presLayoutVars>
          <dgm:bulletEnabled val="1"/>
        </dgm:presLayoutVars>
      </dgm:prSet>
      <dgm:spPr/>
    </dgm:pt>
    <dgm:pt modelId="{087ADEB3-85E2-4068-8BDA-77D62B4D6171}" type="pres">
      <dgm:prSet presAssocID="{8EA0319E-34CB-4F4E-B5B2-CBAAAEE79814}" presName="accent_1" presStyleCnt="0"/>
      <dgm:spPr/>
    </dgm:pt>
    <dgm:pt modelId="{E96D5850-C36C-47D4-A43B-669EC003319E}" type="pres">
      <dgm:prSet presAssocID="{8EA0319E-34CB-4F4E-B5B2-CBAAAEE79814}" presName="accentRepeatNode" presStyleLbl="solidFgAcc1" presStyleIdx="0" presStyleCnt="4"/>
      <dgm:spPr/>
    </dgm:pt>
    <dgm:pt modelId="{4F400CC3-685D-4299-8DFD-4ACC8A8F6CCF}" type="pres">
      <dgm:prSet presAssocID="{69F9661C-1228-4EA7-BF7F-15E759B077FA}" presName="text_2" presStyleLbl="node1" presStyleIdx="1" presStyleCnt="4">
        <dgm:presLayoutVars>
          <dgm:bulletEnabled val="1"/>
        </dgm:presLayoutVars>
      </dgm:prSet>
      <dgm:spPr/>
    </dgm:pt>
    <dgm:pt modelId="{168C35A0-E7E6-4686-9578-A4BD31A87C5B}" type="pres">
      <dgm:prSet presAssocID="{69F9661C-1228-4EA7-BF7F-15E759B077FA}" presName="accent_2" presStyleCnt="0"/>
      <dgm:spPr/>
    </dgm:pt>
    <dgm:pt modelId="{08A4010B-4E8F-41DA-A8B9-232237798B1C}" type="pres">
      <dgm:prSet presAssocID="{69F9661C-1228-4EA7-BF7F-15E759B077FA}" presName="accentRepeatNode" presStyleLbl="solidFgAcc1" presStyleIdx="1" presStyleCnt="4"/>
      <dgm:spPr/>
    </dgm:pt>
    <dgm:pt modelId="{2702FF11-CCCC-440A-8D90-9FA0DFF4E335}" type="pres">
      <dgm:prSet presAssocID="{0529F81A-9CE9-4789-AD9C-AC678C15D7D0}" presName="text_3" presStyleLbl="node1" presStyleIdx="2" presStyleCnt="4">
        <dgm:presLayoutVars>
          <dgm:bulletEnabled val="1"/>
        </dgm:presLayoutVars>
      </dgm:prSet>
      <dgm:spPr/>
    </dgm:pt>
    <dgm:pt modelId="{64DF176F-CE55-4D61-B652-6D9AF709BDE8}" type="pres">
      <dgm:prSet presAssocID="{0529F81A-9CE9-4789-AD9C-AC678C15D7D0}" presName="accent_3" presStyleCnt="0"/>
      <dgm:spPr/>
    </dgm:pt>
    <dgm:pt modelId="{ACBC4B16-3675-42CF-B255-4E82C9BD8ABB}" type="pres">
      <dgm:prSet presAssocID="{0529F81A-9CE9-4789-AD9C-AC678C15D7D0}" presName="accentRepeatNode" presStyleLbl="solidFgAcc1" presStyleIdx="2" presStyleCnt="4"/>
      <dgm:spPr/>
    </dgm:pt>
    <dgm:pt modelId="{BF4B3B36-9109-4378-B772-85D20478BEEE}" type="pres">
      <dgm:prSet presAssocID="{4E8FC20B-BADC-409C-828B-54AC44F25A1B}" presName="text_4" presStyleLbl="node1" presStyleIdx="3" presStyleCnt="4">
        <dgm:presLayoutVars>
          <dgm:bulletEnabled val="1"/>
        </dgm:presLayoutVars>
      </dgm:prSet>
      <dgm:spPr/>
    </dgm:pt>
    <dgm:pt modelId="{AF76A4F4-A031-4357-A16C-8E796AFB9D26}" type="pres">
      <dgm:prSet presAssocID="{4E8FC20B-BADC-409C-828B-54AC44F25A1B}" presName="accent_4" presStyleCnt="0"/>
      <dgm:spPr/>
    </dgm:pt>
    <dgm:pt modelId="{01A793B8-39CC-4DBC-85F6-C8B39EC7BDC2}" type="pres">
      <dgm:prSet presAssocID="{4E8FC20B-BADC-409C-828B-54AC44F25A1B}" presName="accentRepeatNode" presStyleLbl="solidFgAcc1" presStyleIdx="3" presStyleCnt="4"/>
      <dgm:spPr/>
    </dgm:pt>
  </dgm:ptLst>
  <dgm:cxnLst>
    <dgm:cxn modelId="{4423F31D-B88F-4A2F-BB30-C14718525446}" type="presOf" srcId="{0836FB2D-B006-4B56-8DC8-72E4290C9E18}" destId="{F6A130CB-E86A-42EF-8316-88908BD5141C}" srcOrd="0" destOrd="0" presId="urn:microsoft.com/office/officeart/2008/layout/VerticalCurvedList"/>
    <dgm:cxn modelId="{2DD6772B-AAF3-4BCE-A164-6F298AFFDAC9}" srcId="{DC0DCACF-5063-4342-9D62-45240C453F11}" destId="{69F9661C-1228-4EA7-BF7F-15E759B077FA}" srcOrd="1" destOrd="0" parTransId="{7A23794A-9F80-414F-9FE8-C8A3A94E943A}" sibTransId="{A01C5661-E082-4A6E-955B-5F88ACE5980A}"/>
    <dgm:cxn modelId="{C24A7D33-19BB-4402-B22D-E0FCF22F79A1}" srcId="{DC0DCACF-5063-4342-9D62-45240C453F11}" destId="{4E8FC20B-BADC-409C-828B-54AC44F25A1B}" srcOrd="3" destOrd="0" parTransId="{955ED805-C088-4114-B55E-D36C42971067}" sibTransId="{E8A93504-7CF8-496E-B12D-6CF312402F91}"/>
    <dgm:cxn modelId="{41EA903B-5AB1-4CC3-B573-6BCD2B092800}" type="presOf" srcId="{0529F81A-9CE9-4789-AD9C-AC678C15D7D0}" destId="{2702FF11-CCCC-440A-8D90-9FA0DFF4E335}" srcOrd="0" destOrd="0" presId="urn:microsoft.com/office/officeart/2008/layout/VerticalCurvedList"/>
    <dgm:cxn modelId="{6063943D-D0B2-4DD1-AE16-9F2BB588B4F8}" srcId="{DC0DCACF-5063-4342-9D62-45240C453F11}" destId="{8EA0319E-34CB-4F4E-B5B2-CBAAAEE79814}" srcOrd="0" destOrd="0" parTransId="{F092F444-5A69-4B31-9909-FFA5EAA2127D}" sibTransId="{0836FB2D-B006-4B56-8DC8-72E4290C9E18}"/>
    <dgm:cxn modelId="{B13A113F-7F4B-4FC0-A0F1-4A86FEAD9ABE}" srcId="{DC0DCACF-5063-4342-9D62-45240C453F11}" destId="{0529F81A-9CE9-4789-AD9C-AC678C15D7D0}" srcOrd="2" destOrd="0" parTransId="{098DA463-A96E-4CBB-A3CE-24A01E775995}" sibTransId="{81555731-4D18-4D5A-8076-02638C67026C}"/>
    <dgm:cxn modelId="{143DE176-0E22-4C23-A6B0-57C156B1CF77}" type="presOf" srcId="{69F9661C-1228-4EA7-BF7F-15E759B077FA}" destId="{4F400CC3-685D-4299-8DFD-4ACC8A8F6CCF}" srcOrd="0" destOrd="0" presId="urn:microsoft.com/office/officeart/2008/layout/VerticalCurvedList"/>
    <dgm:cxn modelId="{A9AE50C3-2745-464F-8A7B-3ABBF492E2B1}" type="presOf" srcId="{8EA0319E-34CB-4F4E-B5B2-CBAAAEE79814}" destId="{C65F8D78-8C48-4604-A566-3C03956C356B}" srcOrd="0" destOrd="0" presId="urn:microsoft.com/office/officeart/2008/layout/VerticalCurvedList"/>
    <dgm:cxn modelId="{17D561CC-D3BB-4279-BDFC-4DC149A5BCDF}" type="presOf" srcId="{4E8FC20B-BADC-409C-828B-54AC44F25A1B}" destId="{BF4B3B36-9109-4378-B772-85D20478BEEE}" srcOrd="0" destOrd="0" presId="urn:microsoft.com/office/officeart/2008/layout/VerticalCurvedList"/>
    <dgm:cxn modelId="{FD7FC3D1-DA7B-49A6-A348-C22D613520C6}" type="presOf" srcId="{DC0DCACF-5063-4342-9D62-45240C453F11}" destId="{E4A82766-D812-421C-BE40-3D263BF52598}" srcOrd="0" destOrd="0" presId="urn:microsoft.com/office/officeart/2008/layout/VerticalCurvedList"/>
    <dgm:cxn modelId="{F1E79FAF-C1E7-422D-8317-976E3F9D4AF7}" type="presParOf" srcId="{E4A82766-D812-421C-BE40-3D263BF52598}" destId="{A75B2937-7CCD-4B96-AF1D-990D54178378}" srcOrd="0" destOrd="0" presId="urn:microsoft.com/office/officeart/2008/layout/VerticalCurvedList"/>
    <dgm:cxn modelId="{80A3B570-40C1-4A26-8D0A-21C257A032F4}" type="presParOf" srcId="{A75B2937-7CCD-4B96-AF1D-990D54178378}" destId="{81259AF7-F292-44E3-AA32-9589055B6CD5}" srcOrd="0" destOrd="0" presId="urn:microsoft.com/office/officeart/2008/layout/VerticalCurvedList"/>
    <dgm:cxn modelId="{28DC9BB1-7D9E-46AF-A512-2C0DCDEAC8E4}" type="presParOf" srcId="{81259AF7-F292-44E3-AA32-9589055B6CD5}" destId="{23AC996A-C2EE-4D78-9519-C07F61611B41}" srcOrd="0" destOrd="0" presId="urn:microsoft.com/office/officeart/2008/layout/VerticalCurvedList"/>
    <dgm:cxn modelId="{2AE52B29-3FCE-4655-981B-7930686217DB}" type="presParOf" srcId="{81259AF7-F292-44E3-AA32-9589055B6CD5}" destId="{F6A130CB-E86A-42EF-8316-88908BD5141C}" srcOrd="1" destOrd="0" presId="urn:microsoft.com/office/officeart/2008/layout/VerticalCurvedList"/>
    <dgm:cxn modelId="{46AE6AC9-9FBE-420B-BD80-80E30D239F8E}" type="presParOf" srcId="{81259AF7-F292-44E3-AA32-9589055B6CD5}" destId="{6B365CCB-1AB6-4719-8D5B-C7ACA3D86FBE}" srcOrd="2" destOrd="0" presId="urn:microsoft.com/office/officeart/2008/layout/VerticalCurvedList"/>
    <dgm:cxn modelId="{3CCF39CE-7076-4C31-B561-9DA35D21A3D1}" type="presParOf" srcId="{81259AF7-F292-44E3-AA32-9589055B6CD5}" destId="{C4900FC3-CCC9-4DEF-A355-FF6DC4ED3C35}" srcOrd="3" destOrd="0" presId="urn:microsoft.com/office/officeart/2008/layout/VerticalCurvedList"/>
    <dgm:cxn modelId="{BBF66C0F-0B53-4B72-9797-D2E7341EACEB}" type="presParOf" srcId="{A75B2937-7CCD-4B96-AF1D-990D54178378}" destId="{C65F8D78-8C48-4604-A566-3C03956C356B}" srcOrd="1" destOrd="0" presId="urn:microsoft.com/office/officeart/2008/layout/VerticalCurvedList"/>
    <dgm:cxn modelId="{FFD524BE-9AEA-4B71-A47A-47484F8B6CE9}" type="presParOf" srcId="{A75B2937-7CCD-4B96-AF1D-990D54178378}" destId="{087ADEB3-85E2-4068-8BDA-77D62B4D6171}" srcOrd="2" destOrd="0" presId="urn:microsoft.com/office/officeart/2008/layout/VerticalCurvedList"/>
    <dgm:cxn modelId="{D81E6EB3-C80D-48EA-B039-C4DEAB20285A}" type="presParOf" srcId="{087ADEB3-85E2-4068-8BDA-77D62B4D6171}" destId="{E96D5850-C36C-47D4-A43B-669EC003319E}" srcOrd="0" destOrd="0" presId="urn:microsoft.com/office/officeart/2008/layout/VerticalCurvedList"/>
    <dgm:cxn modelId="{8EB89C2E-F7DC-4188-AA29-AEE56FA7DA6D}" type="presParOf" srcId="{A75B2937-7CCD-4B96-AF1D-990D54178378}" destId="{4F400CC3-685D-4299-8DFD-4ACC8A8F6CCF}" srcOrd="3" destOrd="0" presId="urn:microsoft.com/office/officeart/2008/layout/VerticalCurvedList"/>
    <dgm:cxn modelId="{6F3C822D-86F5-48BB-B675-C54FFDC4E5FC}" type="presParOf" srcId="{A75B2937-7CCD-4B96-AF1D-990D54178378}" destId="{168C35A0-E7E6-4686-9578-A4BD31A87C5B}" srcOrd="4" destOrd="0" presId="urn:microsoft.com/office/officeart/2008/layout/VerticalCurvedList"/>
    <dgm:cxn modelId="{C07D50DF-649E-4B31-A19A-3F2785DBA2F1}" type="presParOf" srcId="{168C35A0-E7E6-4686-9578-A4BD31A87C5B}" destId="{08A4010B-4E8F-41DA-A8B9-232237798B1C}" srcOrd="0" destOrd="0" presId="urn:microsoft.com/office/officeart/2008/layout/VerticalCurvedList"/>
    <dgm:cxn modelId="{400EE883-3F1B-4182-88EC-A8567EBF671D}" type="presParOf" srcId="{A75B2937-7CCD-4B96-AF1D-990D54178378}" destId="{2702FF11-CCCC-440A-8D90-9FA0DFF4E335}" srcOrd="5" destOrd="0" presId="urn:microsoft.com/office/officeart/2008/layout/VerticalCurvedList"/>
    <dgm:cxn modelId="{622A3EC3-7810-4BDD-B844-16FA84ED812C}" type="presParOf" srcId="{A75B2937-7CCD-4B96-AF1D-990D54178378}" destId="{64DF176F-CE55-4D61-B652-6D9AF709BDE8}" srcOrd="6" destOrd="0" presId="urn:microsoft.com/office/officeart/2008/layout/VerticalCurvedList"/>
    <dgm:cxn modelId="{88BD2925-8E89-4247-B61A-1B6703918E24}" type="presParOf" srcId="{64DF176F-CE55-4D61-B652-6D9AF709BDE8}" destId="{ACBC4B16-3675-42CF-B255-4E82C9BD8ABB}" srcOrd="0" destOrd="0" presId="urn:microsoft.com/office/officeart/2008/layout/VerticalCurvedList"/>
    <dgm:cxn modelId="{7DC87A3F-BBDB-434F-92A8-43015E17BE0F}" type="presParOf" srcId="{A75B2937-7CCD-4B96-AF1D-990D54178378}" destId="{BF4B3B36-9109-4378-B772-85D20478BEEE}" srcOrd="7" destOrd="0" presId="urn:microsoft.com/office/officeart/2008/layout/VerticalCurvedList"/>
    <dgm:cxn modelId="{EC557B94-E11E-4F8D-BD10-812482A51E7C}" type="presParOf" srcId="{A75B2937-7CCD-4B96-AF1D-990D54178378}" destId="{AF76A4F4-A031-4357-A16C-8E796AFB9D26}" srcOrd="8" destOrd="0" presId="urn:microsoft.com/office/officeart/2008/layout/VerticalCurvedList"/>
    <dgm:cxn modelId="{12F44A10-B43A-4CC3-BBE0-D8F4BA152854}" type="presParOf" srcId="{AF76A4F4-A031-4357-A16C-8E796AFB9D26}" destId="{01A793B8-39CC-4DBC-85F6-C8B39EC7BDC2}"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C55F16-365D-412D-85F0-91505A514522}">
      <dsp:nvSpPr>
        <dsp:cNvPr id="0" name=""/>
        <dsp:cNvSpPr/>
      </dsp:nvSpPr>
      <dsp:spPr>
        <a:xfrm>
          <a:off x="0" y="0"/>
          <a:ext cx="5317998" cy="1005411"/>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a:t>Introduction to B+ trees</a:t>
          </a:r>
        </a:p>
      </dsp:txBody>
      <dsp:txXfrm>
        <a:off x="29447" y="29447"/>
        <a:ext cx="4115448" cy="946517"/>
      </dsp:txXfrm>
    </dsp:sp>
    <dsp:sp modelId="{3985D2BF-F37B-416E-8FB8-F26130E6A2F8}">
      <dsp:nvSpPr>
        <dsp:cNvPr id="0" name=""/>
        <dsp:cNvSpPr/>
      </dsp:nvSpPr>
      <dsp:spPr>
        <a:xfrm>
          <a:off x="397123" y="1145051"/>
          <a:ext cx="5317998" cy="1005411"/>
        </a:xfrm>
        <a:prstGeom prst="roundRect">
          <a:avLst>
            <a:gd name="adj" fmla="val 10000"/>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a:t>Searching on B+ trees</a:t>
          </a:r>
        </a:p>
      </dsp:txBody>
      <dsp:txXfrm>
        <a:off x="426570" y="1174498"/>
        <a:ext cx="4208463" cy="946517"/>
      </dsp:txXfrm>
    </dsp:sp>
    <dsp:sp modelId="{2A5AB8B1-9604-4D39-9A50-6B1777195D8B}">
      <dsp:nvSpPr>
        <dsp:cNvPr id="0" name=""/>
        <dsp:cNvSpPr/>
      </dsp:nvSpPr>
      <dsp:spPr>
        <a:xfrm>
          <a:off x="794246" y="2290103"/>
          <a:ext cx="5317998" cy="1005411"/>
        </a:xfrm>
        <a:prstGeom prst="roundRect">
          <a:avLst>
            <a:gd name="adj" fmla="val 10000"/>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a:t>Insertion on B+ trees</a:t>
          </a:r>
        </a:p>
      </dsp:txBody>
      <dsp:txXfrm>
        <a:off x="823693" y="2319550"/>
        <a:ext cx="4208463" cy="946517"/>
      </dsp:txXfrm>
    </dsp:sp>
    <dsp:sp modelId="{3E4E4203-215D-4E78-9D43-E785C4CE05E7}">
      <dsp:nvSpPr>
        <dsp:cNvPr id="0" name=""/>
        <dsp:cNvSpPr/>
      </dsp:nvSpPr>
      <dsp:spPr>
        <a:xfrm>
          <a:off x="1191369" y="3435155"/>
          <a:ext cx="5317998" cy="1005411"/>
        </a:xfrm>
        <a:prstGeom prst="roundRect">
          <a:avLst>
            <a:gd name="adj" fmla="val 1000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a:t>Deletion on B+ trees</a:t>
          </a:r>
        </a:p>
      </dsp:txBody>
      <dsp:txXfrm>
        <a:off x="1220816" y="3464602"/>
        <a:ext cx="4208463" cy="946517"/>
      </dsp:txXfrm>
    </dsp:sp>
    <dsp:sp modelId="{A21AD9B0-3F1F-40E2-A6F8-F501872EAC51}">
      <dsp:nvSpPr>
        <dsp:cNvPr id="0" name=""/>
        <dsp:cNvSpPr/>
      </dsp:nvSpPr>
      <dsp:spPr>
        <a:xfrm>
          <a:off x="1588492" y="4580207"/>
          <a:ext cx="5317998" cy="1005411"/>
        </a:xfrm>
        <a:prstGeom prst="roundRect">
          <a:avLst>
            <a:gd name="adj" fmla="val 1000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a:t>References</a:t>
          </a:r>
        </a:p>
      </dsp:txBody>
      <dsp:txXfrm>
        <a:off x="1617939" y="4609654"/>
        <a:ext cx="4208463" cy="946517"/>
      </dsp:txXfrm>
    </dsp:sp>
    <dsp:sp modelId="{B6BEB4DF-B865-44EC-8F6D-13EAC410F68D}">
      <dsp:nvSpPr>
        <dsp:cNvPr id="0" name=""/>
        <dsp:cNvSpPr/>
      </dsp:nvSpPr>
      <dsp:spPr>
        <a:xfrm>
          <a:off x="4664480" y="734508"/>
          <a:ext cx="653517" cy="653517"/>
        </a:xfrm>
        <a:prstGeom prst="downArrow">
          <a:avLst>
            <a:gd name="adj1" fmla="val 55000"/>
            <a:gd name="adj2" fmla="val 45000"/>
          </a:avLst>
        </a:prstGeom>
        <a:solidFill>
          <a:schemeClr val="accent2">
            <a:tint val="40000"/>
            <a:alpha val="90000"/>
            <a:hueOff val="0"/>
            <a:satOff val="0"/>
            <a:lumOff val="0"/>
            <a:alphaOff val="0"/>
          </a:schemeClr>
        </a:solidFill>
        <a:ln w="6350" cap="flat" cmpd="sng" algn="ctr">
          <a:solidFill>
            <a:schemeClr val="accent2">
              <a:tint val="40000"/>
              <a:alpha val="9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34290" tIns="34290" rIns="34290" bIns="34290" numCol="1" spcCol="1270" anchor="ctr" anchorCtr="0">
          <a:noAutofit/>
        </a:bodyPr>
        <a:lstStyle/>
        <a:p>
          <a:pPr marL="0" lvl="0" indent="0" algn="ctr" defTabSz="1200150">
            <a:lnSpc>
              <a:spcPct val="90000"/>
            </a:lnSpc>
            <a:spcBef>
              <a:spcPct val="0"/>
            </a:spcBef>
            <a:spcAft>
              <a:spcPct val="35000"/>
            </a:spcAft>
            <a:buNone/>
          </a:pPr>
          <a:endParaRPr lang="en-US" sz="2700" kern="1200"/>
        </a:p>
      </dsp:txBody>
      <dsp:txXfrm>
        <a:off x="4811521" y="734508"/>
        <a:ext cx="359435" cy="491772"/>
      </dsp:txXfrm>
    </dsp:sp>
    <dsp:sp modelId="{F72FE64E-7FFE-43F7-9C24-B2258F2AF5F9}">
      <dsp:nvSpPr>
        <dsp:cNvPr id="0" name=""/>
        <dsp:cNvSpPr/>
      </dsp:nvSpPr>
      <dsp:spPr>
        <a:xfrm>
          <a:off x="5061603" y="1879560"/>
          <a:ext cx="653517" cy="653517"/>
        </a:xfrm>
        <a:prstGeom prst="downArrow">
          <a:avLst>
            <a:gd name="adj1" fmla="val 55000"/>
            <a:gd name="adj2" fmla="val 45000"/>
          </a:avLst>
        </a:prstGeom>
        <a:solidFill>
          <a:schemeClr val="accent3">
            <a:tint val="40000"/>
            <a:alpha val="90000"/>
            <a:hueOff val="0"/>
            <a:satOff val="0"/>
            <a:lumOff val="0"/>
            <a:alphaOff val="0"/>
          </a:schemeClr>
        </a:solidFill>
        <a:ln w="6350" cap="flat" cmpd="sng" algn="ctr">
          <a:solidFill>
            <a:schemeClr val="accent3">
              <a:tint val="40000"/>
              <a:alpha val="9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34290" tIns="34290" rIns="34290" bIns="34290" numCol="1" spcCol="1270" anchor="ctr" anchorCtr="0">
          <a:noAutofit/>
        </a:bodyPr>
        <a:lstStyle/>
        <a:p>
          <a:pPr marL="0" lvl="0" indent="0" algn="ctr" defTabSz="1200150">
            <a:lnSpc>
              <a:spcPct val="90000"/>
            </a:lnSpc>
            <a:spcBef>
              <a:spcPct val="0"/>
            </a:spcBef>
            <a:spcAft>
              <a:spcPct val="35000"/>
            </a:spcAft>
            <a:buNone/>
          </a:pPr>
          <a:endParaRPr lang="en-US" sz="2700" kern="1200"/>
        </a:p>
      </dsp:txBody>
      <dsp:txXfrm>
        <a:off x="5208644" y="1879560"/>
        <a:ext cx="359435" cy="491772"/>
      </dsp:txXfrm>
    </dsp:sp>
    <dsp:sp modelId="{2A9BE6DB-C106-4728-8360-4AADB2CF4C1E}">
      <dsp:nvSpPr>
        <dsp:cNvPr id="0" name=""/>
        <dsp:cNvSpPr/>
      </dsp:nvSpPr>
      <dsp:spPr>
        <a:xfrm>
          <a:off x="5458727" y="3007855"/>
          <a:ext cx="653517" cy="653517"/>
        </a:xfrm>
        <a:prstGeom prst="downArrow">
          <a:avLst>
            <a:gd name="adj1" fmla="val 55000"/>
            <a:gd name="adj2" fmla="val 45000"/>
          </a:avLst>
        </a:prstGeom>
        <a:solidFill>
          <a:schemeClr val="accent4">
            <a:tint val="40000"/>
            <a:alpha val="90000"/>
            <a:hueOff val="0"/>
            <a:satOff val="0"/>
            <a:lumOff val="0"/>
            <a:alphaOff val="0"/>
          </a:schemeClr>
        </a:solidFill>
        <a:ln w="6350" cap="flat" cmpd="sng" algn="ctr">
          <a:solidFill>
            <a:schemeClr val="accent4">
              <a:tint val="40000"/>
              <a:alpha val="9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34290" tIns="34290" rIns="34290" bIns="34290" numCol="1" spcCol="1270" anchor="ctr" anchorCtr="0">
          <a:noAutofit/>
        </a:bodyPr>
        <a:lstStyle/>
        <a:p>
          <a:pPr marL="0" lvl="0" indent="0" algn="ctr" defTabSz="1200150">
            <a:lnSpc>
              <a:spcPct val="90000"/>
            </a:lnSpc>
            <a:spcBef>
              <a:spcPct val="0"/>
            </a:spcBef>
            <a:spcAft>
              <a:spcPct val="35000"/>
            </a:spcAft>
            <a:buNone/>
          </a:pPr>
          <a:endParaRPr lang="en-US" sz="2700" kern="1200"/>
        </a:p>
      </dsp:txBody>
      <dsp:txXfrm>
        <a:off x="5605768" y="3007855"/>
        <a:ext cx="359435" cy="491772"/>
      </dsp:txXfrm>
    </dsp:sp>
    <dsp:sp modelId="{B1504546-2024-4BAB-AFFC-0A92D9389640}">
      <dsp:nvSpPr>
        <dsp:cNvPr id="0" name=""/>
        <dsp:cNvSpPr/>
      </dsp:nvSpPr>
      <dsp:spPr>
        <a:xfrm>
          <a:off x="5855850" y="4164078"/>
          <a:ext cx="653517" cy="653517"/>
        </a:xfrm>
        <a:prstGeom prst="downArrow">
          <a:avLst>
            <a:gd name="adj1" fmla="val 55000"/>
            <a:gd name="adj2" fmla="val 45000"/>
          </a:avLst>
        </a:prstGeom>
        <a:solidFill>
          <a:schemeClr val="accent5">
            <a:tint val="40000"/>
            <a:alpha val="90000"/>
            <a:hueOff val="0"/>
            <a:satOff val="0"/>
            <a:lumOff val="0"/>
            <a:alphaOff val="0"/>
          </a:schemeClr>
        </a:solidFill>
        <a:ln w="6350" cap="flat" cmpd="sng" algn="ctr">
          <a:solidFill>
            <a:schemeClr val="accent5">
              <a:tint val="40000"/>
              <a:alpha val="9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34290" tIns="34290" rIns="34290" bIns="34290" numCol="1" spcCol="1270" anchor="ctr" anchorCtr="0">
          <a:noAutofit/>
        </a:bodyPr>
        <a:lstStyle/>
        <a:p>
          <a:pPr marL="0" lvl="0" indent="0" algn="ctr" defTabSz="1200150">
            <a:lnSpc>
              <a:spcPct val="90000"/>
            </a:lnSpc>
            <a:spcBef>
              <a:spcPct val="0"/>
            </a:spcBef>
            <a:spcAft>
              <a:spcPct val="35000"/>
            </a:spcAft>
            <a:buNone/>
          </a:pPr>
          <a:endParaRPr lang="en-US" sz="2700" kern="1200"/>
        </a:p>
      </dsp:txBody>
      <dsp:txXfrm>
        <a:off x="6002891" y="4164078"/>
        <a:ext cx="359435" cy="49177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182479-729C-4887-87CF-EA31D86611D5}">
      <dsp:nvSpPr>
        <dsp:cNvPr id="0" name=""/>
        <dsp:cNvSpPr/>
      </dsp:nvSpPr>
      <dsp:spPr>
        <a:xfrm>
          <a:off x="7612" y="209460"/>
          <a:ext cx="5196240" cy="1558872"/>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0618" tIns="410618" rIns="410618" bIns="410618" numCol="1" spcCol="1270" anchor="ctr" anchorCtr="0">
          <a:noAutofit/>
        </a:bodyPr>
        <a:lstStyle/>
        <a:p>
          <a:pPr marL="0" lvl="0" indent="0" algn="ctr" defTabSz="2133600">
            <a:lnSpc>
              <a:spcPct val="90000"/>
            </a:lnSpc>
            <a:spcBef>
              <a:spcPct val="0"/>
            </a:spcBef>
            <a:spcAft>
              <a:spcPct val="35000"/>
            </a:spcAft>
            <a:buNone/>
          </a:pPr>
          <a:r>
            <a:rPr lang="en-US" sz="4800" kern="1200" dirty="0"/>
            <a:t>Case I</a:t>
          </a:r>
        </a:p>
      </dsp:txBody>
      <dsp:txXfrm>
        <a:off x="7612" y="209460"/>
        <a:ext cx="5196240" cy="1558872"/>
      </dsp:txXfrm>
    </dsp:sp>
    <dsp:sp modelId="{6EE91D19-FB2A-4459-B4DD-24B8F83B0658}">
      <dsp:nvSpPr>
        <dsp:cNvPr id="0" name=""/>
        <dsp:cNvSpPr/>
      </dsp:nvSpPr>
      <dsp:spPr>
        <a:xfrm>
          <a:off x="7612" y="1768332"/>
          <a:ext cx="5196240" cy="2373545"/>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13273" tIns="513273" rIns="513273" bIns="513273" numCol="1" spcCol="1270" anchor="t" anchorCtr="0">
          <a:noAutofit/>
        </a:bodyPr>
        <a:lstStyle/>
        <a:p>
          <a:pPr marL="0" lvl="0" indent="0" algn="l" defTabSz="977900">
            <a:lnSpc>
              <a:spcPct val="90000"/>
            </a:lnSpc>
            <a:spcBef>
              <a:spcPct val="0"/>
            </a:spcBef>
            <a:spcAft>
              <a:spcPct val="35000"/>
            </a:spcAft>
            <a:buNone/>
          </a:pPr>
          <a:r>
            <a:rPr lang="en-US" sz="2200" kern="1200" dirty="0"/>
            <a:t>If the leaf is not full, insert the key into the leaf node in increasing order.</a:t>
          </a:r>
        </a:p>
      </dsp:txBody>
      <dsp:txXfrm>
        <a:off x="7612" y="1768332"/>
        <a:ext cx="5196240" cy="2373545"/>
      </dsp:txXfrm>
    </dsp:sp>
    <dsp:sp modelId="{553D491B-48A9-4388-9AF0-06EE3721AAC1}">
      <dsp:nvSpPr>
        <dsp:cNvPr id="0" name=""/>
        <dsp:cNvSpPr/>
      </dsp:nvSpPr>
      <dsp:spPr>
        <a:xfrm>
          <a:off x="5311747" y="209460"/>
          <a:ext cx="5196240" cy="1558872"/>
        </a:xfrm>
        <a:prstGeom prst="rect">
          <a:avLst/>
        </a:prstGeom>
        <a:solidFill>
          <a:schemeClr val="accent2">
            <a:hueOff val="15836556"/>
            <a:satOff val="-19357"/>
            <a:lumOff val="8236"/>
            <a:alphaOff val="0"/>
          </a:schemeClr>
        </a:solidFill>
        <a:ln w="12700" cap="flat" cmpd="sng" algn="ctr">
          <a:solidFill>
            <a:schemeClr val="accent2">
              <a:hueOff val="15836556"/>
              <a:satOff val="-19357"/>
              <a:lumOff val="823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0618" tIns="410618" rIns="410618" bIns="410618" numCol="1" spcCol="1270" anchor="ctr" anchorCtr="0">
          <a:noAutofit/>
        </a:bodyPr>
        <a:lstStyle/>
        <a:p>
          <a:pPr marL="0" lvl="0" indent="0" algn="ctr" defTabSz="2133600">
            <a:lnSpc>
              <a:spcPct val="90000"/>
            </a:lnSpc>
            <a:spcBef>
              <a:spcPct val="0"/>
            </a:spcBef>
            <a:spcAft>
              <a:spcPct val="35000"/>
            </a:spcAft>
            <a:buNone/>
          </a:pPr>
          <a:r>
            <a:rPr lang="en-US" sz="4800" kern="1200" dirty="0"/>
            <a:t>Case II</a:t>
          </a:r>
        </a:p>
      </dsp:txBody>
      <dsp:txXfrm>
        <a:off x="5311747" y="209460"/>
        <a:ext cx="5196240" cy="1558872"/>
      </dsp:txXfrm>
    </dsp:sp>
    <dsp:sp modelId="{CF71B6DA-6102-4E02-9130-7B8AA56717F0}">
      <dsp:nvSpPr>
        <dsp:cNvPr id="0" name=""/>
        <dsp:cNvSpPr/>
      </dsp:nvSpPr>
      <dsp:spPr>
        <a:xfrm>
          <a:off x="5311747" y="1768332"/>
          <a:ext cx="5196240" cy="2373545"/>
        </a:xfrm>
        <a:prstGeom prst="rect">
          <a:avLst/>
        </a:prstGeom>
        <a:solidFill>
          <a:schemeClr val="accent2">
            <a:tint val="40000"/>
            <a:alpha val="90000"/>
            <a:hueOff val="15899522"/>
            <a:satOff val="-11311"/>
            <a:lumOff val="310"/>
            <a:alphaOff val="0"/>
          </a:schemeClr>
        </a:solidFill>
        <a:ln w="12700" cap="flat" cmpd="sng" algn="ctr">
          <a:solidFill>
            <a:schemeClr val="accent2">
              <a:tint val="40000"/>
              <a:alpha val="90000"/>
              <a:hueOff val="15899522"/>
              <a:satOff val="-11311"/>
              <a:lumOff val="31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13273" tIns="513273" rIns="513273" bIns="513273" numCol="1" spcCol="1270" anchor="t" anchorCtr="0">
          <a:noAutofit/>
        </a:bodyPr>
        <a:lstStyle/>
        <a:p>
          <a:pPr marL="0" lvl="0" indent="0" algn="l" defTabSz="977900">
            <a:lnSpc>
              <a:spcPct val="90000"/>
            </a:lnSpc>
            <a:spcBef>
              <a:spcPct val="0"/>
            </a:spcBef>
            <a:spcAft>
              <a:spcPct val="35000"/>
            </a:spcAft>
            <a:buNone/>
          </a:pPr>
          <a:r>
            <a:rPr lang="en-US" sz="2200" kern="1200" dirty="0"/>
            <a:t>If the leaf is full, insert the key into the leaf node in increasing order and balance the tree in the following way.</a:t>
          </a:r>
        </a:p>
      </dsp:txBody>
      <dsp:txXfrm>
        <a:off x="5311747" y="1768332"/>
        <a:ext cx="5196240" cy="237354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6A130CB-E86A-42EF-8316-88908BD5141C}">
      <dsp:nvSpPr>
        <dsp:cNvPr id="0" name=""/>
        <dsp:cNvSpPr/>
      </dsp:nvSpPr>
      <dsp:spPr>
        <a:xfrm>
          <a:off x="-5510330" y="-843663"/>
          <a:ext cx="6560952" cy="6560952"/>
        </a:xfrm>
        <a:prstGeom prst="blockArc">
          <a:avLst>
            <a:gd name="adj1" fmla="val 18900000"/>
            <a:gd name="adj2" fmla="val 2700000"/>
            <a:gd name="adj3" fmla="val 329"/>
          </a:avLst>
        </a:pr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65F8D78-8C48-4604-A566-3C03956C356B}">
      <dsp:nvSpPr>
        <dsp:cNvPr id="0" name=""/>
        <dsp:cNvSpPr/>
      </dsp:nvSpPr>
      <dsp:spPr>
        <a:xfrm>
          <a:off x="550001" y="374684"/>
          <a:ext cx="5554224" cy="749758"/>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95121" tIns="91440" rIns="91440" bIns="91440" numCol="1" spcCol="1270" anchor="ctr" anchorCtr="0">
          <a:noAutofit/>
        </a:bodyPr>
        <a:lstStyle/>
        <a:p>
          <a:pPr marL="0" lvl="0" indent="0" algn="l" defTabSz="1600200">
            <a:lnSpc>
              <a:spcPct val="90000"/>
            </a:lnSpc>
            <a:spcBef>
              <a:spcPct val="0"/>
            </a:spcBef>
            <a:spcAft>
              <a:spcPct val="35000"/>
            </a:spcAft>
            <a:buNone/>
          </a:pPr>
          <a:r>
            <a:rPr lang="en-US" sz="3600" kern="1200" dirty="0"/>
            <a:t>Atharv </a:t>
          </a:r>
          <a:r>
            <a:rPr lang="en-US" sz="3600" kern="1200" dirty="0" err="1"/>
            <a:t>Gosavi</a:t>
          </a:r>
          <a:endParaRPr lang="en-US" sz="3600" kern="1200" dirty="0"/>
        </a:p>
      </dsp:txBody>
      <dsp:txXfrm>
        <a:off x="550001" y="374684"/>
        <a:ext cx="5554224" cy="749758"/>
      </dsp:txXfrm>
    </dsp:sp>
    <dsp:sp modelId="{E96D5850-C36C-47D4-A43B-669EC003319E}">
      <dsp:nvSpPr>
        <dsp:cNvPr id="0" name=""/>
        <dsp:cNvSpPr/>
      </dsp:nvSpPr>
      <dsp:spPr>
        <a:xfrm>
          <a:off x="81402" y="280964"/>
          <a:ext cx="937198" cy="937198"/>
        </a:xfrm>
        <a:prstGeom prst="ellipse">
          <a:avLst/>
        </a:prstGeom>
        <a:solidFill>
          <a:schemeClr val="lt1">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F400CC3-685D-4299-8DFD-4ACC8A8F6CCF}">
      <dsp:nvSpPr>
        <dsp:cNvPr id="0" name=""/>
        <dsp:cNvSpPr/>
      </dsp:nvSpPr>
      <dsp:spPr>
        <a:xfrm>
          <a:off x="979855" y="1499516"/>
          <a:ext cx="5124370" cy="749758"/>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95121" tIns="91440" rIns="91440" bIns="91440" numCol="1" spcCol="1270" anchor="ctr" anchorCtr="0">
          <a:noAutofit/>
        </a:bodyPr>
        <a:lstStyle/>
        <a:p>
          <a:pPr marL="0" lvl="0" indent="0" algn="l" defTabSz="1600200">
            <a:lnSpc>
              <a:spcPct val="90000"/>
            </a:lnSpc>
            <a:spcBef>
              <a:spcPct val="0"/>
            </a:spcBef>
            <a:spcAft>
              <a:spcPct val="35000"/>
            </a:spcAft>
            <a:buNone/>
          </a:pPr>
          <a:r>
            <a:rPr lang="en-US" sz="3600" kern="1200" dirty="0" err="1"/>
            <a:t>Ashmit</a:t>
          </a:r>
          <a:r>
            <a:rPr lang="en-US" sz="3600" kern="1200" dirty="0"/>
            <a:t> </a:t>
          </a:r>
          <a:r>
            <a:rPr lang="en-US" sz="3600" kern="1200" dirty="0" err="1"/>
            <a:t>Nagdive</a:t>
          </a:r>
          <a:endParaRPr lang="en-US" sz="3600" kern="1200" dirty="0"/>
        </a:p>
      </dsp:txBody>
      <dsp:txXfrm>
        <a:off x="979855" y="1499516"/>
        <a:ext cx="5124370" cy="749758"/>
      </dsp:txXfrm>
    </dsp:sp>
    <dsp:sp modelId="{08A4010B-4E8F-41DA-A8B9-232237798B1C}">
      <dsp:nvSpPr>
        <dsp:cNvPr id="0" name=""/>
        <dsp:cNvSpPr/>
      </dsp:nvSpPr>
      <dsp:spPr>
        <a:xfrm>
          <a:off x="511256" y="1405797"/>
          <a:ext cx="937198" cy="937198"/>
        </a:xfrm>
        <a:prstGeom prst="ellipse">
          <a:avLst/>
        </a:prstGeom>
        <a:solidFill>
          <a:schemeClr val="lt1">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702FF11-CCCC-440A-8D90-9FA0DFF4E335}">
      <dsp:nvSpPr>
        <dsp:cNvPr id="0" name=""/>
        <dsp:cNvSpPr/>
      </dsp:nvSpPr>
      <dsp:spPr>
        <a:xfrm>
          <a:off x="979855" y="2624349"/>
          <a:ext cx="5124370" cy="749758"/>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95121" tIns="91440" rIns="91440" bIns="91440" numCol="1" spcCol="1270" anchor="ctr" anchorCtr="0">
          <a:noAutofit/>
        </a:bodyPr>
        <a:lstStyle/>
        <a:p>
          <a:pPr marL="0" lvl="0" indent="0" algn="l" defTabSz="1600200">
            <a:lnSpc>
              <a:spcPct val="90000"/>
            </a:lnSpc>
            <a:spcBef>
              <a:spcPct val="0"/>
            </a:spcBef>
            <a:spcAft>
              <a:spcPct val="35000"/>
            </a:spcAft>
            <a:buNone/>
          </a:pPr>
          <a:r>
            <a:rPr lang="en-US" sz="3600" kern="1200" dirty="0"/>
            <a:t>Atharva Joshi</a:t>
          </a:r>
        </a:p>
      </dsp:txBody>
      <dsp:txXfrm>
        <a:off x="979855" y="2624349"/>
        <a:ext cx="5124370" cy="749758"/>
      </dsp:txXfrm>
    </dsp:sp>
    <dsp:sp modelId="{ACBC4B16-3675-42CF-B255-4E82C9BD8ABB}">
      <dsp:nvSpPr>
        <dsp:cNvPr id="0" name=""/>
        <dsp:cNvSpPr/>
      </dsp:nvSpPr>
      <dsp:spPr>
        <a:xfrm>
          <a:off x="511256" y="2530629"/>
          <a:ext cx="937198" cy="937198"/>
        </a:xfrm>
        <a:prstGeom prst="ellipse">
          <a:avLst/>
        </a:prstGeom>
        <a:solidFill>
          <a:schemeClr val="lt1">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F4B3B36-9109-4378-B772-85D20478BEEE}">
      <dsp:nvSpPr>
        <dsp:cNvPr id="0" name=""/>
        <dsp:cNvSpPr/>
      </dsp:nvSpPr>
      <dsp:spPr>
        <a:xfrm>
          <a:off x="550001" y="3749182"/>
          <a:ext cx="5554224" cy="749758"/>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95121" tIns="91440" rIns="91440" bIns="91440" numCol="1" spcCol="1270" anchor="ctr" anchorCtr="0">
          <a:noAutofit/>
        </a:bodyPr>
        <a:lstStyle/>
        <a:p>
          <a:pPr marL="0" lvl="0" indent="0" algn="l" defTabSz="1600200">
            <a:lnSpc>
              <a:spcPct val="90000"/>
            </a:lnSpc>
            <a:spcBef>
              <a:spcPct val="0"/>
            </a:spcBef>
            <a:spcAft>
              <a:spcPct val="35000"/>
            </a:spcAft>
            <a:buNone/>
          </a:pPr>
          <a:r>
            <a:rPr lang="en-US" sz="3600" kern="1200" dirty="0"/>
            <a:t>Rohan </a:t>
          </a:r>
          <a:r>
            <a:rPr lang="en-US" sz="3600" kern="1200" dirty="0" err="1"/>
            <a:t>Ghatol</a:t>
          </a:r>
          <a:endParaRPr lang="en-US" sz="3600" kern="1200" dirty="0"/>
        </a:p>
      </dsp:txBody>
      <dsp:txXfrm>
        <a:off x="550001" y="3749182"/>
        <a:ext cx="5554224" cy="749758"/>
      </dsp:txXfrm>
    </dsp:sp>
    <dsp:sp modelId="{01A793B8-39CC-4DBC-85F6-C8B39EC7BDC2}">
      <dsp:nvSpPr>
        <dsp:cNvPr id="0" name=""/>
        <dsp:cNvSpPr/>
      </dsp:nvSpPr>
      <dsp:spPr>
        <a:xfrm>
          <a:off x="81402" y="3655462"/>
          <a:ext cx="937198" cy="937198"/>
        </a:xfrm>
        <a:prstGeom prst="ellipse">
          <a:avLst/>
        </a:prstGeom>
        <a:solidFill>
          <a:schemeClr val="lt1">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16/7/layout/HorizontalActionList">
  <dgm:title val="Horizontal Action List"/>
  <dgm:desc val="Used to show non-sequential or grouped lists of information. Works well with large amounts of text. All text has the same level of emphasis, and direction is not implied."/>
  <dgm:catLst>
    <dgm:cat type="list" pri="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fact="0.6"/>
      <dgm:constr type="h" for="des" forName="composite" op="equ"/>
      <dgm:constr type="w" for="ch" forName="composite" refType="w"/>
      <dgm:constr type="w" for="des" forName="parTx"/>
      <dgm:constr type="h" for="des" forName="parTx" op="equ"/>
      <dgm:constr type="w" for="des" forName="desTx"/>
      <dgm:constr type="primFontSz" for="des" forName="parTx" val="54"/>
      <dgm:constr type="primFontSz" for="des" forName="desTx" refType="primFontSz" refFor="des" refForName="parTx" op="lte" fact="0.75"/>
      <dgm:constr type="h" for="des" forName="desTx" op="equ"/>
      <dgm:constr type="w" for="ch" forName="space" op="equ" val="3"/>
    </dgm:constrLst>
    <dgm:ruleLst>
      <dgm:rule type="w" for="ch" forName="composite" val="0" fact="NaN" max="NaN"/>
    </dgm:ruleLst>
    <dgm:forEach name="Name6"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varLst>
          <dgm:alg type="tx"/>
          <dgm:shape xmlns:r="http://schemas.openxmlformats.org/officeDocument/2006/relationships" type="rect" r:blip="">
            <dgm:adjLst/>
          </dgm:shape>
          <dgm:presOf axis="self" ptType="node"/>
          <dgm:constrLst>
            <dgm:constr type="h" refType="w" op="lte" fact="0.3"/>
            <dgm:constr type="h"/>
            <dgm:constr type="tMarg" refType="w" fact="0.224"/>
            <dgm:constr type="bMarg" refType="w" fact="0.224"/>
            <dgm:constr type="lMarg" refType="w" fact="0.224"/>
            <dgm:constr type="rMarg" refType="w" fact="0.224"/>
          </dgm:constrLst>
          <dgm:ruleLst>
            <dgm:rule type="h" val="INF" fact="NaN" max="NaN"/>
            <dgm:rule type="primFontSz" val="14" fact="NaN" max="NaN"/>
          </dgm:ruleLst>
        </dgm:layoutNode>
        <dgm:layoutNode name="desTx" styleLbl="alignAccFollowNode1">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primFontSz" val="28"/>
            <dgm:constr type="tMarg" refType="w" fact="0.28"/>
            <dgm:constr type="bMarg" refType="w" fact="0.28"/>
            <dgm:constr type="lMarg" refType="w" fact="0.28"/>
            <dgm:constr type="rMarg" refType="w" fact="0.28"/>
          </dgm:constrLst>
          <dgm:ruleLst>
            <dgm:rule type="h" val="INF" fact="NaN" max="NaN"/>
            <dgm:rule type="primFontSz" val="11"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3DD571-E22F-4A38-B450-8CCBD829A548}" type="datetimeFigureOut">
              <a:rPr lang="en-US"/>
              <a:t>4/13/2024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0C2C40-CB1C-4820-9151-EC51EC2E7E0F}" type="slidenum">
              <a:rPr lang="en-US"/>
              <a:t>‹#›</a:t>
            </a:fld>
            <a:endParaRPr lang="en-US" dirty="0"/>
          </a:p>
        </p:txBody>
      </p:sp>
    </p:spTree>
    <p:extLst>
      <p:ext uri="{BB962C8B-B14F-4D97-AF65-F5344CB8AC3E}">
        <p14:creationId xmlns:p14="http://schemas.microsoft.com/office/powerpoint/2010/main" val="931058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40974584-F7C5-6440-926F-F6A9781D61F4}"/>
              </a:ext>
            </a:extLst>
          </p:cNvPr>
          <p:cNvSpPr>
            <a:spLocks noGrp="1"/>
          </p:cNvSpPr>
          <p:nvPr>
            <p:ph type="title"/>
          </p:nvPr>
        </p:nvSpPr>
        <p:spPr>
          <a:xfrm>
            <a:off x="404310" y="2484470"/>
            <a:ext cx="7552916" cy="2130561"/>
          </a:xfrm>
          <a:prstGeom prst="rect">
            <a:avLst/>
          </a:prstGeom>
        </p:spPr>
        <p:txBody>
          <a:bodyPr>
            <a:normAutofit/>
          </a:bodyPr>
          <a:lstStyle>
            <a:lvl1pPr>
              <a:defRPr sz="6600" b="0">
                <a:solidFill>
                  <a:schemeClr val="tx1"/>
                </a:solidFill>
              </a:defRPr>
            </a:lvl1pPr>
          </a:lstStyle>
          <a:p>
            <a:r>
              <a:rPr lang="en-US"/>
              <a:t>Click to edit Master title style</a:t>
            </a:r>
          </a:p>
        </p:txBody>
      </p:sp>
      <p:pic>
        <p:nvPicPr>
          <p:cNvPr id="8" name="Picture 7" descr="Graphical user interface&#10;&#10;Description automatically generated">
            <a:extLst>
              <a:ext uri="{FF2B5EF4-FFF2-40B4-BE49-F238E27FC236}">
                <a16:creationId xmlns:a16="http://schemas.microsoft.com/office/drawing/2014/main" id="{D7436C2F-09FF-014A-84CC-E0A18AFE2C7C}"/>
              </a:ext>
            </a:extLst>
          </p:cNvPr>
          <p:cNvPicPr>
            <a:picLocks noChangeAspect="1"/>
          </p:cNvPicPr>
          <p:nvPr userDrawn="1"/>
        </p:nvPicPr>
        <p:blipFill>
          <a:blip r:embed="rId2"/>
          <a:stretch>
            <a:fillRect/>
          </a:stretch>
        </p:blipFill>
        <p:spPr>
          <a:xfrm>
            <a:off x="253792" y="138819"/>
            <a:ext cx="2369315" cy="867807"/>
          </a:xfrm>
          <a:prstGeom prst="rect">
            <a:avLst/>
          </a:prstGeom>
        </p:spPr>
      </p:pic>
    </p:spTree>
    <p:extLst>
      <p:ext uri="{BB962C8B-B14F-4D97-AF65-F5344CB8AC3E}">
        <p14:creationId xmlns:p14="http://schemas.microsoft.com/office/powerpoint/2010/main" val="28972012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289423-CD2E-4FE4-A0A5-BF1DF9A8B222}"/>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D721021-E600-4985-9CB7-C91662580291}"/>
              </a:ext>
            </a:extLst>
          </p:cNvPr>
          <p:cNvSpPr>
            <a:spLocks noGrp="1"/>
          </p:cNvSpPr>
          <p:nvPr>
            <p:ph type="body" orient="vert" idx="1"/>
          </p:nvPr>
        </p:nvSpPr>
        <p:spPr>
          <a:xfrm>
            <a:off x="838200" y="1825625"/>
            <a:ext cx="105156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BF65E1-9312-40C9-B537-2EF2373A3D58}"/>
              </a:ext>
            </a:extLst>
          </p:cNvPr>
          <p:cNvSpPr>
            <a:spLocks noGrp="1"/>
          </p:cNvSpPr>
          <p:nvPr>
            <p:ph type="dt" sz="half" idx="10"/>
          </p:nvPr>
        </p:nvSpPr>
        <p:spPr/>
        <p:txBody>
          <a:bodyPr/>
          <a:lstStyle/>
          <a:p>
            <a:fld id="{703E2F8D-62B3-48AF-BAF5-944399905ED0}" type="datetimeFigureOut">
              <a:rPr lang="en-US" smtClean="0"/>
              <a:t>4/13/2024</a:t>
            </a:fld>
            <a:endParaRPr lang="en-US" dirty="0"/>
          </a:p>
        </p:txBody>
      </p:sp>
      <p:sp>
        <p:nvSpPr>
          <p:cNvPr id="5" name="Footer Placeholder 4">
            <a:extLst>
              <a:ext uri="{FF2B5EF4-FFF2-40B4-BE49-F238E27FC236}">
                <a16:creationId xmlns:a16="http://schemas.microsoft.com/office/drawing/2014/main" id="{9727D5D2-711E-4128-B02F-A2F5F3B7B68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A8A264A-3B0E-4789-8D33-E3B8BB427F16}"/>
              </a:ext>
            </a:extLst>
          </p:cNvPr>
          <p:cNvSpPr>
            <a:spLocks noGrp="1"/>
          </p:cNvSpPr>
          <p:nvPr>
            <p:ph type="sldNum" sz="quarter" idx="12"/>
          </p:nvPr>
        </p:nvSpPr>
        <p:spPr/>
        <p:txBody>
          <a:bodyPr/>
          <a:lstStyle/>
          <a:p>
            <a:fld id="{5F44216D-285E-4743-ADC0-F517FFC76697}" type="slidenum">
              <a:rPr lang="en-US" smtClean="0"/>
              <a:t>‹#›</a:t>
            </a:fld>
            <a:endParaRPr lang="en-US" dirty="0"/>
          </a:p>
        </p:txBody>
      </p:sp>
    </p:spTree>
    <p:extLst>
      <p:ext uri="{BB962C8B-B14F-4D97-AF65-F5344CB8AC3E}">
        <p14:creationId xmlns:p14="http://schemas.microsoft.com/office/powerpoint/2010/main" val="5670668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75CD398-88C4-4D5A-B800-66982108964E}"/>
              </a:ext>
            </a:extLst>
          </p:cNvPr>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A0AE657-6D14-4EC6-AF23-3733CA7ECAF9}"/>
              </a:ext>
            </a:extLst>
          </p:cNvPr>
          <p:cNvSpPr>
            <a:spLocks noGrp="1"/>
          </p:cNvSpPr>
          <p:nvPr>
            <p:ph type="body" orient="vert" idx="1"/>
          </p:nvPr>
        </p:nvSpPr>
        <p:spPr>
          <a:xfrm>
            <a:off x="838200" y="365125"/>
            <a:ext cx="7734300"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C013624-5ED1-471D-B870-97A863791322}"/>
              </a:ext>
            </a:extLst>
          </p:cNvPr>
          <p:cNvSpPr>
            <a:spLocks noGrp="1"/>
          </p:cNvSpPr>
          <p:nvPr>
            <p:ph type="dt" sz="half" idx="10"/>
          </p:nvPr>
        </p:nvSpPr>
        <p:spPr/>
        <p:txBody>
          <a:bodyPr/>
          <a:lstStyle/>
          <a:p>
            <a:fld id="{703E2F8D-62B3-48AF-BAF5-944399905ED0}" type="datetimeFigureOut">
              <a:rPr lang="en-US" smtClean="0"/>
              <a:t>4/13/2024</a:t>
            </a:fld>
            <a:endParaRPr lang="en-US" dirty="0"/>
          </a:p>
        </p:txBody>
      </p:sp>
      <p:sp>
        <p:nvSpPr>
          <p:cNvPr id="5" name="Footer Placeholder 4">
            <a:extLst>
              <a:ext uri="{FF2B5EF4-FFF2-40B4-BE49-F238E27FC236}">
                <a16:creationId xmlns:a16="http://schemas.microsoft.com/office/drawing/2014/main" id="{B3A089F5-C44A-423E-A411-0170507EB57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EA2F323-E5A0-4612-B41A-6BBC2FFFEB2E}"/>
              </a:ext>
            </a:extLst>
          </p:cNvPr>
          <p:cNvSpPr>
            <a:spLocks noGrp="1"/>
          </p:cNvSpPr>
          <p:nvPr>
            <p:ph type="sldNum" sz="quarter" idx="12"/>
          </p:nvPr>
        </p:nvSpPr>
        <p:spPr/>
        <p:txBody>
          <a:bodyPr/>
          <a:lstStyle/>
          <a:p>
            <a:fld id="{5F44216D-285E-4743-ADC0-F517FFC76697}" type="slidenum">
              <a:rPr lang="en-US" smtClean="0"/>
              <a:t>‹#›</a:t>
            </a:fld>
            <a:endParaRPr lang="en-US" dirty="0"/>
          </a:p>
        </p:txBody>
      </p:sp>
    </p:spTree>
    <p:extLst>
      <p:ext uri="{BB962C8B-B14F-4D97-AF65-F5344CB8AC3E}">
        <p14:creationId xmlns:p14="http://schemas.microsoft.com/office/powerpoint/2010/main" val="11562361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Content Placeholder 2">
            <a:extLst>
              <a:ext uri="{FF2B5EF4-FFF2-40B4-BE49-F238E27FC236}">
                <a16:creationId xmlns:a16="http://schemas.microsoft.com/office/drawing/2014/main" id="{72A72F24-C2F4-A848-9526-6DDE3032300C}"/>
              </a:ext>
            </a:extLst>
          </p:cNvPr>
          <p:cNvSpPr>
            <a:spLocks noGrp="1"/>
          </p:cNvSpPr>
          <p:nvPr>
            <p:ph sz="quarter" idx="10"/>
          </p:nvPr>
        </p:nvSpPr>
        <p:spPr>
          <a:xfrm>
            <a:off x="444500" y="1460500"/>
            <a:ext cx="5327904" cy="3977640"/>
          </a:xfrm>
          <a:prstGeom prst="rect">
            <a:avLst/>
          </a:prstGeom>
        </p:spPr>
        <p:txBody>
          <a:bodyPr vert="horz" lIns="91440" tIns="45720" rIns="91440" bIns="45720" rtlCol="0">
            <a:normAutofit/>
          </a:bodyPr>
          <a:lstStyle>
            <a:lvl1pPr>
              <a:lnSpc>
                <a:spcPct val="100000"/>
              </a:lnSpc>
              <a:defRPr lang="en-US" sz="1400" smtClean="0">
                <a:solidFill>
                  <a:schemeClr val="tx1">
                    <a:lumMod val="75000"/>
                    <a:lumOff val="25000"/>
                  </a:schemeClr>
                </a:solidFill>
              </a:defRPr>
            </a:lvl1pPr>
            <a:lvl2pPr>
              <a:lnSpc>
                <a:spcPct val="100000"/>
              </a:lnSpc>
              <a:defRPr lang="en-US" sz="1400" smtClean="0">
                <a:solidFill>
                  <a:schemeClr val="tx1">
                    <a:lumMod val="75000"/>
                    <a:lumOff val="25000"/>
                  </a:schemeClr>
                </a:solidFill>
              </a:defRPr>
            </a:lvl2pPr>
            <a:lvl3pPr>
              <a:lnSpc>
                <a:spcPct val="100000"/>
              </a:lnSpc>
              <a:defRPr lang="en-US" sz="1400" smtClean="0">
                <a:solidFill>
                  <a:schemeClr val="tx1">
                    <a:lumMod val="75000"/>
                    <a:lumOff val="25000"/>
                  </a:schemeClr>
                </a:solidFill>
              </a:defRPr>
            </a:lvl3pPr>
            <a:lvl4pPr>
              <a:lnSpc>
                <a:spcPct val="100000"/>
              </a:lnSpc>
              <a:defRPr lang="en-US" sz="1400" smtClean="0">
                <a:solidFill>
                  <a:schemeClr val="tx1">
                    <a:lumMod val="75000"/>
                    <a:lumOff val="25000"/>
                  </a:schemeClr>
                </a:solidFill>
              </a:defRPr>
            </a:lvl4pPr>
            <a:lvl5pPr>
              <a:lnSpc>
                <a:spcPct val="100000"/>
              </a:lnSpc>
              <a:defRPr lang="en-US" sz="140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p>
        </p:txBody>
      </p:sp>
      <p:sp>
        <p:nvSpPr>
          <p:cNvPr id="9" name="Date Placeholder 3">
            <a:extLst>
              <a:ext uri="{FF2B5EF4-FFF2-40B4-BE49-F238E27FC236}">
                <a16:creationId xmlns:a16="http://schemas.microsoft.com/office/drawing/2014/main" id="{0B5A9DDA-5C61-C94F-9C1E-F412423AF3E7}"/>
              </a:ext>
            </a:extLst>
          </p:cNvPr>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4/13/2024</a:t>
            </a:fld>
            <a:endParaRPr lang="en-US" dirty="0"/>
          </a:p>
        </p:txBody>
      </p:sp>
      <p:sp>
        <p:nvSpPr>
          <p:cNvPr id="10" name="Footer Placeholder 4">
            <a:extLst>
              <a:ext uri="{FF2B5EF4-FFF2-40B4-BE49-F238E27FC236}">
                <a16:creationId xmlns:a16="http://schemas.microsoft.com/office/drawing/2014/main" id="{AB9CE1BE-CD51-BD42-A659-2F084EB57DE7}"/>
              </a:ext>
            </a:extLst>
          </p:cNvPr>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11" name="Slide Number Placeholder 5">
            <a:extLst>
              <a:ext uri="{FF2B5EF4-FFF2-40B4-BE49-F238E27FC236}">
                <a16:creationId xmlns:a16="http://schemas.microsoft.com/office/drawing/2014/main" id="{F2707C4E-5419-8141-80B3-E4B112655C23}"/>
              </a:ext>
            </a:extLst>
          </p:cNvPr>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cxnSp>
        <p:nvCxnSpPr>
          <p:cNvPr id="12" name="Straight Connector 11">
            <a:extLst>
              <a:ext uri="{FF2B5EF4-FFF2-40B4-BE49-F238E27FC236}">
                <a16:creationId xmlns:a16="http://schemas.microsoft.com/office/drawing/2014/main" id="{06D362EF-E079-514F-814C-6085176CA7AD}"/>
              </a:ext>
            </a:extLst>
          </p:cNvPr>
          <p:cNvCxnSpPr>
            <a:cxnSpLocks/>
          </p:cNvCxnSpPr>
          <p:nvPr userDrawn="1"/>
        </p:nvCxnSpPr>
        <p:spPr>
          <a:xfrm>
            <a:off x="533400" y="1104900"/>
            <a:ext cx="11119104"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13" name="Title 1">
            <a:extLst>
              <a:ext uri="{FF2B5EF4-FFF2-40B4-BE49-F238E27FC236}">
                <a16:creationId xmlns:a16="http://schemas.microsoft.com/office/drawing/2014/main" id="{2AC75DAD-32BC-CC41-8DF4-9E68DB31CFAC}"/>
              </a:ext>
            </a:extLst>
          </p:cNvPr>
          <p:cNvSpPr>
            <a:spLocks noGrp="1"/>
          </p:cNvSpPr>
          <p:nvPr>
            <p:ph type="title"/>
          </p:nvPr>
        </p:nvSpPr>
        <p:spPr>
          <a:xfrm>
            <a:off x="444500" y="430609"/>
            <a:ext cx="9146972" cy="640080"/>
          </a:xfrm>
          <a:prstGeom prst="rect">
            <a:avLst/>
          </a:prstGeom>
        </p:spPr>
        <p:txBody>
          <a:bodyPr>
            <a:normAutofit/>
          </a:bodyPr>
          <a:lstStyle>
            <a:lvl1pPr>
              <a:defRPr sz="2800"/>
            </a:lvl1pPr>
          </a:lstStyle>
          <a:p>
            <a:r>
              <a:rPr lang="en-US"/>
              <a:t>Click to edit Master title style</a:t>
            </a:r>
          </a:p>
        </p:txBody>
      </p:sp>
    </p:spTree>
    <p:extLst>
      <p:ext uri="{BB962C8B-B14F-4D97-AF65-F5344CB8AC3E}">
        <p14:creationId xmlns:p14="http://schemas.microsoft.com/office/powerpoint/2010/main" val="33621732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90EAB2A1-27FC-7D46-BBF1-72410CED554C}"/>
              </a:ext>
            </a:extLst>
          </p:cNvPr>
          <p:cNvSpPr>
            <a:spLocks noGrp="1"/>
          </p:cNvSpPr>
          <p:nvPr>
            <p:ph sz="quarter" idx="13"/>
          </p:nvPr>
        </p:nvSpPr>
        <p:spPr>
          <a:xfrm>
            <a:off x="450596" y="2560320"/>
            <a:ext cx="9445752" cy="3977640"/>
          </a:xfrm>
          <a:prstGeom prst="rect">
            <a:avLst/>
          </a:prstGeom>
        </p:spPr>
        <p:txBody>
          <a:bodyPr vert="horz" lIns="91440" tIns="45720" rIns="91440" bIns="45720" rtlCol="0">
            <a:normAutofit/>
          </a:bodyPr>
          <a:lstStyle>
            <a:lvl1pPr>
              <a:defRPr lang="en-US" sz="2400" smtClean="0">
                <a:solidFill>
                  <a:schemeClr val="tx1">
                    <a:lumMod val="75000"/>
                    <a:lumOff val="25000"/>
                  </a:schemeClr>
                </a:solidFill>
                <a:latin typeface="+mn-lt"/>
              </a:defRPr>
            </a:lvl1pPr>
            <a:lvl2pPr>
              <a:defRPr lang="en-US" sz="1200" dirty="0" smtClean="0">
                <a:solidFill>
                  <a:schemeClr val="tx1">
                    <a:lumMod val="75000"/>
                    <a:lumOff val="25000"/>
                  </a:schemeClr>
                </a:solidFill>
                <a:latin typeface="+mn-lt"/>
              </a:defRPr>
            </a:lvl2pPr>
            <a:lvl3pPr>
              <a:defRPr lang="en-US" sz="1200" dirty="0" smtClean="0">
                <a:solidFill>
                  <a:schemeClr val="tx1">
                    <a:lumMod val="75000"/>
                    <a:lumOff val="25000"/>
                  </a:schemeClr>
                </a:solidFill>
                <a:latin typeface="+mn-lt"/>
              </a:defRPr>
            </a:lvl3pPr>
            <a:lvl4pPr>
              <a:defRPr lang="en-US" sz="1200" dirty="0" smtClean="0">
                <a:solidFill>
                  <a:schemeClr val="tx1">
                    <a:lumMod val="75000"/>
                    <a:lumOff val="25000"/>
                  </a:schemeClr>
                </a:solidFill>
                <a:latin typeface="+mn-lt"/>
              </a:defRPr>
            </a:lvl4pPr>
            <a:lvl5pPr>
              <a:defRPr lang="en-US" sz="1200" dirty="0">
                <a:solidFill>
                  <a:schemeClr val="tx1">
                    <a:lumMod val="75000"/>
                    <a:lumOff val="25000"/>
                  </a:schemeClr>
                </a:solidFill>
                <a:latin typeface="+mn-lt"/>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p>
        </p:txBody>
      </p:sp>
      <p:cxnSp>
        <p:nvCxnSpPr>
          <p:cNvPr id="8" name="Straight Connector 7">
            <a:extLst>
              <a:ext uri="{FF2B5EF4-FFF2-40B4-BE49-F238E27FC236}">
                <a16:creationId xmlns:a16="http://schemas.microsoft.com/office/drawing/2014/main" id="{1170A3AA-4210-FB4E-9790-9D6891AFF655}"/>
              </a:ext>
            </a:extLst>
          </p:cNvPr>
          <p:cNvCxnSpPr>
            <a:cxnSpLocks/>
          </p:cNvCxnSpPr>
          <p:nvPr userDrawn="1"/>
        </p:nvCxnSpPr>
        <p:spPr>
          <a:xfrm>
            <a:off x="533400" y="1104900"/>
            <a:ext cx="11119104"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9" name="Title 1">
            <a:extLst>
              <a:ext uri="{FF2B5EF4-FFF2-40B4-BE49-F238E27FC236}">
                <a16:creationId xmlns:a16="http://schemas.microsoft.com/office/drawing/2014/main" id="{28B6F196-1924-E341-B33B-77AEF4A875CF}"/>
              </a:ext>
            </a:extLst>
          </p:cNvPr>
          <p:cNvSpPr>
            <a:spLocks noGrp="1"/>
          </p:cNvSpPr>
          <p:nvPr>
            <p:ph type="title"/>
          </p:nvPr>
        </p:nvSpPr>
        <p:spPr>
          <a:xfrm>
            <a:off x="444500" y="430609"/>
            <a:ext cx="9146972" cy="640080"/>
          </a:xfrm>
          <a:prstGeom prst="rect">
            <a:avLst/>
          </a:prstGeom>
        </p:spPr>
        <p:txBody>
          <a:bodyPr>
            <a:normAutofit/>
          </a:bodyPr>
          <a:lstStyle>
            <a:lvl1pPr>
              <a:defRPr sz="2800"/>
            </a:lvl1pPr>
          </a:lstStyle>
          <a:p>
            <a:r>
              <a:rPr lang="en-US"/>
              <a:t>Click to edit Master title style</a:t>
            </a:r>
          </a:p>
        </p:txBody>
      </p:sp>
    </p:spTree>
    <p:extLst>
      <p:ext uri="{BB962C8B-B14F-4D97-AF65-F5344CB8AC3E}">
        <p14:creationId xmlns:p14="http://schemas.microsoft.com/office/powerpoint/2010/main" val="27364865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7BE2BF-67D0-421C-B0EA-C2FDA38E908E}"/>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19ED459D-4DBB-4B08-B28E-38CB294598EB}"/>
              </a:ext>
            </a:extLst>
          </p:cNvPr>
          <p:cNvSpPr>
            <a:spLocks noGrp="1"/>
          </p:cNvSpPr>
          <p:nvPr>
            <p:ph sz="half" idx="1"/>
          </p:nvPr>
        </p:nvSpPr>
        <p:spPr>
          <a:xfrm>
            <a:off x="838200" y="1825625"/>
            <a:ext cx="5181601"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19D5826-9D5D-45F7-9039-C9593873510D}"/>
              </a:ext>
            </a:extLst>
          </p:cNvPr>
          <p:cNvSpPr>
            <a:spLocks noGrp="1"/>
          </p:cNvSpPr>
          <p:nvPr>
            <p:ph sz="half" idx="2"/>
          </p:nvPr>
        </p:nvSpPr>
        <p:spPr>
          <a:xfrm>
            <a:off x="6172200" y="1825625"/>
            <a:ext cx="5181601"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3C35230-6E6B-4AE2-A238-476A2293EE28}"/>
              </a:ext>
            </a:extLst>
          </p:cNvPr>
          <p:cNvSpPr>
            <a:spLocks noGrp="1"/>
          </p:cNvSpPr>
          <p:nvPr>
            <p:ph type="dt" sz="half" idx="10"/>
          </p:nvPr>
        </p:nvSpPr>
        <p:spPr/>
        <p:txBody>
          <a:bodyPr/>
          <a:lstStyle/>
          <a:p>
            <a:fld id="{703E2F8D-62B3-48AF-BAF5-944399905ED0}" type="datetimeFigureOut">
              <a:rPr lang="en-US" smtClean="0"/>
              <a:t>4/13/2024</a:t>
            </a:fld>
            <a:endParaRPr lang="en-US" dirty="0"/>
          </a:p>
        </p:txBody>
      </p:sp>
      <p:sp>
        <p:nvSpPr>
          <p:cNvPr id="6" name="Footer Placeholder 5">
            <a:extLst>
              <a:ext uri="{FF2B5EF4-FFF2-40B4-BE49-F238E27FC236}">
                <a16:creationId xmlns:a16="http://schemas.microsoft.com/office/drawing/2014/main" id="{B3EC195B-3566-4F5A-8A17-C0D96E0DC8A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5A64FFA-F5D7-4974-90D5-37C1E4F5D4C4}"/>
              </a:ext>
            </a:extLst>
          </p:cNvPr>
          <p:cNvSpPr>
            <a:spLocks noGrp="1"/>
          </p:cNvSpPr>
          <p:nvPr>
            <p:ph type="sldNum" sz="quarter" idx="12"/>
          </p:nvPr>
        </p:nvSpPr>
        <p:spPr/>
        <p:txBody>
          <a:bodyPr/>
          <a:lstStyle/>
          <a:p>
            <a:fld id="{5F44216D-285E-4743-ADC0-F517FFC76697}" type="slidenum">
              <a:rPr lang="en-US" smtClean="0"/>
              <a:t>‹#›</a:t>
            </a:fld>
            <a:endParaRPr lang="en-US" dirty="0"/>
          </a:p>
        </p:txBody>
      </p:sp>
    </p:spTree>
    <p:extLst>
      <p:ext uri="{BB962C8B-B14F-4D97-AF65-F5344CB8AC3E}">
        <p14:creationId xmlns:p14="http://schemas.microsoft.com/office/powerpoint/2010/main" val="12840146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93013-51BB-4A17-B3BD-969427C676BB}"/>
              </a:ext>
            </a:extLst>
          </p:cNvPr>
          <p:cNvSpPr>
            <a:spLocks noGrp="1"/>
          </p:cNvSpPr>
          <p:nvPr>
            <p:ph type="title"/>
          </p:nvPr>
        </p:nvSpPr>
        <p:spPr>
          <a:xfrm>
            <a:off x="839788" y="365125"/>
            <a:ext cx="10515600" cy="1325563"/>
          </a:xfrm>
          <a:prstGeom prst="rect">
            <a:avLst/>
          </a:prstGeom>
        </p:spPr>
        <p:txBody>
          <a:bodyPr/>
          <a:lstStyle/>
          <a:p>
            <a:r>
              <a:rPr lang="en-US"/>
              <a:t>Click to edit Master title style</a:t>
            </a:r>
          </a:p>
        </p:txBody>
      </p:sp>
      <p:sp>
        <p:nvSpPr>
          <p:cNvPr id="3" name="Text Placeholder 2">
            <a:extLst>
              <a:ext uri="{FF2B5EF4-FFF2-40B4-BE49-F238E27FC236}">
                <a16:creationId xmlns:a16="http://schemas.microsoft.com/office/drawing/2014/main" id="{E965D238-163E-4CA0-8D72-013A528AF55D}"/>
              </a:ext>
            </a:extLst>
          </p:cNvPr>
          <p:cNvSpPr>
            <a:spLocks noGrp="1"/>
          </p:cNvSpPr>
          <p:nvPr>
            <p:ph type="body" idx="1"/>
          </p:nvPr>
        </p:nvSpPr>
        <p:spPr>
          <a:xfrm>
            <a:off x="839789" y="1681164"/>
            <a:ext cx="5157787" cy="823912"/>
          </a:xfrm>
          <a:prstGeom prst="rect">
            <a:avLst/>
          </a:prstGeom>
        </p:spPr>
        <p:txBody>
          <a:bodyPr anchor="b"/>
          <a:lstStyle>
            <a:lvl1pPr marL="0" indent="0">
              <a:buNone/>
              <a:defRPr sz="2400" b="1"/>
            </a:lvl1pPr>
            <a:lvl2pPr marL="457196" indent="0">
              <a:buNone/>
              <a:defRPr sz="2000" b="1"/>
            </a:lvl2pPr>
            <a:lvl3pPr marL="914391" indent="0">
              <a:buNone/>
              <a:defRPr sz="1800" b="1"/>
            </a:lvl3pPr>
            <a:lvl4pPr marL="1371587" indent="0">
              <a:buNone/>
              <a:defRPr sz="1600" b="1"/>
            </a:lvl4pPr>
            <a:lvl5pPr marL="1828783" indent="0">
              <a:buNone/>
              <a:defRPr sz="1600" b="1"/>
            </a:lvl5pPr>
            <a:lvl6pPr marL="2285978" indent="0">
              <a:buNone/>
              <a:defRPr sz="1600" b="1"/>
            </a:lvl6pPr>
            <a:lvl7pPr marL="2743174" indent="0">
              <a:buNone/>
              <a:defRPr sz="1600" b="1"/>
            </a:lvl7pPr>
            <a:lvl8pPr marL="3200370" indent="0">
              <a:buNone/>
              <a:defRPr sz="1600" b="1"/>
            </a:lvl8pPr>
            <a:lvl9pPr marL="3657565"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974BFD3-F57E-442B-B0D6-44B28B98ABBA}"/>
              </a:ext>
            </a:extLst>
          </p:cNvPr>
          <p:cNvSpPr>
            <a:spLocks noGrp="1"/>
          </p:cNvSpPr>
          <p:nvPr>
            <p:ph sz="half" idx="2"/>
          </p:nvPr>
        </p:nvSpPr>
        <p:spPr>
          <a:xfrm>
            <a:off x="839789"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D6C678E-A9F6-402F-AB68-0001BA3C2376}"/>
              </a:ext>
            </a:extLst>
          </p:cNvPr>
          <p:cNvSpPr>
            <a:spLocks noGrp="1"/>
          </p:cNvSpPr>
          <p:nvPr>
            <p:ph type="body" sz="quarter" idx="3"/>
          </p:nvPr>
        </p:nvSpPr>
        <p:spPr>
          <a:xfrm>
            <a:off x="6172201" y="1681164"/>
            <a:ext cx="5183188" cy="823912"/>
          </a:xfrm>
          <a:prstGeom prst="rect">
            <a:avLst/>
          </a:prstGeom>
        </p:spPr>
        <p:txBody>
          <a:bodyPr anchor="b"/>
          <a:lstStyle>
            <a:lvl1pPr marL="0" indent="0">
              <a:buNone/>
              <a:defRPr sz="2400" b="1"/>
            </a:lvl1pPr>
            <a:lvl2pPr marL="457196" indent="0">
              <a:buNone/>
              <a:defRPr sz="2000" b="1"/>
            </a:lvl2pPr>
            <a:lvl3pPr marL="914391" indent="0">
              <a:buNone/>
              <a:defRPr sz="1800" b="1"/>
            </a:lvl3pPr>
            <a:lvl4pPr marL="1371587" indent="0">
              <a:buNone/>
              <a:defRPr sz="1600" b="1"/>
            </a:lvl4pPr>
            <a:lvl5pPr marL="1828783" indent="0">
              <a:buNone/>
              <a:defRPr sz="1600" b="1"/>
            </a:lvl5pPr>
            <a:lvl6pPr marL="2285978" indent="0">
              <a:buNone/>
              <a:defRPr sz="1600" b="1"/>
            </a:lvl6pPr>
            <a:lvl7pPr marL="2743174" indent="0">
              <a:buNone/>
              <a:defRPr sz="1600" b="1"/>
            </a:lvl7pPr>
            <a:lvl8pPr marL="3200370" indent="0">
              <a:buNone/>
              <a:defRPr sz="1600" b="1"/>
            </a:lvl8pPr>
            <a:lvl9pPr marL="3657565"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AC1CE1F-0133-4A8E-9510-3927C275ADB7}"/>
              </a:ext>
            </a:extLst>
          </p:cNvPr>
          <p:cNvSpPr>
            <a:spLocks noGrp="1"/>
          </p:cNvSpPr>
          <p:nvPr>
            <p:ph sz="quarter" idx="4"/>
          </p:nvPr>
        </p:nvSpPr>
        <p:spPr>
          <a:xfrm>
            <a:off x="6172201"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A812791-1A66-47A2-B8AB-CF2C8494CA0A}"/>
              </a:ext>
            </a:extLst>
          </p:cNvPr>
          <p:cNvSpPr>
            <a:spLocks noGrp="1"/>
          </p:cNvSpPr>
          <p:nvPr>
            <p:ph type="dt" sz="half" idx="10"/>
          </p:nvPr>
        </p:nvSpPr>
        <p:spPr/>
        <p:txBody>
          <a:bodyPr/>
          <a:lstStyle/>
          <a:p>
            <a:fld id="{703E2F8D-62B3-48AF-BAF5-944399905ED0}" type="datetimeFigureOut">
              <a:rPr lang="en-US" smtClean="0"/>
              <a:t>4/13/2024</a:t>
            </a:fld>
            <a:endParaRPr lang="en-US" dirty="0"/>
          </a:p>
        </p:txBody>
      </p:sp>
      <p:sp>
        <p:nvSpPr>
          <p:cNvPr id="8" name="Footer Placeholder 7">
            <a:extLst>
              <a:ext uri="{FF2B5EF4-FFF2-40B4-BE49-F238E27FC236}">
                <a16:creationId xmlns:a16="http://schemas.microsoft.com/office/drawing/2014/main" id="{4433D370-BE25-4CF9-8D18-A8B0D6286AC1}"/>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5CFF9EFB-2082-4B18-8532-2E058DF98F6F}"/>
              </a:ext>
            </a:extLst>
          </p:cNvPr>
          <p:cNvSpPr>
            <a:spLocks noGrp="1"/>
          </p:cNvSpPr>
          <p:nvPr>
            <p:ph type="sldNum" sz="quarter" idx="12"/>
          </p:nvPr>
        </p:nvSpPr>
        <p:spPr/>
        <p:txBody>
          <a:bodyPr/>
          <a:lstStyle/>
          <a:p>
            <a:fld id="{5F44216D-285E-4743-ADC0-F517FFC76697}" type="slidenum">
              <a:rPr lang="en-US" smtClean="0"/>
              <a:t>‹#›</a:t>
            </a:fld>
            <a:endParaRPr lang="en-US" dirty="0"/>
          </a:p>
        </p:txBody>
      </p:sp>
    </p:spTree>
    <p:extLst>
      <p:ext uri="{BB962C8B-B14F-4D97-AF65-F5344CB8AC3E}">
        <p14:creationId xmlns:p14="http://schemas.microsoft.com/office/powerpoint/2010/main" val="37933235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A482C-C319-43FD-93FF-980D21E2E196}"/>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Date Placeholder 2">
            <a:extLst>
              <a:ext uri="{FF2B5EF4-FFF2-40B4-BE49-F238E27FC236}">
                <a16:creationId xmlns:a16="http://schemas.microsoft.com/office/drawing/2014/main" id="{4203A496-9194-4AF3-A700-304E648B30AF}"/>
              </a:ext>
            </a:extLst>
          </p:cNvPr>
          <p:cNvSpPr>
            <a:spLocks noGrp="1"/>
          </p:cNvSpPr>
          <p:nvPr>
            <p:ph type="dt" sz="half" idx="10"/>
          </p:nvPr>
        </p:nvSpPr>
        <p:spPr/>
        <p:txBody>
          <a:bodyPr/>
          <a:lstStyle/>
          <a:p>
            <a:fld id="{703E2F8D-62B3-48AF-BAF5-944399905ED0}" type="datetimeFigureOut">
              <a:rPr lang="en-US" smtClean="0"/>
              <a:t>4/13/2024</a:t>
            </a:fld>
            <a:endParaRPr lang="en-US" dirty="0"/>
          </a:p>
        </p:txBody>
      </p:sp>
      <p:sp>
        <p:nvSpPr>
          <p:cNvPr id="4" name="Footer Placeholder 3">
            <a:extLst>
              <a:ext uri="{FF2B5EF4-FFF2-40B4-BE49-F238E27FC236}">
                <a16:creationId xmlns:a16="http://schemas.microsoft.com/office/drawing/2014/main" id="{5303CEB3-10DB-4C6B-B786-6EA61FEAF4ED}"/>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E36A844B-2D32-4E86-8B10-61DBDBE59C29}"/>
              </a:ext>
            </a:extLst>
          </p:cNvPr>
          <p:cNvSpPr>
            <a:spLocks noGrp="1"/>
          </p:cNvSpPr>
          <p:nvPr>
            <p:ph type="sldNum" sz="quarter" idx="12"/>
          </p:nvPr>
        </p:nvSpPr>
        <p:spPr/>
        <p:txBody>
          <a:bodyPr/>
          <a:lstStyle/>
          <a:p>
            <a:fld id="{5F44216D-285E-4743-ADC0-F517FFC76697}" type="slidenum">
              <a:rPr lang="en-US" smtClean="0"/>
              <a:t>‹#›</a:t>
            </a:fld>
            <a:endParaRPr lang="en-US" dirty="0"/>
          </a:p>
        </p:txBody>
      </p:sp>
    </p:spTree>
    <p:extLst>
      <p:ext uri="{BB962C8B-B14F-4D97-AF65-F5344CB8AC3E}">
        <p14:creationId xmlns:p14="http://schemas.microsoft.com/office/powerpoint/2010/main" val="39837425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121782B-EB6A-4988-856E-D6637A15B30A}"/>
              </a:ext>
            </a:extLst>
          </p:cNvPr>
          <p:cNvSpPr>
            <a:spLocks noGrp="1"/>
          </p:cNvSpPr>
          <p:nvPr>
            <p:ph type="dt" sz="half" idx="10"/>
          </p:nvPr>
        </p:nvSpPr>
        <p:spPr/>
        <p:txBody>
          <a:bodyPr/>
          <a:lstStyle/>
          <a:p>
            <a:fld id="{703E2F8D-62B3-48AF-BAF5-944399905ED0}" type="datetimeFigureOut">
              <a:rPr lang="en-US" smtClean="0"/>
              <a:t>4/13/2024</a:t>
            </a:fld>
            <a:endParaRPr lang="en-US" dirty="0"/>
          </a:p>
        </p:txBody>
      </p:sp>
      <p:sp>
        <p:nvSpPr>
          <p:cNvPr id="3" name="Footer Placeholder 2">
            <a:extLst>
              <a:ext uri="{FF2B5EF4-FFF2-40B4-BE49-F238E27FC236}">
                <a16:creationId xmlns:a16="http://schemas.microsoft.com/office/drawing/2014/main" id="{161005B5-4499-443A-AEC7-4504692A5F99}"/>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275E9E49-7000-42FC-9389-8FC847AA8505}"/>
              </a:ext>
            </a:extLst>
          </p:cNvPr>
          <p:cNvSpPr>
            <a:spLocks noGrp="1"/>
          </p:cNvSpPr>
          <p:nvPr>
            <p:ph type="sldNum" sz="quarter" idx="12"/>
          </p:nvPr>
        </p:nvSpPr>
        <p:spPr/>
        <p:txBody>
          <a:bodyPr/>
          <a:lstStyle/>
          <a:p>
            <a:fld id="{5F44216D-285E-4743-ADC0-F517FFC76697}" type="slidenum">
              <a:rPr lang="en-US" smtClean="0"/>
              <a:t>‹#›</a:t>
            </a:fld>
            <a:endParaRPr lang="en-US" dirty="0"/>
          </a:p>
        </p:txBody>
      </p:sp>
    </p:spTree>
    <p:extLst>
      <p:ext uri="{BB962C8B-B14F-4D97-AF65-F5344CB8AC3E}">
        <p14:creationId xmlns:p14="http://schemas.microsoft.com/office/powerpoint/2010/main" val="21830660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EFE04-76D2-4EE9-82B4-6CF8BDAEF1A2}"/>
              </a:ext>
            </a:extLst>
          </p:cNvPr>
          <p:cNvSpPr>
            <a:spLocks noGrp="1"/>
          </p:cNvSpPr>
          <p:nvPr>
            <p:ph type="title"/>
          </p:nvPr>
        </p:nvSpPr>
        <p:spPr>
          <a:xfrm>
            <a:off x="839789" y="457200"/>
            <a:ext cx="3932237" cy="1600200"/>
          </a:xfrm>
          <a:prstGeom prst="rect">
            <a:avLst/>
          </a:prstGeo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C0215A4-C64A-4FDE-8E67-809F9ECFC281}"/>
              </a:ext>
            </a:extLst>
          </p:cNvPr>
          <p:cNvSpPr>
            <a:spLocks noGrp="1"/>
          </p:cNvSpPr>
          <p:nvPr>
            <p:ph idx="1"/>
          </p:nvPr>
        </p:nvSpPr>
        <p:spPr>
          <a:xfrm>
            <a:off x="5183189" y="987426"/>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0899654-FEE0-4F7C-9F7E-E61364191555}"/>
              </a:ext>
            </a:extLst>
          </p:cNvPr>
          <p:cNvSpPr>
            <a:spLocks noGrp="1"/>
          </p:cNvSpPr>
          <p:nvPr>
            <p:ph type="body" sz="half" idx="2"/>
          </p:nvPr>
        </p:nvSpPr>
        <p:spPr>
          <a:xfrm>
            <a:off x="839789" y="2057401"/>
            <a:ext cx="3932237" cy="3811588"/>
          </a:xfrm>
          <a:prstGeom prst="rect">
            <a:avLst/>
          </a:prstGeom>
        </p:spPr>
        <p:txBody>
          <a:bodyPr/>
          <a:lstStyle>
            <a:lvl1pPr marL="0" indent="0">
              <a:buNone/>
              <a:defRPr sz="1600"/>
            </a:lvl1pPr>
            <a:lvl2pPr marL="457196" indent="0">
              <a:buNone/>
              <a:defRPr sz="1400"/>
            </a:lvl2pPr>
            <a:lvl3pPr marL="914391" indent="0">
              <a:buNone/>
              <a:defRPr sz="1200"/>
            </a:lvl3pPr>
            <a:lvl4pPr marL="1371587" indent="0">
              <a:buNone/>
              <a:defRPr sz="1000"/>
            </a:lvl4pPr>
            <a:lvl5pPr marL="1828783" indent="0">
              <a:buNone/>
              <a:defRPr sz="1000"/>
            </a:lvl5pPr>
            <a:lvl6pPr marL="2285978" indent="0">
              <a:buNone/>
              <a:defRPr sz="1000"/>
            </a:lvl6pPr>
            <a:lvl7pPr marL="2743174" indent="0">
              <a:buNone/>
              <a:defRPr sz="1000"/>
            </a:lvl7pPr>
            <a:lvl8pPr marL="3200370" indent="0">
              <a:buNone/>
              <a:defRPr sz="1000"/>
            </a:lvl8pPr>
            <a:lvl9pPr marL="3657565"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10672D7-560C-46F5-B38A-5864AF61BD82}"/>
              </a:ext>
            </a:extLst>
          </p:cNvPr>
          <p:cNvSpPr>
            <a:spLocks noGrp="1"/>
          </p:cNvSpPr>
          <p:nvPr>
            <p:ph type="dt" sz="half" idx="10"/>
          </p:nvPr>
        </p:nvSpPr>
        <p:spPr/>
        <p:txBody>
          <a:bodyPr/>
          <a:lstStyle/>
          <a:p>
            <a:fld id="{703E2F8D-62B3-48AF-BAF5-944399905ED0}" type="datetimeFigureOut">
              <a:rPr lang="en-US" smtClean="0"/>
              <a:t>4/13/2024</a:t>
            </a:fld>
            <a:endParaRPr lang="en-US" dirty="0"/>
          </a:p>
        </p:txBody>
      </p:sp>
      <p:sp>
        <p:nvSpPr>
          <p:cNvPr id="6" name="Footer Placeholder 5">
            <a:extLst>
              <a:ext uri="{FF2B5EF4-FFF2-40B4-BE49-F238E27FC236}">
                <a16:creationId xmlns:a16="http://schemas.microsoft.com/office/drawing/2014/main" id="{83333971-AB39-461C-BCDD-6F82E9DF4F5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7E7803C-62B5-41B0-9BE1-73F066620140}"/>
              </a:ext>
            </a:extLst>
          </p:cNvPr>
          <p:cNvSpPr>
            <a:spLocks noGrp="1"/>
          </p:cNvSpPr>
          <p:nvPr>
            <p:ph type="sldNum" sz="quarter" idx="12"/>
          </p:nvPr>
        </p:nvSpPr>
        <p:spPr/>
        <p:txBody>
          <a:bodyPr/>
          <a:lstStyle/>
          <a:p>
            <a:fld id="{5F44216D-285E-4743-ADC0-F517FFC76697}" type="slidenum">
              <a:rPr lang="en-US" smtClean="0"/>
              <a:t>‹#›</a:t>
            </a:fld>
            <a:endParaRPr lang="en-US" dirty="0"/>
          </a:p>
        </p:txBody>
      </p:sp>
    </p:spTree>
    <p:extLst>
      <p:ext uri="{BB962C8B-B14F-4D97-AF65-F5344CB8AC3E}">
        <p14:creationId xmlns:p14="http://schemas.microsoft.com/office/powerpoint/2010/main" val="26308357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77523E-938F-438E-ACC4-357650D6A3F1}"/>
              </a:ext>
            </a:extLst>
          </p:cNvPr>
          <p:cNvSpPr>
            <a:spLocks noGrp="1"/>
          </p:cNvSpPr>
          <p:nvPr>
            <p:ph type="title"/>
          </p:nvPr>
        </p:nvSpPr>
        <p:spPr>
          <a:xfrm>
            <a:off x="839789" y="457200"/>
            <a:ext cx="3932237" cy="1600200"/>
          </a:xfrm>
          <a:prstGeom prst="rect">
            <a:avLst/>
          </a:prstGeo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FC72DA9-4F67-4E76-B94A-2A066F0CC926}"/>
              </a:ext>
            </a:extLst>
          </p:cNvPr>
          <p:cNvSpPr>
            <a:spLocks noGrp="1"/>
          </p:cNvSpPr>
          <p:nvPr>
            <p:ph type="pic" idx="1"/>
          </p:nvPr>
        </p:nvSpPr>
        <p:spPr>
          <a:xfrm>
            <a:off x="5183189" y="987426"/>
            <a:ext cx="6172200" cy="4873625"/>
          </a:xfrm>
          <a:prstGeom prst="rect">
            <a:avLst/>
          </a:prstGeom>
        </p:spPr>
        <p:txBody>
          <a:bodyPr/>
          <a:lstStyle>
            <a:lvl1pPr marL="0" indent="0">
              <a:buNone/>
              <a:defRPr sz="3200"/>
            </a:lvl1pPr>
            <a:lvl2pPr marL="457196" indent="0">
              <a:buNone/>
              <a:defRPr sz="2800"/>
            </a:lvl2pPr>
            <a:lvl3pPr marL="914391" indent="0">
              <a:buNone/>
              <a:defRPr sz="2400"/>
            </a:lvl3pPr>
            <a:lvl4pPr marL="1371587" indent="0">
              <a:buNone/>
              <a:defRPr sz="2000"/>
            </a:lvl4pPr>
            <a:lvl5pPr marL="1828783" indent="0">
              <a:buNone/>
              <a:defRPr sz="2000"/>
            </a:lvl5pPr>
            <a:lvl6pPr marL="2285978" indent="0">
              <a:buNone/>
              <a:defRPr sz="2000"/>
            </a:lvl6pPr>
            <a:lvl7pPr marL="2743174" indent="0">
              <a:buNone/>
              <a:defRPr sz="2000"/>
            </a:lvl7pPr>
            <a:lvl8pPr marL="3200370" indent="0">
              <a:buNone/>
              <a:defRPr sz="2000"/>
            </a:lvl8pPr>
            <a:lvl9pPr marL="3657565"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6E2FDD4-868B-425C-9784-E80DB7C0150E}"/>
              </a:ext>
            </a:extLst>
          </p:cNvPr>
          <p:cNvSpPr>
            <a:spLocks noGrp="1"/>
          </p:cNvSpPr>
          <p:nvPr>
            <p:ph type="body" sz="half" idx="2"/>
          </p:nvPr>
        </p:nvSpPr>
        <p:spPr>
          <a:xfrm>
            <a:off x="839789" y="2057401"/>
            <a:ext cx="3932237" cy="3811588"/>
          </a:xfrm>
          <a:prstGeom prst="rect">
            <a:avLst/>
          </a:prstGeom>
        </p:spPr>
        <p:txBody>
          <a:bodyPr/>
          <a:lstStyle>
            <a:lvl1pPr marL="0" indent="0">
              <a:buNone/>
              <a:defRPr sz="1600"/>
            </a:lvl1pPr>
            <a:lvl2pPr marL="457196" indent="0">
              <a:buNone/>
              <a:defRPr sz="1400"/>
            </a:lvl2pPr>
            <a:lvl3pPr marL="914391" indent="0">
              <a:buNone/>
              <a:defRPr sz="1200"/>
            </a:lvl3pPr>
            <a:lvl4pPr marL="1371587" indent="0">
              <a:buNone/>
              <a:defRPr sz="1000"/>
            </a:lvl4pPr>
            <a:lvl5pPr marL="1828783" indent="0">
              <a:buNone/>
              <a:defRPr sz="1000"/>
            </a:lvl5pPr>
            <a:lvl6pPr marL="2285978" indent="0">
              <a:buNone/>
              <a:defRPr sz="1000"/>
            </a:lvl6pPr>
            <a:lvl7pPr marL="2743174" indent="0">
              <a:buNone/>
              <a:defRPr sz="1000"/>
            </a:lvl7pPr>
            <a:lvl8pPr marL="3200370" indent="0">
              <a:buNone/>
              <a:defRPr sz="1000"/>
            </a:lvl8pPr>
            <a:lvl9pPr marL="3657565"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7853192-BC34-458B-84D8-10413109E1AF}"/>
              </a:ext>
            </a:extLst>
          </p:cNvPr>
          <p:cNvSpPr>
            <a:spLocks noGrp="1"/>
          </p:cNvSpPr>
          <p:nvPr>
            <p:ph type="dt" sz="half" idx="10"/>
          </p:nvPr>
        </p:nvSpPr>
        <p:spPr/>
        <p:txBody>
          <a:bodyPr/>
          <a:lstStyle/>
          <a:p>
            <a:fld id="{703E2F8D-62B3-48AF-BAF5-944399905ED0}" type="datetimeFigureOut">
              <a:rPr lang="en-US" smtClean="0"/>
              <a:t>4/13/2024</a:t>
            </a:fld>
            <a:endParaRPr lang="en-US" dirty="0"/>
          </a:p>
        </p:txBody>
      </p:sp>
      <p:sp>
        <p:nvSpPr>
          <p:cNvPr id="6" name="Footer Placeholder 5">
            <a:extLst>
              <a:ext uri="{FF2B5EF4-FFF2-40B4-BE49-F238E27FC236}">
                <a16:creationId xmlns:a16="http://schemas.microsoft.com/office/drawing/2014/main" id="{AC4140DD-DF78-4ACA-994A-2C80E820B3C8}"/>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5B255A00-460B-4060-8FC4-6AE015CD05AA}"/>
              </a:ext>
            </a:extLst>
          </p:cNvPr>
          <p:cNvSpPr>
            <a:spLocks noGrp="1"/>
          </p:cNvSpPr>
          <p:nvPr>
            <p:ph type="sldNum" sz="quarter" idx="12"/>
          </p:nvPr>
        </p:nvSpPr>
        <p:spPr/>
        <p:txBody>
          <a:bodyPr/>
          <a:lstStyle/>
          <a:p>
            <a:fld id="{5F44216D-285E-4743-ADC0-F517FFC76697}" type="slidenum">
              <a:rPr lang="en-US" smtClean="0"/>
              <a:t>‹#›</a:t>
            </a:fld>
            <a:endParaRPr lang="en-US" dirty="0"/>
          </a:p>
        </p:txBody>
      </p:sp>
    </p:spTree>
    <p:extLst>
      <p:ext uri="{BB962C8B-B14F-4D97-AF65-F5344CB8AC3E}">
        <p14:creationId xmlns:p14="http://schemas.microsoft.com/office/powerpoint/2010/main" val="41427866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738DD69-FB8A-4188-BFE4-CBF509E5E18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7815C50-137C-4155-8543-556E7E213FC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9C6A1DE-66DD-40F1-896C-01B693106E56}"/>
              </a:ext>
            </a:extLst>
          </p:cNvPr>
          <p:cNvSpPr>
            <a:spLocks noGrp="1"/>
          </p:cNvSpPr>
          <p:nvPr>
            <p:ph type="dt" sz="half" idx="2"/>
          </p:nvPr>
        </p:nvSpPr>
        <p:spPr>
          <a:xfrm>
            <a:off x="838200" y="6356351"/>
            <a:ext cx="2743201"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3E2F8D-62B3-48AF-BAF5-944399905ED0}" type="datetimeFigureOut">
              <a:rPr lang="en-US" smtClean="0"/>
              <a:t>4/13/2024</a:t>
            </a:fld>
            <a:endParaRPr lang="en-US" dirty="0"/>
          </a:p>
        </p:txBody>
      </p:sp>
      <p:sp>
        <p:nvSpPr>
          <p:cNvPr id="5" name="Footer Placeholder 4">
            <a:extLst>
              <a:ext uri="{FF2B5EF4-FFF2-40B4-BE49-F238E27FC236}">
                <a16:creationId xmlns:a16="http://schemas.microsoft.com/office/drawing/2014/main" id="{E07912B1-2F8B-49C2-9253-FDAAEF5D9451}"/>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4743CF23-BB91-472C-8560-11C5F5282E38}"/>
              </a:ext>
            </a:extLst>
          </p:cNvPr>
          <p:cNvSpPr>
            <a:spLocks noGrp="1"/>
          </p:cNvSpPr>
          <p:nvPr>
            <p:ph type="sldNum" sz="quarter" idx="4"/>
          </p:nvPr>
        </p:nvSpPr>
        <p:spPr>
          <a:xfrm>
            <a:off x="8610600" y="6356351"/>
            <a:ext cx="2743201"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44216D-285E-4743-ADC0-F517FFC76697}" type="slidenum">
              <a:rPr lang="en-US" smtClean="0"/>
              <a:t>‹#›</a:t>
            </a:fld>
            <a:endParaRPr lang="en-US" dirty="0"/>
          </a:p>
        </p:txBody>
      </p:sp>
    </p:spTree>
    <p:extLst>
      <p:ext uri="{BB962C8B-B14F-4D97-AF65-F5344CB8AC3E}">
        <p14:creationId xmlns:p14="http://schemas.microsoft.com/office/powerpoint/2010/main" val="6829154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391"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8" indent="-228598" algn="l" defTabSz="914391"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93" indent="-228598" algn="l" defTabSz="914391"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89" indent="-228598" algn="l" defTabSz="914391"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85"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80"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76"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72"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67"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63"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91" rtl="0" eaLnBrk="1" latinLnBrk="0" hangingPunct="1">
        <a:defRPr sz="1800" kern="1200">
          <a:solidFill>
            <a:schemeClr val="tx1"/>
          </a:solidFill>
          <a:latin typeface="+mn-lt"/>
          <a:ea typeface="+mn-ea"/>
          <a:cs typeface="+mn-cs"/>
        </a:defRPr>
      </a:lvl1pPr>
      <a:lvl2pPr marL="457196" algn="l" defTabSz="914391" rtl="0" eaLnBrk="1" latinLnBrk="0" hangingPunct="1">
        <a:defRPr sz="1800" kern="1200">
          <a:solidFill>
            <a:schemeClr val="tx1"/>
          </a:solidFill>
          <a:latin typeface="+mn-lt"/>
          <a:ea typeface="+mn-ea"/>
          <a:cs typeface="+mn-cs"/>
        </a:defRPr>
      </a:lvl2pPr>
      <a:lvl3pPr marL="914391" algn="l" defTabSz="914391" rtl="0" eaLnBrk="1" latinLnBrk="0" hangingPunct="1">
        <a:defRPr sz="1800" kern="1200">
          <a:solidFill>
            <a:schemeClr val="tx1"/>
          </a:solidFill>
          <a:latin typeface="+mn-lt"/>
          <a:ea typeface="+mn-ea"/>
          <a:cs typeface="+mn-cs"/>
        </a:defRPr>
      </a:lvl3pPr>
      <a:lvl4pPr marL="1371587" algn="l" defTabSz="914391" rtl="0" eaLnBrk="1" latinLnBrk="0" hangingPunct="1">
        <a:defRPr sz="1800" kern="1200">
          <a:solidFill>
            <a:schemeClr val="tx1"/>
          </a:solidFill>
          <a:latin typeface="+mn-lt"/>
          <a:ea typeface="+mn-ea"/>
          <a:cs typeface="+mn-cs"/>
        </a:defRPr>
      </a:lvl4pPr>
      <a:lvl5pPr marL="1828783" algn="l" defTabSz="914391" rtl="0" eaLnBrk="1" latinLnBrk="0" hangingPunct="1">
        <a:defRPr sz="1800" kern="1200">
          <a:solidFill>
            <a:schemeClr val="tx1"/>
          </a:solidFill>
          <a:latin typeface="+mn-lt"/>
          <a:ea typeface="+mn-ea"/>
          <a:cs typeface="+mn-cs"/>
        </a:defRPr>
      </a:lvl5pPr>
      <a:lvl6pPr marL="2285978" algn="l" defTabSz="914391" rtl="0" eaLnBrk="1" latinLnBrk="0" hangingPunct="1">
        <a:defRPr sz="1800" kern="1200">
          <a:solidFill>
            <a:schemeClr val="tx1"/>
          </a:solidFill>
          <a:latin typeface="+mn-lt"/>
          <a:ea typeface="+mn-ea"/>
          <a:cs typeface="+mn-cs"/>
        </a:defRPr>
      </a:lvl6pPr>
      <a:lvl7pPr marL="2743174" algn="l" defTabSz="914391" rtl="0" eaLnBrk="1" latinLnBrk="0" hangingPunct="1">
        <a:defRPr sz="1800" kern="1200">
          <a:solidFill>
            <a:schemeClr val="tx1"/>
          </a:solidFill>
          <a:latin typeface="+mn-lt"/>
          <a:ea typeface="+mn-ea"/>
          <a:cs typeface="+mn-cs"/>
        </a:defRPr>
      </a:lvl7pPr>
      <a:lvl8pPr marL="3200370" algn="l" defTabSz="914391" rtl="0" eaLnBrk="1" latinLnBrk="0" hangingPunct="1">
        <a:defRPr sz="1800" kern="1200">
          <a:solidFill>
            <a:schemeClr val="tx1"/>
          </a:solidFill>
          <a:latin typeface="+mn-lt"/>
          <a:ea typeface="+mn-ea"/>
          <a:cs typeface="+mn-cs"/>
        </a:defRPr>
      </a:lvl8pPr>
      <a:lvl9pPr marL="3657565" algn="l" defTabSz="914391"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2.png"/><Relationship Id="rId1" Type="http://schemas.openxmlformats.org/officeDocument/2006/relationships/slideLayout" Target="../slideLayouts/slideLayout8.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png"/><Relationship Id="rId1" Type="http://schemas.openxmlformats.org/officeDocument/2006/relationships/slideLayout" Target="../slideLayouts/slideLayout8.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2.png"/><Relationship Id="rId1" Type="http://schemas.openxmlformats.org/officeDocument/2006/relationships/slideLayout" Target="../slideLayouts/slideLayout4.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C1DD1A8A-57D5-4A81-AD04-532B043C5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tree with dots and lines&#10;&#10;Description automatically generated with low confidence">
            <a:extLst>
              <a:ext uri="{FF2B5EF4-FFF2-40B4-BE49-F238E27FC236}">
                <a16:creationId xmlns:a16="http://schemas.microsoft.com/office/drawing/2014/main" id="{0DCFEABD-4811-CB9C-A026-02FD8C1C2076}"/>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3047" y="10"/>
            <a:ext cx="12191999" cy="6857990"/>
          </a:xfrm>
          <a:prstGeom prst="rect">
            <a:avLst/>
          </a:prstGeom>
        </p:spPr>
      </p:pic>
      <p:sp>
        <p:nvSpPr>
          <p:cNvPr id="21" name="Rectangle 20">
            <a:extLst>
              <a:ext uri="{FF2B5EF4-FFF2-40B4-BE49-F238E27FC236}">
                <a16:creationId xmlns:a16="http://schemas.microsoft.com/office/drawing/2014/main" id="{007891EC-4501-44ED-A8C8-B11B6DB767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7602"/>
            <a:ext cx="12191999" cy="3162146"/>
          </a:xfrm>
          <a:prstGeom prst="rect">
            <a:avLst/>
          </a:prstGeom>
          <a:gradFill flip="none" rotWithShape="1">
            <a:gsLst>
              <a:gs pos="0">
                <a:srgbClr val="000000">
                  <a:alpha val="0"/>
                </a:srgbClr>
              </a:gs>
              <a:gs pos="25000">
                <a:srgbClr val="000000">
                  <a:alpha val="15000"/>
                </a:srgbClr>
              </a:gs>
              <a:gs pos="75000">
                <a:srgbClr val="000000">
                  <a:alpha val="15000"/>
                </a:srgbClr>
              </a:gs>
              <a:gs pos="50000">
                <a:srgbClr val="000000">
                  <a:alpha val="30000"/>
                </a:srgbClr>
              </a:gs>
              <a:gs pos="10000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14988F7D-F280-0C1D-945A-DE9E1E7EA984}"/>
              </a:ext>
            </a:extLst>
          </p:cNvPr>
          <p:cNvSpPr txBox="1"/>
          <p:nvPr/>
        </p:nvSpPr>
        <p:spPr>
          <a:xfrm>
            <a:off x="1097280" y="1488252"/>
            <a:ext cx="10058400" cy="2850482"/>
          </a:xfrm>
          <a:prstGeom prst="rect">
            <a:avLst/>
          </a:prstGeom>
          <a:effectLst>
            <a:outerShdw blurRad="50800" dist="38100" dir="2700000" algn="tl" rotWithShape="0">
              <a:prstClr val="black">
                <a:alpha val="40000"/>
              </a:prstClr>
            </a:outerShdw>
          </a:effectLst>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lgn="ctr">
              <a:lnSpc>
                <a:spcPct val="90000"/>
              </a:lnSpc>
              <a:spcBef>
                <a:spcPct val="0"/>
              </a:spcBef>
              <a:spcAft>
                <a:spcPts val="600"/>
              </a:spcAft>
            </a:pPr>
            <a:r>
              <a:rPr lang="en-US" sz="5200" dirty="0">
                <a:solidFill>
                  <a:srgbClr val="FFFFFF"/>
                </a:solidFill>
                <a:latin typeface="+mj-lt"/>
                <a:ea typeface="+mj-ea"/>
                <a:cs typeface="+mj-cs"/>
              </a:rPr>
              <a:t>Student Management Using B+ Tree</a:t>
            </a:r>
          </a:p>
        </p:txBody>
      </p:sp>
    </p:spTree>
    <p:extLst>
      <p:ext uri="{BB962C8B-B14F-4D97-AF65-F5344CB8AC3E}">
        <p14:creationId xmlns:p14="http://schemas.microsoft.com/office/powerpoint/2010/main" val="373888697"/>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148A31A-A93C-B754-C5EA-B80AC7E697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F07E19FF-DAD9-4AB4-9D83-993EE9FE6846}"/>
              </a:ext>
            </a:extLst>
          </p:cNvPr>
          <p:cNvSpPr>
            <a:spLocks noGrp="1"/>
          </p:cNvSpPr>
          <p:nvPr>
            <p:ph type="title"/>
          </p:nvPr>
        </p:nvSpPr>
        <p:spPr>
          <a:xfrm>
            <a:off x="454396" y="798085"/>
            <a:ext cx="9146972" cy="640080"/>
          </a:xfrm>
        </p:spPr>
        <p:txBody>
          <a:bodyPr>
            <a:normAutofit fontScale="90000"/>
          </a:bodyPr>
          <a:lstStyle/>
          <a:p>
            <a:r>
              <a:rPr lang="en-US" sz="2700" dirty="0">
                <a:solidFill>
                  <a:schemeClr val="bg1"/>
                </a:solidFill>
              </a:rPr>
              <a:t>Insertion on a B+ Tree</a:t>
            </a:r>
            <a:endParaRPr lang="en-US" dirty="0">
              <a:solidFill>
                <a:schemeClr val="bg1"/>
              </a:solidFill>
            </a:endParaRPr>
          </a:p>
          <a:p>
            <a:br>
              <a:rPr lang="en-US" dirty="0">
                <a:solidFill>
                  <a:schemeClr val="bg1"/>
                </a:solidFill>
              </a:rPr>
            </a:br>
            <a:endParaRPr lang="en-US" dirty="0">
              <a:solidFill>
                <a:schemeClr val="bg1"/>
              </a:solidFill>
            </a:endParaRPr>
          </a:p>
        </p:txBody>
      </p:sp>
      <p:sp>
        <p:nvSpPr>
          <p:cNvPr id="40" name="Oval 39" descr="Small circle">
            <a:extLst>
              <a:ext uri="{FF2B5EF4-FFF2-40B4-BE49-F238E27FC236}">
                <a16:creationId xmlns:a16="http://schemas.microsoft.com/office/drawing/2014/main" id="{0C3A28BB-9675-8648-9563-A663628F48F5}"/>
              </a:ext>
            </a:extLst>
          </p:cNvPr>
          <p:cNvSpPr>
            <a:spLocks noChangeAspect="1"/>
          </p:cNvSpPr>
          <p:nvPr/>
        </p:nvSpPr>
        <p:spPr bwMode="blackWhite">
          <a:xfrm>
            <a:off x="530197" y="1503788"/>
            <a:ext cx="409838" cy="4098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Content Placeholder 7">
            <a:extLst>
              <a:ext uri="{FF2B5EF4-FFF2-40B4-BE49-F238E27FC236}">
                <a16:creationId xmlns:a16="http://schemas.microsoft.com/office/drawing/2014/main" id="{A6D40621-9F60-B248-A84C-7DCBF898D4DB}"/>
              </a:ext>
            </a:extLst>
          </p:cNvPr>
          <p:cNvSpPr txBox="1">
            <a:spLocks/>
          </p:cNvSpPr>
          <p:nvPr/>
        </p:nvSpPr>
        <p:spPr>
          <a:xfrm>
            <a:off x="1007952" y="1509612"/>
            <a:ext cx="10158364" cy="2660550"/>
          </a:xfrm>
          <a:prstGeom prst="rect">
            <a:avLst/>
          </a:prstGeom>
        </p:spPr>
        <p:txBody>
          <a:bodyPr vert="horz" lIns="91440" tIns="45720" rIns="91440" bIns="45720" rtlCol="0" anchor="t">
            <a:normAutofit/>
          </a:bodyPr>
          <a:lstStyle>
            <a:lvl1pPr marL="228598" indent="-228598" algn="l" defTabSz="914391" rtl="0" eaLnBrk="1" latinLnBrk="0" hangingPunct="1">
              <a:lnSpc>
                <a:spcPct val="100000"/>
              </a:lnSpc>
              <a:spcBef>
                <a:spcPts val="1000"/>
              </a:spcBef>
              <a:buFont typeface="Arial" panose="020B0604020202020204" pitchFamily="34" charset="0"/>
              <a:buChar char="•"/>
              <a:defRPr lang="en-US" sz="1400" kern="1200" smtClean="0">
                <a:solidFill>
                  <a:schemeClr val="tx1">
                    <a:lumMod val="75000"/>
                    <a:lumOff val="25000"/>
                  </a:schemeClr>
                </a:solidFill>
                <a:latin typeface="+mn-lt"/>
                <a:ea typeface="+mn-ea"/>
                <a:cs typeface="+mn-cs"/>
              </a:defRPr>
            </a:lvl1pPr>
            <a:lvl2pPr marL="685793" indent="-228598" algn="l" defTabSz="914391" rtl="0" eaLnBrk="1" latinLnBrk="0" hangingPunct="1">
              <a:lnSpc>
                <a:spcPct val="100000"/>
              </a:lnSpc>
              <a:spcBef>
                <a:spcPts val="500"/>
              </a:spcBef>
              <a:buFont typeface="Arial" panose="020B0604020202020204" pitchFamily="34" charset="0"/>
              <a:buChar char="•"/>
              <a:defRPr lang="en-US" sz="1400" kern="1200" smtClean="0">
                <a:solidFill>
                  <a:schemeClr val="tx1">
                    <a:lumMod val="75000"/>
                    <a:lumOff val="25000"/>
                  </a:schemeClr>
                </a:solidFill>
                <a:latin typeface="+mn-lt"/>
                <a:ea typeface="+mn-ea"/>
                <a:cs typeface="+mn-cs"/>
              </a:defRPr>
            </a:lvl2pPr>
            <a:lvl3pPr marL="1142989" indent="-228598" algn="l" defTabSz="914391" rtl="0" eaLnBrk="1" latinLnBrk="0" hangingPunct="1">
              <a:lnSpc>
                <a:spcPct val="100000"/>
              </a:lnSpc>
              <a:spcBef>
                <a:spcPts val="500"/>
              </a:spcBef>
              <a:buFont typeface="Arial" panose="020B0604020202020204" pitchFamily="34" charset="0"/>
              <a:buChar char="•"/>
              <a:defRPr lang="en-US" sz="1400" kern="1200" smtClean="0">
                <a:solidFill>
                  <a:schemeClr val="tx1">
                    <a:lumMod val="75000"/>
                    <a:lumOff val="25000"/>
                  </a:schemeClr>
                </a:solidFill>
                <a:latin typeface="+mn-lt"/>
                <a:ea typeface="+mn-ea"/>
                <a:cs typeface="+mn-cs"/>
              </a:defRPr>
            </a:lvl3pPr>
            <a:lvl4pPr marL="1600185" indent="-228598" algn="l" defTabSz="914391" rtl="0" eaLnBrk="1" latinLnBrk="0" hangingPunct="1">
              <a:lnSpc>
                <a:spcPct val="100000"/>
              </a:lnSpc>
              <a:spcBef>
                <a:spcPts val="500"/>
              </a:spcBef>
              <a:buFont typeface="Arial" panose="020B0604020202020204" pitchFamily="34" charset="0"/>
              <a:buChar char="•"/>
              <a:defRPr lang="en-US" sz="1400" kern="1200" smtClean="0">
                <a:solidFill>
                  <a:schemeClr val="tx1">
                    <a:lumMod val="75000"/>
                    <a:lumOff val="25000"/>
                  </a:schemeClr>
                </a:solidFill>
                <a:latin typeface="+mn-lt"/>
                <a:ea typeface="+mn-ea"/>
                <a:cs typeface="+mn-cs"/>
              </a:defRPr>
            </a:lvl4pPr>
            <a:lvl5pPr marL="2057380" indent="-228598" algn="l" defTabSz="914391" rtl="0" eaLnBrk="1" latinLnBrk="0" hangingPunct="1">
              <a:lnSpc>
                <a:spcPct val="100000"/>
              </a:lnSpc>
              <a:spcBef>
                <a:spcPts val="500"/>
              </a:spcBef>
              <a:buFont typeface="Arial" panose="020B0604020202020204" pitchFamily="34" charset="0"/>
              <a:buChar char="•"/>
              <a:defRPr lang="en-US" sz="1400" kern="1200">
                <a:solidFill>
                  <a:schemeClr val="tx1">
                    <a:lumMod val="75000"/>
                    <a:lumOff val="25000"/>
                  </a:schemeClr>
                </a:solidFill>
                <a:latin typeface="+mn-lt"/>
                <a:ea typeface="+mn-ea"/>
                <a:cs typeface="+mn-cs"/>
              </a:defRPr>
            </a:lvl5pPr>
            <a:lvl6pPr marL="2514576"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72"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67"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63"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solidFill>
                  <a:schemeClr val="bg1"/>
                </a:solidFill>
                <a:ea typeface="+mn-lt"/>
                <a:cs typeface="+mn-lt"/>
              </a:rPr>
              <a:t>5.    Insert 45                                                                                                       </a:t>
            </a:r>
            <a:endParaRPr lang="en-US" sz="1800" dirty="0">
              <a:solidFill>
                <a:schemeClr val="bg1"/>
              </a:solidFill>
              <a:cs typeface="Segoe UI"/>
            </a:endParaRPr>
          </a:p>
          <a:p>
            <a:pPr marL="0" indent="0">
              <a:spcAft>
                <a:spcPts val="1200"/>
              </a:spcAft>
              <a:buNone/>
            </a:pPr>
            <a:endParaRPr lang="en-US" sz="2000" dirty="0">
              <a:solidFill>
                <a:schemeClr val="bg1"/>
              </a:solidFill>
              <a:cs typeface="Segoe UI"/>
            </a:endParaRPr>
          </a:p>
        </p:txBody>
      </p:sp>
      <p:sp>
        <p:nvSpPr>
          <p:cNvPr id="4" name="TextBox 3">
            <a:extLst>
              <a:ext uri="{FF2B5EF4-FFF2-40B4-BE49-F238E27FC236}">
                <a16:creationId xmlns:a16="http://schemas.microsoft.com/office/drawing/2014/main" id="{4B4FAFDF-875F-2273-7614-10BE1268EBBD}"/>
              </a:ext>
            </a:extLst>
          </p:cNvPr>
          <p:cNvSpPr txBox="1"/>
          <p:nvPr/>
        </p:nvSpPr>
        <p:spPr>
          <a:xfrm>
            <a:off x="7229606" y="2636729"/>
            <a:ext cx="4079309"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Font typeface="Arial"/>
              <a:buChar char="•"/>
            </a:pPr>
            <a:endParaRPr lang="en-US" sz="1400" dirty="0">
              <a:ea typeface="+mn-lt"/>
              <a:cs typeface="+mn-lt"/>
            </a:endParaRPr>
          </a:p>
        </p:txBody>
      </p:sp>
      <p:pic>
        <p:nvPicPr>
          <p:cNvPr id="6" name="Picture 6">
            <a:extLst>
              <a:ext uri="{FF2B5EF4-FFF2-40B4-BE49-F238E27FC236}">
                <a16:creationId xmlns:a16="http://schemas.microsoft.com/office/drawing/2014/main" id="{AE3E597A-0F9E-A2DA-9AB9-628D350968E9}"/>
              </a:ext>
            </a:extLst>
          </p:cNvPr>
          <p:cNvPicPr>
            <a:picLocks noChangeAspect="1"/>
          </p:cNvPicPr>
          <p:nvPr/>
        </p:nvPicPr>
        <p:blipFill>
          <a:blip r:embed="rId3"/>
          <a:stretch>
            <a:fillRect/>
          </a:stretch>
        </p:blipFill>
        <p:spPr>
          <a:xfrm>
            <a:off x="3101440" y="1511035"/>
            <a:ext cx="5724496" cy="5079767"/>
          </a:xfrm>
          <a:prstGeom prst="rect">
            <a:avLst/>
          </a:prstGeom>
        </p:spPr>
      </p:pic>
    </p:spTree>
    <p:extLst>
      <p:ext uri="{BB962C8B-B14F-4D97-AF65-F5344CB8AC3E}">
        <p14:creationId xmlns:p14="http://schemas.microsoft.com/office/powerpoint/2010/main" val="1396705077"/>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tree with dots and lines&#10;&#10;Description automatically generated with low confidence">
            <a:extLst>
              <a:ext uri="{FF2B5EF4-FFF2-40B4-BE49-F238E27FC236}">
                <a16:creationId xmlns:a16="http://schemas.microsoft.com/office/drawing/2014/main" id="{129BDB90-F439-05EE-0C7F-C3BA0241AD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0953BD17-A7FE-4352-9D7A-10482C6865A6}"/>
              </a:ext>
            </a:extLst>
          </p:cNvPr>
          <p:cNvSpPr>
            <a:spLocks noGrp="1"/>
          </p:cNvSpPr>
          <p:nvPr>
            <p:ph type="title"/>
          </p:nvPr>
        </p:nvSpPr>
        <p:spPr>
          <a:xfrm>
            <a:off x="444500" y="412137"/>
            <a:ext cx="9146972" cy="640080"/>
          </a:xfrm>
        </p:spPr>
        <p:txBody>
          <a:bodyPr>
            <a:normAutofit/>
          </a:bodyPr>
          <a:lstStyle/>
          <a:p>
            <a:r>
              <a:rPr lang="en-US" sz="3200" b="1" dirty="0">
                <a:solidFill>
                  <a:schemeClr val="bg1"/>
                </a:solidFill>
                <a:latin typeface="Segoe UI Semibold"/>
                <a:cs typeface="Segoe UI Semibold"/>
              </a:rPr>
              <a:t>Deletion in B+ tree</a:t>
            </a:r>
            <a:endParaRPr lang="en-US" sz="3200" dirty="0">
              <a:solidFill>
                <a:schemeClr val="bg1"/>
              </a:solidFill>
            </a:endParaRPr>
          </a:p>
        </p:txBody>
      </p:sp>
      <p:sp>
        <p:nvSpPr>
          <p:cNvPr id="3" name="Content Placeholder 2">
            <a:extLst>
              <a:ext uri="{FF2B5EF4-FFF2-40B4-BE49-F238E27FC236}">
                <a16:creationId xmlns:a16="http://schemas.microsoft.com/office/drawing/2014/main" id="{4B3C1D5B-11AC-48D7-B0A0-63BC88617D64}"/>
              </a:ext>
            </a:extLst>
          </p:cNvPr>
          <p:cNvSpPr>
            <a:spLocks noGrp="1"/>
          </p:cNvSpPr>
          <p:nvPr>
            <p:ph sz="quarter" idx="10"/>
          </p:nvPr>
        </p:nvSpPr>
        <p:spPr>
          <a:xfrm>
            <a:off x="455233" y="1509612"/>
            <a:ext cx="7083902" cy="4247376"/>
          </a:xfrm>
        </p:spPr>
        <p:txBody>
          <a:bodyPr vert="horz" lIns="91440" tIns="45720" rIns="91440" bIns="45720" rtlCol="0" anchor="t">
            <a:noAutofit/>
          </a:bodyPr>
          <a:lstStyle/>
          <a:p>
            <a:pPr marL="227965" indent="-227965">
              <a:buNone/>
            </a:pPr>
            <a:endParaRPr lang="en-US" sz="2000" dirty="0">
              <a:solidFill>
                <a:schemeClr val="bg1"/>
              </a:solidFill>
            </a:endParaRPr>
          </a:p>
          <a:p>
            <a:pPr marL="227965" indent="0">
              <a:buNone/>
            </a:pPr>
            <a:r>
              <a:rPr lang="en-US" sz="2000" dirty="0">
                <a:solidFill>
                  <a:schemeClr val="bg1"/>
                </a:solidFill>
              </a:rPr>
              <a:t>While deleting a key, we have to take care of the keys present in the internal nodes (i.e. indexes) as well because the values are redundant in a B+ tree. </a:t>
            </a:r>
          </a:p>
          <a:p>
            <a:pPr marL="0" indent="0">
              <a:spcAft>
                <a:spcPts val="1200"/>
              </a:spcAft>
              <a:buNone/>
            </a:pPr>
            <a:endParaRPr lang="en-US" sz="2000" dirty="0">
              <a:solidFill>
                <a:schemeClr val="bg1"/>
              </a:solidFill>
            </a:endParaRPr>
          </a:p>
        </p:txBody>
      </p:sp>
    </p:spTree>
    <p:extLst>
      <p:ext uri="{BB962C8B-B14F-4D97-AF65-F5344CB8AC3E}">
        <p14:creationId xmlns:p14="http://schemas.microsoft.com/office/powerpoint/2010/main" val="850555460"/>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E5D4115-FE88-4A8F-C07C-740788D453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F07E19FF-DAD9-4AB4-9D83-993EE9FE6846}"/>
              </a:ext>
            </a:extLst>
          </p:cNvPr>
          <p:cNvSpPr>
            <a:spLocks noGrp="1"/>
          </p:cNvSpPr>
          <p:nvPr>
            <p:ph type="title"/>
          </p:nvPr>
        </p:nvSpPr>
        <p:spPr>
          <a:xfrm>
            <a:off x="444500" y="412137"/>
            <a:ext cx="9146972" cy="640080"/>
          </a:xfrm>
        </p:spPr>
        <p:txBody>
          <a:bodyPr>
            <a:normAutofit/>
          </a:bodyPr>
          <a:lstStyle/>
          <a:p>
            <a:r>
              <a:rPr lang="en-US" sz="3200" b="1" dirty="0">
                <a:solidFill>
                  <a:schemeClr val="bg1"/>
                </a:solidFill>
                <a:latin typeface="Segoe UI Semibold"/>
                <a:cs typeface="Segoe UI Semibold"/>
              </a:rPr>
              <a:t>Deletion in B+ tree</a:t>
            </a:r>
            <a:endParaRPr lang="en-US" sz="3200" dirty="0">
              <a:solidFill>
                <a:schemeClr val="bg1"/>
              </a:solidFill>
              <a:latin typeface="Segoe UI Semibold"/>
              <a:cs typeface="Segoe UI Semibold"/>
            </a:endParaRPr>
          </a:p>
          <a:p>
            <a:endParaRPr lang="en-US" sz="3200" b="1" dirty="0">
              <a:solidFill>
                <a:schemeClr val="bg1"/>
              </a:solidFill>
              <a:latin typeface="Segoe UI Semibold" panose="020B0502040204020203" pitchFamily="34" charset="0"/>
              <a:cs typeface="Segoe UI Semibold" panose="020B0502040204020203" pitchFamily="34" charset="0"/>
            </a:endParaRPr>
          </a:p>
        </p:txBody>
      </p:sp>
      <p:sp>
        <p:nvSpPr>
          <p:cNvPr id="40" name="Oval 39" descr="Small circle">
            <a:extLst>
              <a:ext uri="{FF2B5EF4-FFF2-40B4-BE49-F238E27FC236}">
                <a16:creationId xmlns:a16="http://schemas.microsoft.com/office/drawing/2014/main" id="{0C3A28BB-9675-8648-9563-A663628F48F5}"/>
              </a:ext>
            </a:extLst>
          </p:cNvPr>
          <p:cNvSpPr>
            <a:spLocks noChangeAspect="1"/>
          </p:cNvSpPr>
          <p:nvPr/>
        </p:nvSpPr>
        <p:spPr bwMode="blackWhite">
          <a:xfrm>
            <a:off x="530197" y="1503788"/>
            <a:ext cx="409838" cy="4098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TextBox 40" descr="Number 1">
            <a:extLst>
              <a:ext uri="{FF2B5EF4-FFF2-40B4-BE49-F238E27FC236}">
                <a16:creationId xmlns:a16="http://schemas.microsoft.com/office/drawing/2014/main" id="{516D502C-EEB8-7641-9141-D6049BAE3252}"/>
              </a:ext>
            </a:extLst>
          </p:cNvPr>
          <p:cNvSpPr txBox="1">
            <a:spLocks noChangeAspect="1"/>
          </p:cNvSpPr>
          <p:nvPr/>
        </p:nvSpPr>
        <p:spPr bwMode="blackWhite">
          <a:xfrm>
            <a:off x="457571" y="1520182"/>
            <a:ext cx="558179" cy="369332"/>
          </a:xfrm>
          <a:prstGeom prst="rect">
            <a:avLst/>
          </a:prstGeom>
          <a:noFill/>
        </p:spPr>
        <p:txBody>
          <a:bodyPr wrap="square" rtlCol="0">
            <a:spAutoFit/>
          </a:bodyPr>
          <a:lstStyle/>
          <a:p>
            <a:pPr algn="ctr"/>
            <a:r>
              <a:rPr lang="en-US" dirty="0">
                <a:solidFill>
                  <a:schemeClr val="bg1"/>
                </a:solidFill>
                <a:cs typeface="Segoe UI Semibold" panose="020B0702040204020203" pitchFamily="34" charset="0"/>
              </a:rPr>
              <a:t>1</a:t>
            </a:r>
          </a:p>
        </p:txBody>
      </p:sp>
      <p:sp>
        <p:nvSpPr>
          <p:cNvPr id="51" name="Content Placeholder 7">
            <a:extLst>
              <a:ext uri="{FF2B5EF4-FFF2-40B4-BE49-F238E27FC236}">
                <a16:creationId xmlns:a16="http://schemas.microsoft.com/office/drawing/2014/main" id="{A6D40621-9F60-B248-A84C-7DCBF898D4DB}"/>
              </a:ext>
            </a:extLst>
          </p:cNvPr>
          <p:cNvSpPr txBox="1">
            <a:spLocks/>
          </p:cNvSpPr>
          <p:nvPr/>
        </p:nvSpPr>
        <p:spPr>
          <a:xfrm>
            <a:off x="1007952" y="1509612"/>
            <a:ext cx="10158364" cy="2660550"/>
          </a:xfrm>
          <a:prstGeom prst="rect">
            <a:avLst/>
          </a:prstGeom>
        </p:spPr>
        <p:txBody>
          <a:bodyPr vert="horz" lIns="91440" tIns="45720" rIns="91440" bIns="45720" rtlCol="0" anchor="t">
            <a:normAutofit/>
          </a:bodyPr>
          <a:lstStyle>
            <a:lvl1pPr marL="228598" indent="-228598" algn="l" defTabSz="914391" rtl="0" eaLnBrk="1" latinLnBrk="0" hangingPunct="1">
              <a:lnSpc>
                <a:spcPct val="100000"/>
              </a:lnSpc>
              <a:spcBef>
                <a:spcPts val="1000"/>
              </a:spcBef>
              <a:buFont typeface="Arial" panose="020B0604020202020204" pitchFamily="34" charset="0"/>
              <a:buChar char="•"/>
              <a:defRPr lang="en-US" sz="1400" kern="1200" smtClean="0">
                <a:solidFill>
                  <a:schemeClr val="tx1">
                    <a:lumMod val="75000"/>
                    <a:lumOff val="25000"/>
                  </a:schemeClr>
                </a:solidFill>
                <a:latin typeface="+mn-lt"/>
                <a:ea typeface="+mn-ea"/>
                <a:cs typeface="+mn-cs"/>
              </a:defRPr>
            </a:lvl1pPr>
            <a:lvl2pPr marL="685793" indent="-228598" algn="l" defTabSz="914391" rtl="0" eaLnBrk="1" latinLnBrk="0" hangingPunct="1">
              <a:lnSpc>
                <a:spcPct val="100000"/>
              </a:lnSpc>
              <a:spcBef>
                <a:spcPts val="500"/>
              </a:spcBef>
              <a:buFont typeface="Arial" panose="020B0604020202020204" pitchFamily="34" charset="0"/>
              <a:buChar char="•"/>
              <a:defRPr lang="en-US" sz="1400" kern="1200" smtClean="0">
                <a:solidFill>
                  <a:schemeClr val="tx1">
                    <a:lumMod val="75000"/>
                    <a:lumOff val="25000"/>
                  </a:schemeClr>
                </a:solidFill>
                <a:latin typeface="+mn-lt"/>
                <a:ea typeface="+mn-ea"/>
                <a:cs typeface="+mn-cs"/>
              </a:defRPr>
            </a:lvl2pPr>
            <a:lvl3pPr marL="1142989" indent="-228598" algn="l" defTabSz="914391" rtl="0" eaLnBrk="1" latinLnBrk="0" hangingPunct="1">
              <a:lnSpc>
                <a:spcPct val="100000"/>
              </a:lnSpc>
              <a:spcBef>
                <a:spcPts val="500"/>
              </a:spcBef>
              <a:buFont typeface="Arial" panose="020B0604020202020204" pitchFamily="34" charset="0"/>
              <a:buChar char="•"/>
              <a:defRPr lang="en-US" sz="1400" kern="1200" smtClean="0">
                <a:solidFill>
                  <a:schemeClr val="tx1">
                    <a:lumMod val="75000"/>
                    <a:lumOff val="25000"/>
                  </a:schemeClr>
                </a:solidFill>
                <a:latin typeface="+mn-lt"/>
                <a:ea typeface="+mn-ea"/>
                <a:cs typeface="+mn-cs"/>
              </a:defRPr>
            </a:lvl3pPr>
            <a:lvl4pPr marL="1600185" indent="-228598" algn="l" defTabSz="914391" rtl="0" eaLnBrk="1" latinLnBrk="0" hangingPunct="1">
              <a:lnSpc>
                <a:spcPct val="100000"/>
              </a:lnSpc>
              <a:spcBef>
                <a:spcPts val="500"/>
              </a:spcBef>
              <a:buFont typeface="Arial" panose="020B0604020202020204" pitchFamily="34" charset="0"/>
              <a:buChar char="•"/>
              <a:defRPr lang="en-US" sz="1400" kern="1200" smtClean="0">
                <a:solidFill>
                  <a:schemeClr val="tx1">
                    <a:lumMod val="75000"/>
                    <a:lumOff val="25000"/>
                  </a:schemeClr>
                </a:solidFill>
                <a:latin typeface="+mn-lt"/>
                <a:ea typeface="+mn-ea"/>
                <a:cs typeface="+mn-cs"/>
              </a:defRPr>
            </a:lvl4pPr>
            <a:lvl5pPr marL="2057380" indent="-228598" algn="l" defTabSz="914391" rtl="0" eaLnBrk="1" latinLnBrk="0" hangingPunct="1">
              <a:lnSpc>
                <a:spcPct val="100000"/>
              </a:lnSpc>
              <a:spcBef>
                <a:spcPts val="500"/>
              </a:spcBef>
              <a:buFont typeface="Arial" panose="020B0604020202020204" pitchFamily="34" charset="0"/>
              <a:buChar char="•"/>
              <a:defRPr lang="en-US" sz="1400" kern="1200">
                <a:solidFill>
                  <a:schemeClr val="tx1">
                    <a:lumMod val="75000"/>
                    <a:lumOff val="25000"/>
                  </a:schemeClr>
                </a:solidFill>
                <a:latin typeface="+mn-lt"/>
                <a:ea typeface="+mn-ea"/>
                <a:cs typeface="+mn-cs"/>
              </a:defRPr>
            </a:lvl5pPr>
            <a:lvl6pPr marL="2514576"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72"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67"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63"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7965" indent="-227965">
              <a:buNone/>
            </a:pPr>
            <a:r>
              <a:rPr lang="en-US" sz="1600" b="1" dirty="0">
                <a:solidFill>
                  <a:schemeClr val="bg1"/>
                </a:solidFill>
              </a:rPr>
              <a:t>Case I</a:t>
            </a:r>
            <a:endParaRPr lang="en-US" sz="1600" dirty="0">
              <a:solidFill>
                <a:schemeClr val="bg1"/>
              </a:solidFill>
              <a:cs typeface="Segoe UI"/>
            </a:endParaRPr>
          </a:p>
          <a:p>
            <a:pPr marL="227965" indent="-227965">
              <a:buNone/>
            </a:pPr>
            <a:r>
              <a:rPr lang="en-US" sz="1600" dirty="0">
                <a:solidFill>
                  <a:schemeClr val="bg1"/>
                </a:solidFill>
                <a:ea typeface="+mn-lt"/>
                <a:cs typeface="+mn-lt"/>
              </a:rPr>
              <a:t>The key to be deleted is present only at the leaf node not in the indexes (or internal nodes). There are two cases for it:</a:t>
            </a:r>
            <a:endParaRPr lang="en-US" sz="1600" dirty="0">
              <a:solidFill>
                <a:schemeClr val="bg1"/>
              </a:solidFill>
              <a:cs typeface="Segoe UI"/>
            </a:endParaRPr>
          </a:p>
          <a:p>
            <a:pPr marL="0" indent="0">
              <a:spcAft>
                <a:spcPts val="1200"/>
              </a:spcAft>
              <a:buNone/>
            </a:pPr>
            <a:endParaRPr lang="en-US" sz="1600" dirty="0">
              <a:solidFill>
                <a:schemeClr val="bg1"/>
              </a:solidFill>
              <a:cs typeface="Segoe UI"/>
            </a:endParaRPr>
          </a:p>
        </p:txBody>
      </p:sp>
      <p:sp>
        <p:nvSpPr>
          <p:cNvPr id="3" name="TextBox 2">
            <a:extLst>
              <a:ext uri="{FF2B5EF4-FFF2-40B4-BE49-F238E27FC236}">
                <a16:creationId xmlns:a16="http://schemas.microsoft.com/office/drawing/2014/main" id="{3D42122A-292D-4DBC-E5CD-5C9B73D00FFF}"/>
              </a:ext>
            </a:extLst>
          </p:cNvPr>
          <p:cNvSpPr txBox="1"/>
          <p:nvPr/>
        </p:nvSpPr>
        <p:spPr>
          <a:xfrm>
            <a:off x="1096027" y="2700924"/>
            <a:ext cx="4256239" cy="86177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27965" indent="-227965">
              <a:spcBef>
                <a:spcPts val="1000"/>
              </a:spcBef>
              <a:buFont typeface="Arial,Sans-Serif"/>
              <a:buChar char="•"/>
            </a:pPr>
            <a:r>
              <a:rPr lang="en-US" sz="1600" dirty="0">
                <a:solidFill>
                  <a:schemeClr val="bg1"/>
                </a:solidFill>
                <a:cs typeface="Segoe UI"/>
              </a:rPr>
              <a:t>There is more than the minimum number of keys in the node. Simply delete the key.</a:t>
            </a:r>
          </a:p>
          <a:p>
            <a:pPr algn="l"/>
            <a:endParaRPr lang="en-US" dirty="0">
              <a:solidFill>
                <a:schemeClr val="bg1"/>
              </a:solidFill>
              <a:cs typeface="Segoe UI"/>
            </a:endParaRPr>
          </a:p>
        </p:txBody>
      </p:sp>
      <p:sp>
        <p:nvSpPr>
          <p:cNvPr id="4" name="TextBox 3">
            <a:extLst>
              <a:ext uri="{FF2B5EF4-FFF2-40B4-BE49-F238E27FC236}">
                <a16:creationId xmlns:a16="http://schemas.microsoft.com/office/drawing/2014/main" id="{4B4FAFDF-875F-2273-7614-10BE1268EBBD}"/>
              </a:ext>
            </a:extLst>
          </p:cNvPr>
          <p:cNvSpPr txBox="1"/>
          <p:nvPr/>
        </p:nvSpPr>
        <p:spPr>
          <a:xfrm>
            <a:off x="7229606" y="2636729"/>
            <a:ext cx="4079309"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Font typeface="Arial"/>
              <a:buChar char="•"/>
            </a:pPr>
            <a:r>
              <a:rPr lang="en-US" sz="1400" dirty="0">
                <a:solidFill>
                  <a:schemeClr val="bg1"/>
                </a:solidFill>
                <a:ea typeface="+mn-lt"/>
                <a:cs typeface="+mn-lt"/>
              </a:rPr>
              <a:t>There is an exact minimum number of keys in the node. Delete the key and borrow a key from the immediate sibling. Add the median key of the sibling node to the parent.</a:t>
            </a:r>
          </a:p>
        </p:txBody>
      </p:sp>
      <p:pic>
        <p:nvPicPr>
          <p:cNvPr id="6" name="Picture 6">
            <a:extLst>
              <a:ext uri="{FF2B5EF4-FFF2-40B4-BE49-F238E27FC236}">
                <a16:creationId xmlns:a16="http://schemas.microsoft.com/office/drawing/2014/main" id="{2B3D103C-18F0-F1FB-569B-40B695EABE54}"/>
              </a:ext>
            </a:extLst>
          </p:cNvPr>
          <p:cNvPicPr>
            <a:picLocks noChangeAspect="1"/>
          </p:cNvPicPr>
          <p:nvPr/>
        </p:nvPicPr>
        <p:blipFill>
          <a:blip r:embed="rId3"/>
          <a:stretch>
            <a:fillRect/>
          </a:stretch>
        </p:blipFill>
        <p:spPr>
          <a:xfrm>
            <a:off x="1301663" y="3212404"/>
            <a:ext cx="3722319" cy="3502069"/>
          </a:xfrm>
          <a:prstGeom prst="rect">
            <a:avLst/>
          </a:prstGeom>
        </p:spPr>
      </p:pic>
      <p:pic>
        <p:nvPicPr>
          <p:cNvPr id="7" name="Picture 7" descr="A picture containing text, parking, iPod, electronics&#10;&#10;Description automatically generated">
            <a:extLst>
              <a:ext uri="{FF2B5EF4-FFF2-40B4-BE49-F238E27FC236}">
                <a16:creationId xmlns:a16="http://schemas.microsoft.com/office/drawing/2014/main" id="{456D0E28-BFD7-B868-195E-EA555C58F25B}"/>
              </a:ext>
            </a:extLst>
          </p:cNvPr>
          <p:cNvPicPr>
            <a:picLocks noChangeAspect="1"/>
          </p:cNvPicPr>
          <p:nvPr/>
        </p:nvPicPr>
        <p:blipFill>
          <a:blip r:embed="rId4"/>
          <a:stretch>
            <a:fillRect/>
          </a:stretch>
        </p:blipFill>
        <p:spPr>
          <a:xfrm>
            <a:off x="8116865" y="3423746"/>
            <a:ext cx="2377858" cy="3371657"/>
          </a:xfrm>
          <a:prstGeom prst="rect">
            <a:avLst/>
          </a:prstGeom>
        </p:spPr>
      </p:pic>
    </p:spTree>
    <p:extLst>
      <p:ext uri="{BB962C8B-B14F-4D97-AF65-F5344CB8AC3E}">
        <p14:creationId xmlns:p14="http://schemas.microsoft.com/office/powerpoint/2010/main" val="4052214363"/>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F19A45F0-01A2-5B03-660A-A229FC5FD7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6895"/>
            <a:ext cx="12192000" cy="6858000"/>
          </a:xfrm>
          <a:prstGeom prst="rect">
            <a:avLst/>
          </a:prstGeom>
        </p:spPr>
      </p:pic>
      <p:sp>
        <p:nvSpPr>
          <p:cNvPr id="2" name="Title 1">
            <a:extLst>
              <a:ext uri="{FF2B5EF4-FFF2-40B4-BE49-F238E27FC236}">
                <a16:creationId xmlns:a16="http://schemas.microsoft.com/office/drawing/2014/main" id="{F07E19FF-DAD9-4AB4-9D83-993EE9FE6846}"/>
              </a:ext>
            </a:extLst>
          </p:cNvPr>
          <p:cNvSpPr>
            <a:spLocks noGrp="1"/>
          </p:cNvSpPr>
          <p:nvPr>
            <p:ph type="title"/>
          </p:nvPr>
        </p:nvSpPr>
        <p:spPr>
          <a:xfrm>
            <a:off x="444500" y="412137"/>
            <a:ext cx="9146972" cy="640080"/>
          </a:xfrm>
        </p:spPr>
        <p:txBody>
          <a:bodyPr>
            <a:normAutofit/>
          </a:bodyPr>
          <a:lstStyle/>
          <a:p>
            <a:r>
              <a:rPr lang="en-US" b="1" dirty="0">
                <a:solidFill>
                  <a:schemeClr val="bg1"/>
                </a:solidFill>
                <a:latin typeface="Segoe UI Semibold"/>
                <a:cs typeface="Segoe UI Semibold"/>
              </a:rPr>
              <a:t>Deletion in B+ tree</a:t>
            </a:r>
            <a:endParaRPr lang="en-US" dirty="0">
              <a:solidFill>
                <a:schemeClr val="bg1"/>
              </a:solidFill>
              <a:latin typeface="Segoe UI Semibold"/>
              <a:cs typeface="Segoe UI Semibold"/>
            </a:endParaRPr>
          </a:p>
          <a:p>
            <a:endParaRPr lang="en-US" b="1" dirty="0">
              <a:solidFill>
                <a:schemeClr val="bg1"/>
              </a:solidFill>
              <a:latin typeface="Segoe UI Semibold" panose="020B0502040204020203" pitchFamily="34" charset="0"/>
              <a:cs typeface="Segoe UI Semibold" panose="020B0502040204020203" pitchFamily="34" charset="0"/>
            </a:endParaRPr>
          </a:p>
        </p:txBody>
      </p:sp>
      <p:sp>
        <p:nvSpPr>
          <p:cNvPr id="40" name="Oval 39" descr="Small circle">
            <a:extLst>
              <a:ext uri="{FF2B5EF4-FFF2-40B4-BE49-F238E27FC236}">
                <a16:creationId xmlns:a16="http://schemas.microsoft.com/office/drawing/2014/main" id="{0C3A28BB-9675-8648-9563-A663628F48F5}"/>
              </a:ext>
            </a:extLst>
          </p:cNvPr>
          <p:cNvSpPr>
            <a:spLocks noChangeAspect="1"/>
          </p:cNvSpPr>
          <p:nvPr/>
        </p:nvSpPr>
        <p:spPr bwMode="blackWhite">
          <a:xfrm>
            <a:off x="530197" y="1503788"/>
            <a:ext cx="409838" cy="4098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TextBox 40" descr="Number 1">
            <a:extLst>
              <a:ext uri="{FF2B5EF4-FFF2-40B4-BE49-F238E27FC236}">
                <a16:creationId xmlns:a16="http://schemas.microsoft.com/office/drawing/2014/main" id="{516D502C-EEB8-7641-9141-D6049BAE3252}"/>
              </a:ext>
            </a:extLst>
          </p:cNvPr>
          <p:cNvSpPr txBox="1">
            <a:spLocks noChangeAspect="1"/>
          </p:cNvSpPr>
          <p:nvPr/>
        </p:nvSpPr>
        <p:spPr bwMode="blackWhite">
          <a:xfrm>
            <a:off x="457571" y="1520182"/>
            <a:ext cx="558179" cy="646331"/>
          </a:xfrm>
          <a:prstGeom prst="rect">
            <a:avLst/>
          </a:prstGeom>
          <a:noFill/>
        </p:spPr>
        <p:txBody>
          <a:bodyPr wrap="square" lIns="91440" tIns="45720" rIns="91440" bIns="45720" rtlCol="0" anchor="t">
            <a:spAutoFit/>
          </a:bodyPr>
          <a:lstStyle/>
          <a:p>
            <a:pPr algn="ctr"/>
            <a:r>
              <a:rPr lang="en-US" dirty="0">
                <a:solidFill>
                  <a:schemeClr val="bg1"/>
                </a:solidFill>
                <a:cs typeface="Segoe UI Semibold"/>
              </a:rPr>
              <a:t>2</a:t>
            </a:r>
          </a:p>
          <a:p>
            <a:pPr algn="ctr"/>
            <a:endParaRPr lang="en-US" dirty="0">
              <a:solidFill>
                <a:schemeClr val="bg1"/>
              </a:solidFill>
              <a:cs typeface="Segoe UI Semibold" panose="020B0702040204020203" pitchFamily="34" charset="0"/>
            </a:endParaRPr>
          </a:p>
        </p:txBody>
      </p:sp>
      <p:sp>
        <p:nvSpPr>
          <p:cNvPr id="51" name="Content Placeholder 7">
            <a:extLst>
              <a:ext uri="{FF2B5EF4-FFF2-40B4-BE49-F238E27FC236}">
                <a16:creationId xmlns:a16="http://schemas.microsoft.com/office/drawing/2014/main" id="{A6D40621-9F60-B248-A84C-7DCBF898D4DB}"/>
              </a:ext>
            </a:extLst>
          </p:cNvPr>
          <p:cNvSpPr txBox="1">
            <a:spLocks/>
          </p:cNvSpPr>
          <p:nvPr/>
        </p:nvSpPr>
        <p:spPr>
          <a:xfrm>
            <a:off x="1007952" y="1509612"/>
            <a:ext cx="10158364" cy="2660550"/>
          </a:xfrm>
          <a:prstGeom prst="rect">
            <a:avLst/>
          </a:prstGeom>
        </p:spPr>
        <p:txBody>
          <a:bodyPr vert="horz" lIns="91440" tIns="45720" rIns="91440" bIns="45720" rtlCol="0" anchor="t">
            <a:normAutofit/>
          </a:bodyPr>
          <a:lstStyle>
            <a:lvl1pPr marL="228598" indent="-228598" algn="l" defTabSz="914391" rtl="0" eaLnBrk="1" latinLnBrk="0" hangingPunct="1">
              <a:lnSpc>
                <a:spcPct val="100000"/>
              </a:lnSpc>
              <a:spcBef>
                <a:spcPts val="1000"/>
              </a:spcBef>
              <a:buFont typeface="Arial" panose="020B0604020202020204" pitchFamily="34" charset="0"/>
              <a:buChar char="•"/>
              <a:defRPr lang="en-US" sz="1400" kern="1200" smtClean="0">
                <a:solidFill>
                  <a:schemeClr val="tx1">
                    <a:lumMod val="75000"/>
                    <a:lumOff val="25000"/>
                  </a:schemeClr>
                </a:solidFill>
                <a:latin typeface="+mn-lt"/>
                <a:ea typeface="+mn-ea"/>
                <a:cs typeface="+mn-cs"/>
              </a:defRPr>
            </a:lvl1pPr>
            <a:lvl2pPr marL="685793" indent="-228598" algn="l" defTabSz="914391" rtl="0" eaLnBrk="1" latinLnBrk="0" hangingPunct="1">
              <a:lnSpc>
                <a:spcPct val="100000"/>
              </a:lnSpc>
              <a:spcBef>
                <a:spcPts val="500"/>
              </a:spcBef>
              <a:buFont typeface="Arial" panose="020B0604020202020204" pitchFamily="34" charset="0"/>
              <a:buChar char="•"/>
              <a:defRPr lang="en-US" sz="1400" kern="1200" smtClean="0">
                <a:solidFill>
                  <a:schemeClr val="tx1">
                    <a:lumMod val="75000"/>
                    <a:lumOff val="25000"/>
                  </a:schemeClr>
                </a:solidFill>
                <a:latin typeface="+mn-lt"/>
                <a:ea typeface="+mn-ea"/>
                <a:cs typeface="+mn-cs"/>
              </a:defRPr>
            </a:lvl2pPr>
            <a:lvl3pPr marL="1142989" indent="-228598" algn="l" defTabSz="914391" rtl="0" eaLnBrk="1" latinLnBrk="0" hangingPunct="1">
              <a:lnSpc>
                <a:spcPct val="100000"/>
              </a:lnSpc>
              <a:spcBef>
                <a:spcPts val="500"/>
              </a:spcBef>
              <a:buFont typeface="Arial" panose="020B0604020202020204" pitchFamily="34" charset="0"/>
              <a:buChar char="•"/>
              <a:defRPr lang="en-US" sz="1400" kern="1200" smtClean="0">
                <a:solidFill>
                  <a:schemeClr val="tx1">
                    <a:lumMod val="75000"/>
                    <a:lumOff val="25000"/>
                  </a:schemeClr>
                </a:solidFill>
                <a:latin typeface="+mn-lt"/>
                <a:ea typeface="+mn-ea"/>
                <a:cs typeface="+mn-cs"/>
              </a:defRPr>
            </a:lvl3pPr>
            <a:lvl4pPr marL="1600185" indent="-228598" algn="l" defTabSz="914391" rtl="0" eaLnBrk="1" latinLnBrk="0" hangingPunct="1">
              <a:lnSpc>
                <a:spcPct val="100000"/>
              </a:lnSpc>
              <a:spcBef>
                <a:spcPts val="500"/>
              </a:spcBef>
              <a:buFont typeface="Arial" panose="020B0604020202020204" pitchFamily="34" charset="0"/>
              <a:buChar char="•"/>
              <a:defRPr lang="en-US" sz="1400" kern="1200" smtClean="0">
                <a:solidFill>
                  <a:schemeClr val="tx1">
                    <a:lumMod val="75000"/>
                    <a:lumOff val="25000"/>
                  </a:schemeClr>
                </a:solidFill>
                <a:latin typeface="+mn-lt"/>
                <a:ea typeface="+mn-ea"/>
                <a:cs typeface="+mn-cs"/>
              </a:defRPr>
            </a:lvl4pPr>
            <a:lvl5pPr marL="2057380" indent="-228598" algn="l" defTabSz="914391" rtl="0" eaLnBrk="1" latinLnBrk="0" hangingPunct="1">
              <a:lnSpc>
                <a:spcPct val="100000"/>
              </a:lnSpc>
              <a:spcBef>
                <a:spcPts val="500"/>
              </a:spcBef>
              <a:buFont typeface="Arial" panose="020B0604020202020204" pitchFamily="34" charset="0"/>
              <a:buChar char="•"/>
              <a:defRPr lang="en-US" sz="1400" kern="1200">
                <a:solidFill>
                  <a:schemeClr val="tx1">
                    <a:lumMod val="75000"/>
                    <a:lumOff val="25000"/>
                  </a:schemeClr>
                </a:solidFill>
                <a:latin typeface="+mn-lt"/>
                <a:ea typeface="+mn-ea"/>
                <a:cs typeface="+mn-cs"/>
              </a:defRPr>
            </a:lvl5pPr>
            <a:lvl6pPr marL="2514576"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72"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67"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63"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7965" indent="-227965">
              <a:buNone/>
            </a:pPr>
            <a:r>
              <a:rPr lang="en-US" sz="1500" b="1" dirty="0">
                <a:solidFill>
                  <a:schemeClr val="bg1"/>
                </a:solidFill>
              </a:rPr>
              <a:t>Case II</a:t>
            </a:r>
            <a:endParaRPr lang="en-US" dirty="0">
              <a:solidFill>
                <a:schemeClr val="bg1"/>
              </a:solidFill>
              <a:cs typeface="Segoe UI"/>
            </a:endParaRPr>
          </a:p>
          <a:p>
            <a:pPr marL="227965" indent="-227965">
              <a:buNone/>
            </a:pPr>
            <a:r>
              <a:rPr lang="en-US" dirty="0">
                <a:solidFill>
                  <a:schemeClr val="bg1"/>
                </a:solidFill>
                <a:ea typeface="+mn-lt"/>
                <a:cs typeface="+mn-lt"/>
              </a:rPr>
              <a:t>The key to be deleted is present in the internal nodes as well. Then we have to remove them from the internal nodes as well. There are the following cases for this situation.</a:t>
            </a:r>
            <a:endParaRPr lang="en-US" dirty="0">
              <a:solidFill>
                <a:schemeClr val="bg1"/>
              </a:solidFill>
              <a:cs typeface="Segoe UI"/>
            </a:endParaRPr>
          </a:p>
          <a:p>
            <a:pPr marL="227965" indent="-227965">
              <a:buNone/>
            </a:pPr>
            <a:endParaRPr lang="en-US" sz="1600" b="1" dirty="0">
              <a:solidFill>
                <a:schemeClr val="bg1"/>
              </a:solidFill>
              <a:cs typeface="Segoe UI"/>
            </a:endParaRPr>
          </a:p>
        </p:txBody>
      </p:sp>
      <p:sp>
        <p:nvSpPr>
          <p:cNvPr id="3" name="TextBox 2">
            <a:extLst>
              <a:ext uri="{FF2B5EF4-FFF2-40B4-BE49-F238E27FC236}">
                <a16:creationId xmlns:a16="http://schemas.microsoft.com/office/drawing/2014/main" id="{3D42122A-292D-4DBC-E5CD-5C9B73D00FFF}"/>
              </a:ext>
            </a:extLst>
          </p:cNvPr>
          <p:cNvSpPr txBox="1"/>
          <p:nvPr/>
        </p:nvSpPr>
        <p:spPr>
          <a:xfrm>
            <a:off x="730685" y="2700924"/>
            <a:ext cx="4882539" cy="144655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27965" indent="-227965">
              <a:spcBef>
                <a:spcPts val="1000"/>
              </a:spcBef>
              <a:buFont typeface="Arial,Sans-Serif"/>
              <a:buChar char="•"/>
            </a:pPr>
            <a:r>
              <a:rPr lang="en-US" sz="1400" dirty="0">
                <a:solidFill>
                  <a:schemeClr val="bg1"/>
                </a:solidFill>
                <a:ea typeface="+mn-lt"/>
                <a:cs typeface="+mn-lt"/>
              </a:rPr>
              <a:t>If there is more than the minimum number of keys in the node, simply delete the key from leaf node and delete the key from the internal node as well.</a:t>
            </a:r>
            <a:br>
              <a:rPr lang="en-US" sz="1400" dirty="0">
                <a:solidFill>
                  <a:schemeClr val="bg1"/>
                </a:solidFill>
                <a:ea typeface="+mn-lt"/>
                <a:cs typeface="+mn-lt"/>
              </a:rPr>
            </a:br>
            <a:r>
              <a:rPr lang="en-US" sz="1400" dirty="0">
                <a:solidFill>
                  <a:schemeClr val="bg1"/>
                </a:solidFill>
                <a:ea typeface="+mn-lt"/>
                <a:cs typeface="+mn-lt"/>
              </a:rPr>
              <a:t>Fill the empty space in the internal node with the </a:t>
            </a:r>
            <a:r>
              <a:rPr lang="en-US" sz="1400" dirty="0" err="1">
                <a:solidFill>
                  <a:schemeClr val="bg1"/>
                </a:solidFill>
                <a:ea typeface="+mn-lt"/>
                <a:cs typeface="+mn-lt"/>
              </a:rPr>
              <a:t>inorder</a:t>
            </a:r>
            <a:r>
              <a:rPr lang="en-US" sz="1400" dirty="0">
                <a:solidFill>
                  <a:schemeClr val="bg1"/>
                </a:solidFill>
                <a:ea typeface="+mn-lt"/>
                <a:cs typeface="+mn-lt"/>
              </a:rPr>
              <a:t> successor.</a:t>
            </a:r>
          </a:p>
          <a:p>
            <a:pPr algn="l"/>
            <a:endParaRPr lang="en-US" dirty="0">
              <a:solidFill>
                <a:schemeClr val="bg1"/>
              </a:solidFill>
              <a:cs typeface="Segoe UI"/>
            </a:endParaRPr>
          </a:p>
        </p:txBody>
      </p:sp>
      <p:sp>
        <p:nvSpPr>
          <p:cNvPr id="4" name="TextBox 3">
            <a:extLst>
              <a:ext uri="{FF2B5EF4-FFF2-40B4-BE49-F238E27FC236}">
                <a16:creationId xmlns:a16="http://schemas.microsoft.com/office/drawing/2014/main" id="{4B4FAFDF-875F-2273-7614-10BE1268EBBD}"/>
              </a:ext>
            </a:extLst>
          </p:cNvPr>
          <p:cNvSpPr txBox="1"/>
          <p:nvPr/>
        </p:nvSpPr>
        <p:spPr>
          <a:xfrm>
            <a:off x="7229606" y="2636729"/>
            <a:ext cx="4569910"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Font typeface="Arial"/>
              <a:buChar char="•"/>
            </a:pPr>
            <a:r>
              <a:rPr lang="en-US" sz="1400" dirty="0">
                <a:solidFill>
                  <a:schemeClr val="bg1"/>
                </a:solidFill>
                <a:ea typeface="+mn-lt"/>
                <a:cs typeface="+mn-lt"/>
              </a:rPr>
              <a:t>If there is an exact minimum number of keys in node, then delete the key and borrow a key from its immediate sibling (through parent).Fill the empty space created in  index (internal node) with the borrowed key.</a:t>
            </a:r>
            <a:endParaRPr lang="en-US" dirty="0">
              <a:solidFill>
                <a:schemeClr val="bg1"/>
              </a:solidFill>
              <a:ea typeface="+mn-lt"/>
              <a:cs typeface="+mn-lt"/>
            </a:endParaRPr>
          </a:p>
        </p:txBody>
      </p:sp>
      <p:pic>
        <p:nvPicPr>
          <p:cNvPr id="5" name="Picture 7" descr="Graphical user interface, diagram, application, Teams&#10;&#10;Description automatically generated">
            <a:extLst>
              <a:ext uri="{FF2B5EF4-FFF2-40B4-BE49-F238E27FC236}">
                <a16:creationId xmlns:a16="http://schemas.microsoft.com/office/drawing/2014/main" id="{0AA8B65D-B1A3-7D23-DD1D-843E172D5A15}"/>
              </a:ext>
            </a:extLst>
          </p:cNvPr>
          <p:cNvPicPr>
            <a:picLocks noChangeAspect="1"/>
          </p:cNvPicPr>
          <p:nvPr/>
        </p:nvPicPr>
        <p:blipFill>
          <a:blip r:embed="rId3"/>
          <a:stretch>
            <a:fillRect/>
          </a:stretch>
        </p:blipFill>
        <p:spPr>
          <a:xfrm>
            <a:off x="2010143" y="3584531"/>
            <a:ext cx="2086152" cy="3269293"/>
          </a:xfrm>
          <a:prstGeom prst="rect">
            <a:avLst/>
          </a:prstGeom>
        </p:spPr>
      </p:pic>
      <p:pic>
        <p:nvPicPr>
          <p:cNvPr id="8" name="Picture 8" descr="A picture containing text, clock&#10;&#10;Description automatically generated">
            <a:extLst>
              <a:ext uri="{FF2B5EF4-FFF2-40B4-BE49-F238E27FC236}">
                <a16:creationId xmlns:a16="http://schemas.microsoft.com/office/drawing/2014/main" id="{0F930CCB-A8F9-B644-6BD5-04B7A80A8E1D}"/>
              </a:ext>
            </a:extLst>
          </p:cNvPr>
          <p:cNvPicPr>
            <a:picLocks noChangeAspect="1"/>
          </p:cNvPicPr>
          <p:nvPr/>
        </p:nvPicPr>
        <p:blipFill>
          <a:blip r:embed="rId4"/>
          <a:stretch>
            <a:fillRect/>
          </a:stretch>
        </p:blipFill>
        <p:spPr>
          <a:xfrm>
            <a:off x="8658529" y="3427956"/>
            <a:ext cx="1962586" cy="3373676"/>
          </a:xfrm>
          <a:prstGeom prst="rect">
            <a:avLst/>
          </a:prstGeom>
        </p:spPr>
      </p:pic>
    </p:spTree>
    <p:extLst>
      <p:ext uri="{BB962C8B-B14F-4D97-AF65-F5344CB8AC3E}">
        <p14:creationId xmlns:p14="http://schemas.microsoft.com/office/powerpoint/2010/main" val="837911383"/>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92AB893-229F-F02A-7DC8-17B6040771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F07E19FF-DAD9-4AB4-9D83-993EE9FE6846}"/>
              </a:ext>
            </a:extLst>
          </p:cNvPr>
          <p:cNvSpPr>
            <a:spLocks noGrp="1"/>
          </p:cNvSpPr>
          <p:nvPr>
            <p:ph type="title"/>
          </p:nvPr>
        </p:nvSpPr>
        <p:spPr>
          <a:xfrm>
            <a:off x="444500" y="412137"/>
            <a:ext cx="9146972" cy="640080"/>
          </a:xfrm>
        </p:spPr>
        <p:txBody>
          <a:bodyPr>
            <a:normAutofit/>
          </a:bodyPr>
          <a:lstStyle/>
          <a:p>
            <a:r>
              <a:rPr lang="en-US" b="1" dirty="0">
                <a:solidFill>
                  <a:schemeClr val="bg1"/>
                </a:solidFill>
                <a:latin typeface="Segoe UI Semibold"/>
                <a:cs typeface="Segoe UI Semibold"/>
              </a:rPr>
              <a:t>Deletion in B+ tree</a:t>
            </a:r>
            <a:endParaRPr lang="en-US" dirty="0">
              <a:solidFill>
                <a:schemeClr val="bg1"/>
              </a:solidFill>
              <a:latin typeface="Segoe UI Semibold"/>
              <a:cs typeface="Segoe UI Semibold"/>
            </a:endParaRPr>
          </a:p>
          <a:p>
            <a:endParaRPr lang="en-US" b="1" dirty="0">
              <a:solidFill>
                <a:schemeClr val="bg1"/>
              </a:solidFill>
              <a:latin typeface="Segoe UI Semibold" panose="020B0502040204020203" pitchFamily="34" charset="0"/>
              <a:cs typeface="Segoe UI Semibold" panose="020B0502040204020203" pitchFamily="34" charset="0"/>
            </a:endParaRPr>
          </a:p>
        </p:txBody>
      </p:sp>
      <p:sp>
        <p:nvSpPr>
          <p:cNvPr id="40" name="Oval 39" descr="Small circle">
            <a:extLst>
              <a:ext uri="{FF2B5EF4-FFF2-40B4-BE49-F238E27FC236}">
                <a16:creationId xmlns:a16="http://schemas.microsoft.com/office/drawing/2014/main" id="{0C3A28BB-9675-8648-9563-A663628F48F5}"/>
              </a:ext>
            </a:extLst>
          </p:cNvPr>
          <p:cNvSpPr>
            <a:spLocks noChangeAspect="1"/>
          </p:cNvSpPr>
          <p:nvPr/>
        </p:nvSpPr>
        <p:spPr bwMode="blackWhite">
          <a:xfrm>
            <a:off x="530197" y="1503788"/>
            <a:ext cx="409838" cy="4098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TextBox 40" descr="Number 1">
            <a:extLst>
              <a:ext uri="{FF2B5EF4-FFF2-40B4-BE49-F238E27FC236}">
                <a16:creationId xmlns:a16="http://schemas.microsoft.com/office/drawing/2014/main" id="{516D502C-EEB8-7641-9141-D6049BAE3252}"/>
              </a:ext>
            </a:extLst>
          </p:cNvPr>
          <p:cNvSpPr txBox="1">
            <a:spLocks noChangeAspect="1"/>
          </p:cNvSpPr>
          <p:nvPr/>
        </p:nvSpPr>
        <p:spPr bwMode="blackWhite">
          <a:xfrm>
            <a:off x="457571" y="1520182"/>
            <a:ext cx="558179" cy="646331"/>
          </a:xfrm>
          <a:prstGeom prst="rect">
            <a:avLst/>
          </a:prstGeom>
          <a:noFill/>
        </p:spPr>
        <p:txBody>
          <a:bodyPr wrap="square" lIns="91440" tIns="45720" rIns="91440" bIns="45720" rtlCol="0" anchor="t">
            <a:spAutoFit/>
          </a:bodyPr>
          <a:lstStyle/>
          <a:p>
            <a:pPr algn="ctr"/>
            <a:r>
              <a:rPr lang="en-US" dirty="0">
                <a:solidFill>
                  <a:schemeClr val="bg1"/>
                </a:solidFill>
                <a:cs typeface="Segoe UI Semibold"/>
              </a:rPr>
              <a:t>2</a:t>
            </a:r>
          </a:p>
          <a:p>
            <a:pPr algn="ctr"/>
            <a:endParaRPr lang="en-US" dirty="0">
              <a:solidFill>
                <a:schemeClr val="bg1"/>
              </a:solidFill>
              <a:cs typeface="Segoe UI Semibold" panose="020B0702040204020203" pitchFamily="34" charset="0"/>
            </a:endParaRPr>
          </a:p>
        </p:txBody>
      </p:sp>
      <p:sp>
        <p:nvSpPr>
          <p:cNvPr id="51" name="Content Placeholder 7">
            <a:extLst>
              <a:ext uri="{FF2B5EF4-FFF2-40B4-BE49-F238E27FC236}">
                <a16:creationId xmlns:a16="http://schemas.microsoft.com/office/drawing/2014/main" id="{A6D40621-9F60-B248-A84C-7DCBF898D4DB}"/>
              </a:ext>
            </a:extLst>
          </p:cNvPr>
          <p:cNvSpPr txBox="1">
            <a:spLocks/>
          </p:cNvSpPr>
          <p:nvPr/>
        </p:nvSpPr>
        <p:spPr>
          <a:xfrm>
            <a:off x="1007952" y="1509612"/>
            <a:ext cx="6960391" cy="2660550"/>
          </a:xfrm>
          <a:prstGeom prst="rect">
            <a:avLst/>
          </a:prstGeom>
        </p:spPr>
        <p:txBody>
          <a:bodyPr vert="horz" lIns="91440" tIns="45720" rIns="91440" bIns="45720" rtlCol="0" anchor="t">
            <a:normAutofit/>
          </a:bodyPr>
          <a:lstStyle>
            <a:lvl1pPr marL="228598" indent="-228598" algn="l" defTabSz="914391" rtl="0" eaLnBrk="1" latinLnBrk="0" hangingPunct="1">
              <a:lnSpc>
                <a:spcPct val="100000"/>
              </a:lnSpc>
              <a:spcBef>
                <a:spcPts val="1000"/>
              </a:spcBef>
              <a:buFont typeface="Arial" panose="020B0604020202020204" pitchFamily="34" charset="0"/>
              <a:buChar char="•"/>
              <a:defRPr lang="en-US" sz="1400" kern="1200" smtClean="0">
                <a:solidFill>
                  <a:schemeClr val="tx1">
                    <a:lumMod val="75000"/>
                    <a:lumOff val="25000"/>
                  </a:schemeClr>
                </a:solidFill>
                <a:latin typeface="+mn-lt"/>
                <a:ea typeface="+mn-ea"/>
                <a:cs typeface="+mn-cs"/>
              </a:defRPr>
            </a:lvl1pPr>
            <a:lvl2pPr marL="685793" indent="-228598" algn="l" defTabSz="914391" rtl="0" eaLnBrk="1" latinLnBrk="0" hangingPunct="1">
              <a:lnSpc>
                <a:spcPct val="100000"/>
              </a:lnSpc>
              <a:spcBef>
                <a:spcPts val="500"/>
              </a:spcBef>
              <a:buFont typeface="Arial" panose="020B0604020202020204" pitchFamily="34" charset="0"/>
              <a:buChar char="•"/>
              <a:defRPr lang="en-US" sz="1400" kern="1200" smtClean="0">
                <a:solidFill>
                  <a:schemeClr val="tx1">
                    <a:lumMod val="75000"/>
                    <a:lumOff val="25000"/>
                  </a:schemeClr>
                </a:solidFill>
                <a:latin typeface="+mn-lt"/>
                <a:ea typeface="+mn-ea"/>
                <a:cs typeface="+mn-cs"/>
              </a:defRPr>
            </a:lvl2pPr>
            <a:lvl3pPr marL="1142989" indent="-228598" algn="l" defTabSz="914391" rtl="0" eaLnBrk="1" latinLnBrk="0" hangingPunct="1">
              <a:lnSpc>
                <a:spcPct val="100000"/>
              </a:lnSpc>
              <a:spcBef>
                <a:spcPts val="500"/>
              </a:spcBef>
              <a:buFont typeface="Arial" panose="020B0604020202020204" pitchFamily="34" charset="0"/>
              <a:buChar char="•"/>
              <a:defRPr lang="en-US" sz="1400" kern="1200" smtClean="0">
                <a:solidFill>
                  <a:schemeClr val="tx1">
                    <a:lumMod val="75000"/>
                    <a:lumOff val="25000"/>
                  </a:schemeClr>
                </a:solidFill>
                <a:latin typeface="+mn-lt"/>
                <a:ea typeface="+mn-ea"/>
                <a:cs typeface="+mn-cs"/>
              </a:defRPr>
            </a:lvl3pPr>
            <a:lvl4pPr marL="1600185" indent="-228598" algn="l" defTabSz="914391" rtl="0" eaLnBrk="1" latinLnBrk="0" hangingPunct="1">
              <a:lnSpc>
                <a:spcPct val="100000"/>
              </a:lnSpc>
              <a:spcBef>
                <a:spcPts val="500"/>
              </a:spcBef>
              <a:buFont typeface="Arial" panose="020B0604020202020204" pitchFamily="34" charset="0"/>
              <a:buChar char="•"/>
              <a:defRPr lang="en-US" sz="1400" kern="1200" smtClean="0">
                <a:solidFill>
                  <a:schemeClr val="tx1">
                    <a:lumMod val="75000"/>
                    <a:lumOff val="25000"/>
                  </a:schemeClr>
                </a:solidFill>
                <a:latin typeface="+mn-lt"/>
                <a:ea typeface="+mn-ea"/>
                <a:cs typeface="+mn-cs"/>
              </a:defRPr>
            </a:lvl4pPr>
            <a:lvl5pPr marL="2057380" indent="-228598" algn="l" defTabSz="914391" rtl="0" eaLnBrk="1" latinLnBrk="0" hangingPunct="1">
              <a:lnSpc>
                <a:spcPct val="100000"/>
              </a:lnSpc>
              <a:spcBef>
                <a:spcPts val="500"/>
              </a:spcBef>
              <a:buFont typeface="Arial" panose="020B0604020202020204" pitchFamily="34" charset="0"/>
              <a:buChar char="•"/>
              <a:defRPr lang="en-US" sz="1400" kern="1200">
                <a:solidFill>
                  <a:schemeClr val="tx1">
                    <a:lumMod val="75000"/>
                    <a:lumOff val="25000"/>
                  </a:schemeClr>
                </a:solidFill>
                <a:latin typeface="+mn-lt"/>
                <a:ea typeface="+mn-ea"/>
                <a:cs typeface="+mn-cs"/>
              </a:defRPr>
            </a:lvl5pPr>
            <a:lvl6pPr marL="2514576"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72"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67"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63"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7965" indent="-227965">
              <a:buNone/>
            </a:pPr>
            <a:r>
              <a:rPr lang="en-US" sz="1800" b="1" dirty="0">
                <a:solidFill>
                  <a:schemeClr val="bg1"/>
                </a:solidFill>
              </a:rPr>
              <a:t>Case II</a:t>
            </a:r>
            <a:endParaRPr lang="en-US" sz="1800" dirty="0">
              <a:solidFill>
                <a:schemeClr val="bg1"/>
              </a:solidFill>
              <a:cs typeface="Segoe UI"/>
            </a:endParaRPr>
          </a:p>
          <a:p>
            <a:pPr marL="227965" indent="-227965">
              <a:buNone/>
            </a:pPr>
            <a:r>
              <a:rPr lang="en-US" sz="1800" dirty="0">
                <a:solidFill>
                  <a:schemeClr val="bg1"/>
                </a:solidFill>
                <a:ea typeface="+mn-lt"/>
                <a:cs typeface="+mn-lt"/>
              </a:rPr>
              <a:t>The key to be deleted is present in the internal nodes as well. Then we have to remove them from the internal nodes as well. There are the following cases for this situation.</a:t>
            </a:r>
            <a:endParaRPr lang="en-US" sz="1800" dirty="0">
              <a:solidFill>
                <a:schemeClr val="bg1"/>
              </a:solidFill>
              <a:cs typeface="Segoe UI"/>
            </a:endParaRPr>
          </a:p>
          <a:p>
            <a:pPr marL="227965" indent="-227965">
              <a:buNone/>
            </a:pPr>
            <a:endParaRPr lang="en-US" sz="2400" b="1" dirty="0">
              <a:solidFill>
                <a:schemeClr val="bg1"/>
              </a:solidFill>
              <a:cs typeface="Segoe UI"/>
            </a:endParaRPr>
          </a:p>
        </p:txBody>
      </p:sp>
      <p:sp>
        <p:nvSpPr>
          <p:cNvPr id="3" name="TextBox 2">
            <a:extLst>
              <a:ext uri="{FF2B5EF4-FFF2-40B4-BE49-F238E27FC236}">
                <a16:creationId xmlns:a16="http://schemas.microsoft.com/office/drawing/2014/main" id="{3D42122A-292D-4DBC-E5CD-5C9B73D00FFF}"/>
              </a:ext>
            </a:extLst>
          </p:cNvPr>
          <p:cNvSpPr txBox="1"/>
          <p:nvPr/>
        </p:nvSpPr>
        <p:spPr>
          <a:xfrm>
            <a:off x="730685" y="3216444"/>
            <a:ext cx="7592221"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27965" indent="-227965">
              <a:spcBef>
                <a:spcPts val="1000"/>
              </a:spcBef>
              <a:buFont typeface="Arial,Sans-Serif"/>
              <a:buChar char="•"/>
            </a:pPr>
            <a:r>
              <a:rPr lang="en-US" dirty="0">
                <a:solidFill>
                  <a:schemeClr val="bg1"/>
                </a:solidFill>
                <a:ea typeface="+mn-lt"/>
                <a:cs typeface="+mn-lt"/>
              </a:rPr>
              <a:t>This case is similar to Case II(1) but here, empty space is generated above the immediate parent node.</a:t>
            </a:r>
            <a:br>
              <a:rPr lang="en-US" dirty="0">
                <a:solidFill>
                  <a:schemeClr val="bg1"/>
                </a:solidFill>
                <a:ea typeface="+mn-lt"/>
                <a:cs typeface="+mn-lt"/>
              </a:rPr>
            </a:br>
            <a:r>
              <a:rPr lang="en-US" dirty="0">
                <a:solidFill>
                  <a:schemeClr val="bg1"/>
                </a:solidFill>
                <a:ea typeface="+mn-lt"/>
                <a:cs typeface="+mn-lt"/>
              </a:rPr>
              <a:t>After deleting the key, merge the empty space with its sibling.</a:t>
            </a:r>
            <a:br>
              <a:rPr lang="en-US" dirty="0">
                <a:solidFill>
                  <a:schemeClr val="bg1"/>
                </a:solidFill>
                <a:ea typeface="+mn-lt"/>
                <a:cs typeface="+mn-lt"/>
              </a:rPr>
            </a:br>
            <a:r>
              <a:rPr lang="en-US" dirty="0">
                <a:solidFill>
                  <a:schemeClr val="bg1"/>
                </a:solidFill>
                <a:ea typeface="+mn-lt"/>
                <a:cs typeface="+mn-lt"/>
              </a:rPr>
              <a:t>Fill the empty space in the grandparent node with the </a:t>
            </a:r>
            <a:r>
              <a:rPr lang="en-US" dirty="0" err="1">
                <a:solidFill>
                  <a:schemeClr val="bg1"/>
                </a:solidFill>
                <a:ea typeface="+mn-lt"/>
                <a:cs typeface="+mn-lt"/>
              </a:rPr>
              <a:t>inorder</a:t>
            </a:r>
            <a:r>
              <a:rPr lang="en-US" dirty="0">
                <a:solidFill>
                  <a:schemeClr val="bg1"/>
                </a:solidFill>
                <a:ea typeface="+mn-lt"/>
                <a:cs typeface="+mn-lt"/>
              </a:rPr>
              <a:t> successor.</a:t>
            </a:r>
            <a:endParaRPr lang="en-US" sz="2400" dirty="0">
              <a:solidFill>
                <a:schemeClr val="bg1"/>
              </a:solidFill>
              <a:ea typeface="+mn-lt"/>
              <a:cs typeface="+mn-lt"/>
            </a:endParaRPr>
          </a:p>
        </p:txBody>
      </p:sp>
      <p:sp>
        <p:nvSpPr>
          <p:cNvPr id="4" name="TextBox 3">
            <a:extLst>
              <a:ext uri="{FF2B5EF4-FFF2-40B4-BE49-F238E27FC236}">
                <a16:creationId xmlns:a16="http://schemas.microsoft.com/office/drawing/2014/main" id="{4B4FAFDF-875F-2273-7614-10BE1268EBBD}"/>
              </a:ext>
            </a:extLst>
          </p:cNvPr>
          <p:cNvSpPr txBox="1"/>
          <p:nvPr/>
        </p:nvSpPr>
        <p:spPr>
          <a:xfrm>
            <a:off x="7229606" y="2636729"/>
            <a:ext cx="456991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Font typeface="Arial"/>
              <a:buChar char="•"/>
            </a:pPr>
            <a:endParaRPr lang="en-US" sz="1400" dirty="0">
              <a:ea typeface="+mn-lt"/>
              <a:cs typeface="+mn-lt"/>
            </a:endParaRPr>
          </a:p>
        </p:txBody>
      </p:sp>
      <p:pic>
        <p:nvPicPr>
          <p:cNvPr id="6" name="Picture 6" descr="A picture containing text, iPod, bunch, several&#10;&#10;Description automatically generated">
            <a:extLst>
              <a:ext uri="{FF2B5EF4-FFF2-40B4-BE49-F238E27FC236}">
                <a16:creationId xmlns:a16="http://schemas.microsoft.com/office/drawing/2014/main" id="{8D925250-FCBD-1634-8652-BC82973528B7}"/>
              </a:ext>
            </a:extLst>
          </p:cNvPr>
          <p:cNvPicPr>
            <a:picLocks noChangeAspect="1"/>
          </p:cNvPicPr>
          <p:nvPr/>
        </p:nvPicPr>
        <p:blipFill>
          <a:blip r:embed="rId3"/>
          <a:stretch>
            <a:fillRect/>
          </a:stretch>
        </p:blipFill>
        <p:spPr>
          <a:xfrm>
            <a:off x="9582864" y="2269299"/>
            <a:ext cx="1930190" cy="4615841"/>
          </a:xfrm>
          <a:prstGeom prst="rect">
            <a:avLst/>
          </a:prstGeom>
        </p:spPr>
      </p:pic>
    </p:spTree>
    <p:extLst>
      <p:ext uri="{BB962C8B-B14F-4D97-AF65-F5344CB8AC3E}">
        <p14:creationId xmlns:p14="http://schemas.microsoft.com/office/powerpoint/2010/main" val="579679926"/>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FE1D1E3-15F4-84E1-17B0-5E3577E708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F07E19FF-DAD9-4AB4-9D83-993EE9FE6846}"/>
              </a:ext>
            </a:extLst>
          </p:cNvPr>
          <p:cNvSpPr>
            <a:spLocks noGrp="1"/>
          </p:cNvSpPr>
          <p:nvPr>
            <p:ph type="title"/>
          </p:nvPr>
        </p:nvSpPr>
        <p:spPr>
          <a:xfrm>
            <a:off x="444500" y="412137"/>
            <a:ext cx="9146972" cy="640080"/>
          </a:xfrm>
        </p:spPr>
        <p:txBody>
          <a:bodyPr>
            <a:normAutofit/>
          </a:bodyPr>
          <a:lstStyle/>
          <a:p>
            <a:r>
              <a:rPr lang="en-US" sz="3200" b="1" dirty="0">
                <a:solidFill>
                  <a:schemeClr val="bg1"/>
                </a:solidFill>
                <a:latin typeface="Segoe UI Semibold"/>
                <a:cs typeface="Segoe UI Semibold"/>
              </a:rPr>
              <a:t>Deletion in B+ tree</a:t>
            </a:r>
            <a:endParaRPr lang="en-US" sz="3200" dirty="0">
              <a:solidFill>
                <a:schemeClr val="bg1"/>
              </a:solidFill>
              <a:latin typeface="Segoe UI Semibold"/>
              <a:cs typeface="Segoe UI Semibold"/>
            </a:endParaRPr>
          </a:p>
          <a:p>
            <a:endParaRPr lang="en-US" sz="3200" b="1" dirty="0">
              <a:solidFill>
                <a:schemeClr val="bg1"/>
              </a:solidFill>
              <a:latin typeface="Segoe UI Semibold" panose="020B0502040204020203" pitchFamily="34" charset="0"/>
              <a:cs typeface="Segoe UI Semibold" panose="020B0502040204020203" pitchFamily="34" charset="0"/>
            </a:endParaRPr>
          </a:p>
        </p:txBody>
      </p:sp>
      <p:sp>
        <p:nvSpPr>
          <p:cNvPr id="40" name="Oval 39" descr="Small circle">
            <a:extLst>
              <a:ext uri="{FF2B5EF4-FFF2-40B4-BE49-F238E27FC236}">
                <a16:creationId xmlns:a16="http://schemas.microsoft.com/office/drawing/2014/main" id="{0C3A28BB-9675-8648-9563-A663628F48F5}"/>
              </a:ext>
            </a:extLst>
          </p:cNvPr>
          <p:cNvSpPr>
            <a:spLocks noChangeAspect="1"/>
          </p:cNvSpPr>
          <p:nvPr/>
        </p:nvSpPr>
        <p:spPr bwMode="blackWhite">
          <a:xfrm>
            <a:off x="530197" y="1503788"/>
            <a:ext cx="409838" cy="4098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TextBox 40" descr="Number 1">
            <a:extLst>
              <a:ext uri="{FF2B5EF4-FFF2-40B4-BE49-F238E27FC236}">
                <a16:creationId xmlns:a16="http://schemas.microsoft.com/office/drawing/2014/main" id="{516D502C-EEB8-7641-9141-D6049BAE3252}"/>
              </a:ext>
            </a:extLst>
          </p:cNvPr>
          <p:cNvSpPr txBox="1">
            <a:spLocks noChangeAspect="1"/>
          </p:cNvSpPr>
          <p:nvPr/>
        </p:nvSpPr>
        <p:spPr bwMode="blackWhite">
          <a:xfrm>
            <a:off x="457571" y="1520182"/>
            <a:ext cx="558179" cy="646331"/>
          </a:xfrm>
          <a:prstGeom prst="rect">
            <a:avLst/>
          </a:prstGeom>
          <a:noFill/>
        </p:spPr>
        <p:txBody>
          <a:bodyPr wrap="square" lIns="91440" tIns="45720" rIns="91440" bIns="45720" rtlCol="0" anchor="t">
            <a:spAutoFit/>
          </a:bodyPr>
          <a:lstStyle/>
          <a:p>
            <a:pPr algn="ctr"/>
            <a:r>
              <a:rPr lang="en-US" dirty="0">
                <a:solidFill>
                  <a:schemeClr val="bg1"/>
                </a:solidFill>
                <a:cs typeface="Segoe UI Semibold"/>
              </a:rPr>
              <a:t>3</a:t>
            </a:r>
          </a:p>
          <a:p>
            <a:pPr algn="ctr"/>
            <a:endParaRPr lang="en-US" dirty="0">
              <a:solidFill>
                <a:schemeClr val="bg1"/>
              </a:solidFill>
              <a:cs typeface="Segoe UI Semibold"/>
            </a:endParaRPr>
          </a:p>
        </p:txBody>
      </p:sp>
      <p:sp>
        <p:nvSpPr>
          <p:cNvPr id="51" name="Content Placeholder 7">
            <a:extLst>
              <a:ext uri="{FF2B5EF4-FFF2-40B4-BE49-F238E27FC236}">
                <a16:creationId xmlns:a16="http://schemas.microsoft.com/office/drawing/2014/main" id="{A6D40621-9F60-B248-A84C-7DCBF898D4DB}"/>
              </a:ext>
            </a:extLst>
          </p:cNvPr>
          <p:cNvSpPr txBox="1">
            <a:spLocks/>
          </p:cNvSpPr>
          <p:nvPr/>
        </p:nvSpPr>
        <p:spPr>
          <a:xfrm>
            <a:off x="1017848" y="1509612"/>
            <a:ext cx="5259793" cy="2660550"/>
          </a:xfrm>
          <a:prstGeom prst="rect">
            <a:avLst/>
          </a:prstGeom>
        </p:spPr>
        <p:txBody>
          <a:bodyPr vert="horz" lIns="91440" tIns="45720" rIns="91440" bIns="45720" rtlCol="0" anchor="t">
            <a:normAutofit/>
          </a:bodyPr>
          <a:lstStyle>
            <a:lvl1pPr marL="228598" indent="-228598" algn="l" defTabSz="914391" rtl="0" eaLnBrk="1" latinLnBrk="0" hangingPunct="1">
              <a:lnSpc>
                <a:spcPct val="100000"/>
              </a:lnSpc>
              <a:spcBef>
                <a:spcPts val="1000"/>
              </a:spcBef>
              <a:buFont typeface="Arial" panose="020B0604020202020204" pitchFamily="34" charset="0"/>
              <a:buChar char="•"/>
              <a:defRPr lang="en-US" sz="1400" kern="1200" smtClean="0">
                <a:solidFill>
                  <a:schemeClr val="tx1">
                    <a:lumMod val="75000"/>
                    <a:lumOff val="25000"/>
                  </a:schemeClr>
                </a:solidFill>
                <a:latin typeface="+mn-lt"/>
                <a:ea typeface="+mn-ea"/>
                <a:cs typeface="+mn-cs"/>
              </a:defRPr>
            </a:lvl1pPr>
            <a:lvl2pPr marL="685793" indent="-228598" algn="l" defTabSz="914391" rtl="0" eaLnBrk="1" latinLnBrk="0" hangingPunct="1">
              <a:lnSpc>
                <a:spcPct val="100000"/>
              </a:lnSpc>
              <a:spcBef>
                <a:spcPts val="500"/>
              </a:spcBef>
              <a:buFont typeface="Arial" panose="020B0604020202020204" pitchFamily="34" charset="0"/>
              <a:buChar char="•"/>
              <a:defRPr lang="en-US" sz="1400" kern="1200" smtClean="0">
                <a:solidFill>
                  <a:schemeClr val="tx1">
                    <a:lumMod val="75000"/>
                    <a:lumOff val="25000"/>
                  </a:schemeClr>
                </a:solidFill>
                <a:latin typeface="+mn-lt"/>
                <a:ea typeface="+mn-ea"/>
                <a:cs typeface="+mn-cs"/>
              </a:defRPr>
            </a:lvl2pPr>
            <a:lvl3pPr marL="1142989" indent="-228598" algn="l" defTabSz="914391" rtl="0" eaLnBrk="1" latinLnBrk="0" hangingPunct="1">
              <a:lnSpc>
                <a:spcPct val="100000"/>
              </a:lnSpc>
              <a:spcBef>
                <a:spcPts val="500"/>
              </a:spcBef>
              <a:buFont typeface="Arial" panose="020B0604020202020204" pitchFamily="34" charset="0"/>
              <a:buChar char="•"/>
              <a:defRPr lang="en-US" sz="1400" kern="1200" smtClean="0">
                <a:solidFill>
                  <a:schemeClr val="tx1">
                    <a:lumMod val="75000"/>
                    <a:lumOff val="25000"/>
                  </a:schemeClr>
                </a:solidFill>
                <a:latin typeface="+mn-lt"/>
                <a:ea typeface="+mn-ea"/>
                <a:cs typeface="+mn-cs"/>
              </a:defRPr>
            </a:lvl3pPr>
            <a:lvl4pPr marL="1600185" indent="-228598" algn="l" defTabSz="914391" rtl="0" eaLnBrk="1" latinLnBrk="0" hangingPunct="1">
              <a:lnSpc>
                <a:spcPct val="100000"/>
              </a:lnSpc>
              <a:spcBef>
                <a:spcPts val="500"/>
              </a:spcBef>
              <a:buFont typeface="Arial" panose="020B0604020202020204" pitchFamily="34" charset="0"/>
              <a:buChar char="•"/>
              <a:defRPr lang="en-US" sz="1400" kern="1200" smtClean="0">
                <a:solidFill>
                  <a:schemeClr val="tx1">
                    <a:lumMod val="75000"/>
                    <a:lumOff val="25000"/>
                  </a:schemeClr>
                </a:solidFill>
                <a:latin typeface="+mn-lt"/>
                <a:ea typeface="+mn-ea"/>
                <a:cs typeface="+mn-cs"/>
              </a:defRPr>
            </a:lvl4pPr>
            <a:lvl5pPr marL="2057380" indent="-228598" algn="l" defTabSz="914391" rtl="0" eaLnBrk="1" latinLnBrk="0" hangingPunct="1">
              <a:lnSpc>
                <a:spcPct val="100000"/>
              </a:lnSpc>
              <a:spcBef>
                <a:spcPts val="500"/>
              </a:spcBef>
              <a:buFont typeface="Arial" panose="020B0604020202020204" pitchFamily="34" charset="0"/>
              <a:buChar char="•"/>
              <a:defRPr lang="en-US" sz="1400" kern="1200">
                <a:solidFill>
                  <a:schemeClr val="tx1">
                    <a:lumMod val="75000"/>
                    <a:lumOff val="25000"/>
                  </a:schemeClr>
                </a:solidFill>
                <a:latin typeface="+mn-lt"/>
                <a:ea typeface="+mn-ea"/>
                <a:cs typeface="+mn-cs"/>
              </a:defRPr>
            </a:lvl5pPr>
            <a:lvl6pPr marL="2514576"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72"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67"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63"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7965" indent="-227965">
              <a:buNone/>
            </a:pPr>
            <a:r>
              <a:rPr lang="en-US" sz="1800" b="1" dirty="0">
                <a:solidFill>
                  <a:schemeClr val="bg1"/>
                </a:solidFill>
              </a:rPr>
              <a:t>Case III</a:t>
            </a:r>
            <a:endParaRPr lang="en-US" sz="1800" dirty="0">
              <a:solidFill>
                <a:schemeClr val="bg1"/>
              </a:solidFill>
              <a:cs typeface="Segoe UI"/>
            </a:endParaRPr>
          </a:p>
          <a:p>
            <a:pPr marL="227965" indent="-227965">
              <a:buNone/>
            </a:pPr>
            <a:r>
              <a:rPr lang="en-US" sz="1800" dirty="0">
                <a:solidFill>
                  <a:schemeClr val="bg1"/>
                </a:solidFill>
                <a:ea typeface="+mn-lt"/>
                <a:cs typeface="+mn-lt"/>
              </a:rPr>
              <a:t>In this case, the height of the tree gets </a:t>
            </a:r>
            <a:r>
              <a:rPr lang="en-US" sz="1800" dirty="0" err="1">
                <a:solidFill>
                  <a:schemeClr val="bg1"/>
                </a:solidFill>
                <a:ea typeface="+mn-lt"/>
                <a:cs typeface="+mn-lt"/>
              </a:rPr>
              <a:t>shrinked</a:t>
            </a:r>
            <a:r>
              <a:rPr lang="en-US" sz="1800" dirty="0">
                <a:solidFill>
                  <a:schemeClr val="bg1"/>
                </a:solidFill>
                <a:ea typeface="+mn-lt"/>
                <a:cs typeface="+mn-lt"/>
              </a:rPr>
              <a:t>. </a:t>
            </a:r>
          </a:p>
          <a:p>
            <a:pPr marL="227965" indent="-227965">
              <a:buNone/>
            </a:pPr>
            <a:r>
              <a:rPr lang="en-US" sz="1800" dirty="0">
                <a:solidFill>
                  <a:schemeClr val="bg1"/>
                </a:solidFill>
                <a:ea typeface="+mn-lt"/>
                <a:cs typeface="+mn-lt"/>
              </a:rPr>
              <a:t>It is a little complicated. Deleting 55 from the tree below leads to</a:t>
            </a:r>
          </a:p>
          <a:p>
            <a:pPr marL="227965" indent="-227965">
              <a:buNone/>
            </a:pPr>
            <a:r>
              <a:rPr lang="en-US" sz="1800" dirty="0">
                <a:solidFill>
                  <a:schemeClr val="bg1"/>
                </a:solidFill>
                <a:ea typeface="+mn-lt"/>
                <a:cs typeface="+mn-lt"/>
              </a:rPr>
              <a:t>this condition. It can be understood in the illustrations below.</a:t>
            </a:r>
            <a:endParaRPr lang="en-US" sz="1800" dirty="0">
              <a:solidFill>
                <a:schemeClr val="bg1"/>
              </a:solidFill>
              <a:cs typeface="Segoe UI"/>
            </a:endParaRPr>
          </a:p>
          <a:p>
            <a:pPr marL="227965" indent="-227965">
              <a:buNone/>
            </a:pPr>
            <a:endParaRPr lang="en-US" sz="1800" b="1" dirty="0">
              <a:solidFill>
                <a:schemeClr val="bg1"/>
              </a:solidFill>
              <a:cs typeface="Segoe UI"/>
            </a:endParaRPr>
          </a:p>
        </p:txBody>
      </p:sp>
      <p:sp>
        <p:nvSpPr>
          <p:cNvPr id="3" name="TextBox 2">
            <a:extLst>
              <a:ext uri="{FF2B5EF4-FFF2-40B4-BE49-F238E27FC236}">
                <a16:creationId xmlns:a16="http://schemas.microsoft.com/office/drawing/2014/main" id="{3D42122A-292D-4DBC-E5CD-5C9B73D00FFF}"/>
              </a:ext>
            </a:extLst>
          </p:cNvPr>
          <p:cNvSpPr txBox="1"/>
          <p:nvPr/>
        </p:nvSpPr>
        <p:spPr>
          <a:xfrm>
            <a:off x="730685" y="2700924"/>
            <a:ext cx="9966017"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spcBef>
                <a:spcPts val="1000"/>
              </a:spcBef>
            </a:pPr>
            <a:endParaRPr lang="en-US" sz="1400" dirty="0">
              <a:ea typeface="+mn-lt"/>
              <a:cs typeface="+mn-lt"/>
            </a:endParaRPr>
          </a:p>
        </p:txBody>
      </p:sp>
      <p:sp>
        <p:nvSpPr>
          <p:cNvPr id="4" name="TextBox 3">
            <a:extLst>
              <a:ext uri="{FF2B5EF4-FFF2-40B4-BE49-F238E27FC236}">
                <a16:creationId xmlns:a16="http://schemas.microsoft.com/office/drawing/2014/main" id="{4B4FAFDF-875F-2273-7614-10BE1268EBBD}"/>
              </a:ext>
            </a:extLst>
          </p:cNvPr>
          <p:cNvSpPr txBox="1"/>
          <p:nvPr/>
        </p:nvSpPr>
        <p:spPr>
          <a:xfrm>
            <a:off x="7229606" y="2636729"/>
            <a:ext cx="456991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Font typeface="Arial"/>
              <a:buChar char="•"/>
            </a:pPr>
            <a:endParaRPr lang="en-US" sz="1400" dirty="0">
              <a:ea typeface="+mn-lt"/>
              <a:cs typeface="+mn-lt"/>
            </a:endParaRPr>
          </a:p>
        </p:txBody>
      </p:sp>
      <p:pic>
        <p:nvPicPr>
          <p:cNvPr id="5" name="Picture 6" descr="Diagram, application, Teams&#10;&#10;Description automatically generated">
            <a:extLst>
              <a:ext uri="{FF2B5EF4-FFF2-40B4-BE49-F238E27FC236}">
                <a16:creationId xmlns:a16="http://schemas.microsoft.com/office/drawing/2014/main" id="{657625DA-359E-7BAD-FFC8-B262EA8222EB}"/>
              </a:ext>
            </a:extLst>
          </p:cNvPr>
          <p:cNvPicPr>
            <a:picLocks noChangeAspect="1"/>
          </p:cNvPicPr>
          <p:nvPr/>
        </p:nvPicPr>
        <p:blipFill>
          <a:blip r:embed="rId3"/>
          <a:stretch>
            <a:fillRect/>
          </a:stretch>
        </p:blipFill>
        <p:spPr>
          <a:xfrm>
            <a:off x="8390518" y="1114862"/>
            <a:ext cx="2163789" cy="5816928"/>
          </a:xfrm>
          <a:prstGeom prst="rect">
            <a:avLst/>
          </a:prstGeom>
        </p:spPr>
      </p:pic>
    </p:spTree>
    <p:extLst>
      <p:ext uri="{BB962C8B-B14F-4D97-AF65-F5344CB8AC3E}">
        <p14:creationId xmlns:p14="http://schemas.microsoft.com/office/powerpoint/2010/main" val="3819968417"/>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895C3F5-E925-E93D-1582-5627ED4AB6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extBox 5">
            <a:extLst>
              <a:ext uri="{FF2B5EF4-FFF2-40B4-BE49-F238E27FC236}">
                <a16:creationId xmlns:a16="http://schemas.microsoft.com/office/drawing/2014/main" id="{07B0A113-12B5-B844-FC15-544BCB4F87E2}"/>
              </a:ext>
            </a:extLst>
          </p:cNvPr>
          <p:cNvSpPr txBox="1"/>
          <p:nvPr/>
        </p:nvSpPr>
        <p:spPr>
          <a:xfrm>
            <a:off x="523876" y="2004463"/>
            <a:ext cx="4659314" cy="2670174"/>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lgn="ctr" defTabSz="914391">
              <a:lnSpc>
                <a:spcPct val="90000"/>
              </a:lnSpc>
              <a:spcBef>
                <a:spcPct val="0"/>
              </a:spcBef>
              <a:spcAft>
                <a:spcPts val="600"/>
              </a:spcAft>
            </a:pPr>
            <a:r>
              <a:rPr lang="en-US" sz="8000" b="1" kern="1200" dirty="0">
                <a:solidFill>
                  <a:schemeClr val="bg1"/>
                </a:solidFill>
                <a:latin typeface="+mj-lt"/>
                <a:ea typeface="+mj-ea"/>
                <a:cs typeface="+mj-cs"/>
              </a:rPr>
              <a:t>THANK </a:t>
            </a:r>
          </a:p>
          <a:p>
            <a:pPr algn="ctr" defTabSz="914391">
              <a:lnSpc>
                <a:spcPct val="90000"/>
              </a:lnSpc>
              <a:spcBef>
                <a:spcPct val="0"/>
              </a:spcBef>
              <a:spcAft>
                <a:spcPts val="600"/>
              </a:spcAft>
            </a:pPr>
            <a:r>
              <a:rPr lang="en-US" sz="8000" b="1" kern="1200" dirty="0">
                <a:solidFill>
                  <a:schemeClr val="bg1"/>
                </a:solidFill>
                <a:latin typeface="+mj-lt"/>
                <a:ea typeface="+mj-ea"/>
                <a:cs typeface="+mj-cs"/>
              </a:rPr>
              <a:t>YOU!!!</a:t>
            </a:r>
          </a:p>
        </p:txBody>
      </p:sp>
      <p:graphicFrame>
        <p:nvGraphicFramePr>
          <p:cNvPr id="8" name="TextBox 1">
            <a:extLst>
              <a:ext uri="{FF2B5EF4-FFF2-40B4-BE49-F238E27FC236}">
                <a16:creationId xmlns:a16="http://schemas.microsoft.com/office/drawing/2014/main" id="{E536FEE9-2353-6A6A-F18A-1C6F4880DCB7}"/>
              </a:ext>
            </a:extLst>
          </p:cNvPr>
          <p:cNvGraphicFramePr/>
          <p:nvPr>
            <p:extLst>
              <p:ext uri="{D42A27DB-BD31-4B8C-83A1-F6EECF244321}">
                <p14:modId xmlns:p14="http://schemas.microsoft.com/office/powerpoint/2010/main" val="1988698235"/>
              </p:ext>
            </p:extLst>
          </p:nvPr>
        </p:nvGraphicFramePr>
        <p:xfrm>
          <a:off x="5183189" y="987426"/>
          <a:ext cx="6172200" cy="48736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46124927"/>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 name="!!Rectangle">
            <a:extLst>
              <a:ext uri="{FF2B5EF4-FFF2-40B4-BE49-F238E27FC236}">
                <a16:creationId xmlns:a16="http://schemas.microsoft.com/office/drawing/2014/main" id="{362810D9-2C5A-477D-949C-C191895477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467"/>
            <a:ext cx="12191999" cy="6866467"/>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A tree with dots and lines&#10;&#10;Description automatically generated with low confidence">
            <a:extLst>
              <a:ext uri="{FF2B5EF4-FFF2-40B4-BE49-F238E27FC236}">
                <a16:creationId xmlns:a16="http://schemas.microsoft.com/office/drawing/2014/main" id="{B410761F-A736-9FD1-5A03-B0F89EE49F8C}"/>
              </a:ext>
            </a:extLst>
          </p:cNvPr>
          <p:cNvPicPr>
            <a:picLocks noChangeAspect="1"/>
          </p:cNvPicPr>
          <p:nvPr/>
        </p:nvPicPr>
        <p:blipFill rotWithShape="1">
          <a:blip r:embed="rId2">
            <a:alphaModFix amt="55000"/>
            <a:extLst>
              <a:ext uri="{28A0092B-C50C-407E-A947-70E740481C1C}">
                <a14:useLocalDpi xmlns:a14="http://schemas.microsoft.com/office/drawing/2010/main" val="0"/>
              </a:ext>
            </a:extLst>
          </a:blip>
          <a:srcRect/>
          <a:stretch/>
        </p:blipFill>
        <p:spPr>
          <a:xfrm>
            <a:off x="20" y="-9107"/>
            <a:ext cx="12191980" cy="6858000"/>
          </a:xfrm>
          <a:prstGeom prst="rect">
            <a:avLst/>
          </a:prstGeom>
        </p:spPr>
      </p:pic>
      <p:sp>
        <p:nvSpPr>
          <p:cNvPr id="2" name="Title 1">
            <a:extLst>
              <a:ext uri="{FF2B5EF4-FFF2-40B4-BE49-F238E27FC236}">
                <a16:creationId xmlns:a16="http://schemas.microsoft.com/office/drawing/2014/main" id="{0953BD17-A7FE-4352-9D7A-10482C6865A6}"/>
              </a:ext>
            </a:extLst>
          </p:cNvPr>
          <p:cNvSpPr>
            <a:spLocks noGrp="1"/>
          </p:cNvSpPr>
          <p:nvPr>
            <p:ph type="title"/>
          </p:nvPr>
        </p:nvSpPr>
        <p:spPr>
          <a:xfrm>
            <a:off x="686834" y="591344"/>
            <a:ext cx="3200400" cy="5585619"/>
          </a:xfrm>
        </p:spPr>
        <p:txBody>
          <a:bodyPr vert="horz" lIns="91440" tIns="45720" rIns="91440" bIns="45720" rtlCol="0" anchor="ctr">
            <a:normAutofit/>
          </a:bodyPr>
          <a:lstStyle/>
          <a:p>
            <a:pPr defTabSz="914400"/>
            <a:r>
              <a:rPr lang="en-US" sz="4400">
                <a:solidFill>
                  <a:srgbClr val="FFFFFF"/>
                </a:solidFill>
              </a:rPr>
              <a:t>Table Of Contents</a:t>
            </a:r>
          </a:p>
        </p:txBody>
      </p:sp>
      <p:sp>
        <p:nvSpPr>
          <p:cNvPr id="44" name="Arc 43">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aphicFrame>
        <p:nvGraphicFramePr>
          <p:cNvPr id="25" name="Content Placeholder 2">
            <a:extLst>
              <a:ext uri="{FF2B5EF4-FFF2-40B4-BE49-F238E27FC236}">
                <a16:creationId xmlns:a16="http://schemas.microsoft.com/office/drawing/2014/main" id="{7DC0FBB6-174B-1E41-5851-10FEBEB4A042}"/>
              </a:ext>
            </a:extLst>
          </p:cNvPr>
          <p:cNvGraphicFramePr>
            <a:graphicFrameLocks noGrp="1"/>
          </p:cNvGraphicFramePr>
          <p:nvPr>
            <p:ph idx="1"/>
            <p:extLst>
              <p:ext uri="{D42A27DB-BD31-4B8C-83A1-F6EECF244321}">
                <p14:modId xmlns:p14="http://schemas.microsoft.com/office/powerpoint/2010/main" val="79455704"/>
              </p:ext>
            </p:extLst>
          </p:nvPr>
        </p:nvGraphicFramePr>
        <p:xfrm>
          <a:off x="4447308" y="591344"/>
          <a:ext cx="6906491" cy="558561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79432290"/>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 name="!!Rectangle">
            <a:extLst>
              <a:ext uri="{FF2B5EF4-FFF2-40B4-BE49-F238E27FC236}">
                <a16:creationId xmlns:a16="http://schemas.microsoft.com/office/drawing/2014/main" id="{362810D9-2C5A-477D-949C-C191895477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467"/>
            <a:ext cx="12191999" cy="6866467"/>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8" name="Picture 7" descr="A tree with dots and lines&#10;&#10;Description automatically generated with low confidence">
            <a:extLst>
              <a:ext uri="{FF2B5EF4-FFF2-40B4-BE49-F238E27FC236}">
                <a16:creationId xmlns:a16="http://schemas.microsoft.com/office/drawing/2014/main" id="{8A9864B5-F2B4-197B-A175-CEE93B4A1BC4}"/>
              </a:ext>
            </a:extLst>
          </p:cNvPr>
          <p:cNvPicPr>
            <a:picLocks noChangeAspect="1"/>
          </p:cNvPicPr>
          <p:nvPr/>
        </p:nvPicPr>
        <p:blipFill rotWithShape="1">
          <a:blip r:embed="rId2">
            <a:alphaModFix amt="55000"/>
            <a:extLst>
              <a:ext uri="{28A0092B-C50C-407E-A947-70E740481C1C}">
                <a14:useLocalDpi xmlns:a14="http://schemas.microsoft.com/office/drawing/2010/main" val="0"/>
              </a:ext>
            </a:extLst>
          </a:blip>
          <a:srcRect/>
          <a:stretch/>
        </p:blipFill>
        <p:spPr>
          <a:xfrm>
            <a:off x="20" y="-9107"/>
            <a:ext cx="12191980" cy="6858000"/>
          </a:xfrm>
          <a:prstGeom prst="rect">
            <a:avLst/>
          </a:prstGeom>
        </p:spPr>
      </p:pic>
      <p:sp>
        <p:nvSpPr>
          <p:cNvPr id="2" name="Title 1">
            <a:extLst>
              <a:ext uri="{FF2B5EF4-FFF2-40B4-BE49-F238E27FC236}">
                <a16:creationId xmlns:a16="http://schemas.microsoft.com/office/drawing/2014/main" id="{0953BD17-A7FE-4352-9D7A-10482C6865A6}"/>
              </a:ext>
            </a:extLst>
          </p:cNvPr>
          <p:cNvSpPr>
            <a:spLocks noGrp="1"/>
          </p:cNvSpPr>
          <p:nvPr>
            <p:ph type="title"/>
          </p:nvPr>
        </p:nvSpPr>
        <p:spPr>
          <a:xfrm>
            <a:off x="686834" y="591344"/>
            <a:ext cx="3200400" cy="5585619"/>
          </a:xfrm>
        </p:spPr>
        <p:txBody>
          <a:bodyPr vert="horz" lIns="91440" tIns="45720" rIns="91440" bIns="45720" rtlCol="0" anchor="ctr">
            <a:normAutofit/>
          </a:bodyPr>
          <a:lstStyle/>
          <a:p>
            <a:pPr defTabSz="914400"/>
            <a:r>
              <a:rPr lang="en-US" sz="4400">
                <a:solidFill>
                  <a:srgbClr val="FFFFFF"/>
                </a:solidFill>
              </a:rPr>
              <a:t>Data Structures Used</a:t>
            </a:r>
          </a:p>
          <a:p>
            <a:pPr defTabSz="914400"/>
            <a:br>
              <a:rPr lang="en-US" sz="4400">
                <a:solidFill>
                  <a:srgbClr val="FFFFFF"/>
                </a:solidFill>
              </a:rPr>
            </a:br>
            <a:endParaRPr lang="en-US" sz="4400">
              <a:solidFill>
                <a:srgbClr val="FFFFFF"/>
              </a:solidFill>
            </a:endParaRPr>
          </a:p>
        </p:txBody>
      </p:sp>
      <p:sp>
        <p:nvSpPr>
          <p:cNvPr id="38" name="Arc 37">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4B3C1D5B-11AC-48D7-B0A0-63BC88617D64}"/>
              </a:ext>
            </a:extLst>
          </p:cNvPr>
          <p:cNvSpPr>
            <a:spLocks noGrp="1"/>
          </p:cNvSpPr>
          <p:nvPr>
            <p:ph idx="1"/>
          </p:nvPr>
        </p:nvSpPr>
        <p:spPr>
          <a:xfrm>
            <a:off x="4447308" y="591344"/>
            <a:ext cx="6906491" cy="5585619"/>
          </a:xfrm>
        </p:spPr>
        <p:txBody>
          <a:bodyPr vert="horz" lIns="91440" tIns="45720" rIns="91440" bIns="45720" rtlCol="0" anchor="ctr">
            <a:normAutofit/>
          </a:bodyPr>
          <a:lstStyle/>
          <a:p>
            <a:pPr marL="285750" indent="-228600" defTabSz="914400"/>
            <a:r>
              <a:rPr lang="en-US" b="1">
                <a:solidFill>
                  <a:srgbClr val="FFFFFF"/>
                </a:solidFill>
              </a:rPr>
              <a:t>B PLUS TREE - </a:t>
            </a:r>
            <a:r>
              <a:rPr lang="en-US">
                <a:solidFill>
                  <a:srgbClr val="FFFFFF"/>
                </a:solidFill>
              </a:rPr>
              <a:t>A B+ tree is a balanced tree data structure that is commonly used for indexing and organizing large amounts of data. It is an extension of the B-tree and is specifically designed for efficient disk-based storage systems.</a:t>
            </a:r>
          </a:p>
          <a:p>
            <a:pPr marL="285750" indent="-228600" defTabSz="914400"/>
            <a:r>
              <a:rPr lang="en-US">
                <a:solidFill>
                  <a:srgbClr val="FFFFFF"/>
                </a:solidFill>
              </a:rPr>
              <a:t>Using Queues</a:t>
            </a:r>
          </a:p>
          <a:p>
            <a:pPr marL="742950" lvl="1" indent="-228600" defTabSz="914400"/>
            <a:endParaRPr lang="en-US" b="1">
              <a:solidFill>
                <a:srgbClr val="FFFFFF"/>
              </a:solidFill>
            </a:endParaRPr>
          </a:p>
          <a:p>
            <a:pPr marL="514350" lvl="1" indent="-228600" defTabSz="914400"/>
            <a:endParaRPr lang="en-US" b="1">
              <a:solidFill>
                <a:srgbClr val="FFFFFF"/>
              </a:solidFill>
            </a:endParaRPr>
          </a:p>
        </p:txBody>
      </p:sp>
    </p:spTree>
    <p:extLst>
      <p:ext uri="{BB962C8B-B14F-4D97-AF65-F5344CB8AC3E}">
        <p14:creationId xmlns:p14="http://schemas.microsoft.com/office/powerpoint/2010/main" val="1338397742"/>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56688E73-49B9-4052-A836-D248C825D7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Rectangle 17">
            <a:extLst>
              <a:ext uri="{FF2B5EF4-FFF2-40B4-BE49-F238E27FC236}">
                <a16:creationId xmlns:a16="http://schemas.microsoft.com/office/drawing/2014/main" id="{5B6AEE0C-07FE-4154-BC7C-2F20530BC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6" name="Picture 5" descr="A tree with dots and lines&#10;&#10;Description automatically generated with low confidence">
            <a:extLst>
              <a:ext uri="{FF2B5EF4-FFF2-40B4-BE49-F238E27FC236}">
                <a16:creationId xmlns:a16="http://schemas.microsoft.com/office/drawing/2014/main" id="{46E0C558-F123-40A1-3DB7-EEF4AAD42533}"/>
              </a:ext>
            </a:extLst>
          </p:cNvPr>
          <p:cNvPicPr>
            <a:picLocks noChangeAspect="1"/>
          </p:cNvPicPr>
          <p:nvPr/>
        </p:nvPicPr>
        <p:blipFill rotWithShape="1">
          <a:blip r:embed="rId2">
            <a:alphaModFix amt="60000"/>
            <a:extLst>
              <a:ext uri="{28A0092B-C50C-407E-A947-70E740481C1C}">
                <a14:useLocalDpi xmlns:a14="http://schemas.microsoft.com/office/drawing/2010/main" val="0"/>
              </a:ext>
            </a:extLst>
          </a:blip>
          <a:srcRect/>
          <a:stretch/>
        </p:blipFill>
        <p:spPr>
          <a:xfrm>
            <a:off x="0" y="0"/>
            <a:ext cx="12192000" cy="6858000"/>
          </a:xfrm>
          <a:prstGeom prst="rect">
            <a:avLst/>
          </a:prstGeom>
        </p:spPr>
      </p:pic>
      <p:sp>
        <p:nvSpPr>
          <p:cNvPr id="2" name="Title 1">
            <a:extLst>
              <a:ext uri="{FF2B5EF4-FFF2-40B4-BE49-F238E27FC236}">
                <a16:creationId xmlns:a16="http://schemas.microsoft.com/office/drawing/2014/main" id="{0953BD17-A7FE-4352-9D7A-10482C6865A6}"/>
              </a:ext>
            </a:extLst>
          </p:cNvPr>
          <p:cNvSpPr>
            <a:spLocks noGrp="1"/>
          </p:cNvSpPr>
          <p:nvPr>
            <p:ph type="title"/>
          </p:nvPr>
        </p:nvSpPr>
        <p:spPr>
          <a:xfrm>
            <a:off x="838199" y="557189"/>
            <a:ext cx="5155263" cy="5571899"/>
          </a:xfrm>
        </p:spPr>
        <p:txBody>
          <a:bodyPr vert="horz" lIns="91440" tIns="45720" rIns="91440" bIns="45720" rtlCol="0" anchor="ctr">
            <a:normAutofit/>
          </a:bodyPr>
          <a:lstStyle/>
          <a:p>
            <a:pPr defTabSz="914400"/>
            <a:r>
              <a:rPr lang="en-US">
                <a:solidFill>
                  <a:srgbClr val="FFFFFF"/>
                </a:solidFill>
              </a:rPr>
              <a:t>Benefits and Advantages :</a:t>
            </a:r>
          </a:p>
          <a:p>
            <a:pPr defTabSz="914400"/>
            <a:br>
              <a:rPr lang="en-US">
                <a:solidFill>
                  <a:srgbClr val="FFFFFF"/>
                </a:solidFill>
              </a:rPr>
            </a:br>
            <a:endParaRPr lang="en-US">
              <a:solidFill>
                <a:srgbClr val="FFFFFF"/>
              </a:solidFill>
            </a:endParaRPr>
          </a:p>
        </p:txBody>
      </p:sp>
      <p:sp>
        <p:nvSpPr>
          <p:cNvPr id="3" name="Content Placeholder 2">
            <a:extLst>
              <a:ext uri="{FF2B5EF4-FFF2-40B4-BE49-F238E27FC236}">
                <a16:creationId xmlns:a16="http://schemas.microsoft.com/office/drawing/2014/main" id="{4B3C1D5B-11AC-48D7-B0A0-63BC88617D64}"/>
              </a:ext>
            </a:extLst>
          </p:cNvPr>
          <p:cNvSpPr>
            <a:spLocks noGrp="1"/>
          </p:cNvSpPr>
          <p:nvPr>
            <p:ph sz="half" idx="1"/>
          </p:nvPr>
        </p:nvSpPr>
        <p:spPr>
          <a:xfrm>
            <a:off x="6195375" y="557189"/>
            <a:ext cx="5158424" cy="5571899"/>
          </a:xfrm>
        </p:spPr>
        <p:txBody>
          <a:bodyPr vert="horz" lIns="91440" tIns="45720" rIns="91440" bIns="45720" rtlCol="0" anchor="ctr">
            <a:normAutofit/>
          </a:bodyPr>
          <a:lstStyle/>
          <a:p>
            <a:pPr marL="227965" indent="-228600" defTabSz="914400"/>
            <a:endParaRPr lang="en-US" sz="2000">
              <a:solidFill>
                <a:srgbClr val="FFFFFF"/>
              </a:solidFill>
            </a:endParaRPr>
          </a:p>
          <a:p>
            <a:pPr marL="227965" indent="-228600" defTabSz="914400"/>
            <a:r>
              <a:rPr lang="en-US" sz="2000">
                <a:solidFill>
                  <a:srgbClr val="FFFFFF"/>
                </a:solidFill>
              </a:rPr>
              <a:t>Hierarchical organization of data</a:t>
            </a:r>
          </a:p>
          <a:p>
            <a:pPr marL="227965" indent="-228600" defTabSz="914400"/>
            <a:r>
              <a:rPr lang="en-US" sz="2000">
                <a:solidFill>
                  <a:srgbClr val="FFFFFF"/>
                </a:solidFill>
              </a:rPr>
              <a:t>Efficient search, insertion, and deletion operations</a:t>
            </a:r>
          </a:p>
          <a:p>
            <a:pPr marL="227965" indent="-228600" defTabSz="914400"/>
            <a:r>
              <a:rPr lang="en-US" sz="2000">
                <a:solidFill>
                  <a:srgbClr val="FFFFFF"/>
                </a:solidFill>
              </a:rPr>
              <a:t>Dynamic and adaptable to changes in data</a:t>
            </a:r>
          </a:p>
          <a:p>
            <a:pPr marL="0" indent="-228600" defTabSz="914400"/>
            <a:r>
              <a:rPr lang="en-US" sz="2000" b="1">
                <a:solidFill>
                  <a:srgbClr val="FFFFFF"/>
                </a:solidFill>
              </a:rPr>
              <a:t>Advantages of B+ trees for database indexing:</a:t>
            </a:r>
          </a:p>
          <a:p>
            <a:pPr marL="227965" indent="-228600" defTabSz="914400"/>
            <a:r>
              <a:rPr lang="en-US" sz="2000">
                <a:solidFill>
                  <a:srgbClr val="FFFFFF"/>
                </a:solidFill>
              </a:rPr>
              <a:t>Optimized for disk-based storage, minimizing disk I/O</a:t>
            </a:r>
          </a:p>
          <a:p>
            <a:pPr marL="227965" indent="-228600" defTabSz="914400"/>
            <a:r>
              <a:rPr lang="en-US" sz="2000">
                <a:solidFill>
                  <a:srgbClr val="FFFFFF"/>
                </a:solidFill>
              </a:rPr>
              <a:t>Supports range queries efficiently</a:t>
            </a:r>
          </a:p>
          <a:p>
            <a:pPr marL="227965" indent="-228600" defTabSz="914400"/>
            <a:r>
              <a:rPr lang="en-US" sz="2000">
                <a:solidFill>
                  <a:srgbClr val="FFFFFF"/>
                </a:solidFill>
              </a:rPr>
              <a:t>Easier to maintain balance and minimize tree height</a:t>
            </a:r>
          </a:p>
          <a:p>
            <a:pPr marL="285750" indent="-228600" defTabSz="914400"/>
            <a:endParaRPr lang="en-US" sz="2000">
              <a:solidFill>
                <a:srgbClr val="FFFFFF"/>
              </a:solidFill>
            </a:endParaRPr>
          </a:p>
        </p:txBody>
      </p:sp>
    </p:spTree>
    <p:extLst>
      <p:ext uri="{BB962C8B-B14F-4D97-AF65-F5344CB8AC3E}">
        <p14:creationId xmlns:p14="http://schemas.microsoft.com/office/powerpoint/2010/main" val="2809590822"/>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6CC7D015-0DD8-420F-A568-AC4FEDC412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7" name="Rectangle 36">
            <a:extLst>
              <a:ext uri="{FF2B5EF4-FFF2-40B4-BE49-F238E27FC236}">
                <a16:creationId xmlns:a16="http://schemas.microsoft.com/office/drawing/2014/main" id="{DC595556-C814-4F1F-B0E5-71812F38A8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6" name="Picture 5" descr="A tree with dots and lines&#10;&#10;Description automatically generated with low confidence">
            <a:extLst>
              <a:ext uri="{FF2B5EF4-FFF2-40B4-BE49-F238E27FC236}">
                <a16:creationId xmlns:a16="http://schemas.microsoft.com/office/drawing/2014/main" id="{C6A5E5E1-E37B-7A4D-B856-C027DBDCBC53}"/>
              </a:ext>
            </a:extLst>
          </p:cNvPr>
          <p:cNvPicPr>
            <a:picLocks noChangeAspect="1"/>
          </p:cNvPicPr>
          <p:nvPr/>
        </p:nvPicPr>
        <p:blipFill rotWithShape="1">
          <a:blip r:embed="rId2">
            <a:alphaModFix amt="60000"/>
            <a:extLst>
              <a:ext uri="{28A0092B-C50C-407E-A947-70E740481C1C}">
                <a14:useLocalDpi xmlns:a14="http://schemas.microsoft.com/office/drawing/2010/main" val="0"/>
              </a:ext>
            </a:extLst>
          </a:blip>
          <a:srcRect/>
          <a:stretch/>
        </p:blipFill>
        <p:spPr>
          <a:xfrm>
            <a:off x="-1" y="10"/>
            <a:ext cx="12192001" cy="6857990"/>
          </a:xfrm>
          <a:prstGeom prst="rect">
            <a:avLst/>
          </a:prstGeom>
        </p:spPr>
      </p:pic>
      <p:sp>
        <p:nvSpPr>
          <p:cNvPr id="2" name="Title 1">
            <a:extLst>
              <a:ext uri="{FF2B5EF4-FFF2-40B4-BE49-F238E27FC236}">
                <a16:creationId xmlns:a16="http://schemas.microsoft.com/office/drawing/2014/main" id="{0953BD17-A7FE-4352-9D7A-10482C6865A6}"/>
              </a:ext>
            </a:extLst>
          </p:cNvPr>
          <p:cNvSpPr>
            <a:spLocks noGrp="1"/>
          </p:cNvSpPr>
          <p:nvPr>
            <p:ph type="title"/>
          </p:nvPr>
        </p:nvSpPr>
        <p:spPr>
          <a:xfrm>
            <a:off x="838200" y="557189"/>
            <a:ext cx="4155825" cy="5571898"/>
          </a:xfrm>
        </p:spPr>
        <p:txBody>
          <a:bodyPr vert="horz" lIns="91440" tIns="45720" rIns="91440" bIns="45720" rtlCol="0" anchor="ctr">
            <a:normAutofit/>
          </a:bodyPr>
          <a:lstStyle/>
          <a:p>
            <a:pPr defTabSz="914400"/>
            <a:r>
              <a:rPr lang="en-US">
                <a:solidFill>
                  <a:srgbClr val="FFFFFF"/>
                </a:solidFill>
              </a:rPr>
              <a:t>Introduction to B+ Tree</a:t>
            </a:r>
          </a:p>
          <a:p>
            <a:pPr defTabSz="914400"/>
            <a:br>
              <a:rPr lang="en-US">
                <a:solidFill>
                  <a:srgbClr val="FFFFFF"/>
                </a:solidFill>
              </a:rPr>
            </a:br>
            <a:endParaRPr lang="en-US">
              <a:solidFill>
                <a:srgbClr val="FFFFFF"/>
              </a:solidFill>
            </a:endParaRPr>
          </a:p>
        </p:txBody>
      </p:sp>
      <p:sp>
        <p:nvSpPr>
          <p:cNvPr id="3" name="Content Placeholder 2">
            <a:extLst>
              <a:ext uri="{FF2B5EF4-FFF2-40B4-BE49-F238E27FC236}">
                <a16:creationId xmlns:a16="http://schemas.microsoft.com/office/drawing/2014/main" id="{4B3C1D5B-11AC-48D7-B0A0-63BC88617D64}"/>
              </a:ext>
            </a:extLst>
          </p:cNvPr>
          <p:cNvSpPr>
            <a:spLocks noGrp="1"/>
          </p:cNvSpPr>
          <p:nvPr>
            <p:ph sz="half" idx="1"/>
          </p:nvPr>
        </p:nvSpPr>
        <p:spPr>
          <a:xfrm>
            <a:off x="4994025" y="-355122"/>
            <a:ext cx="6167246" cy="5571898"/>
          </a:xfrm>
        </p:spPr>
        <p:txBody>
          <a:bodyPr vert="horz" lIns="91440" tIns="45720" rIns="91440" bIns="45720" rtlCol="0" anchor="ctr">
            <a:normAutofit/>
          </a:bodyPr>
          <a:lstStyle/>
          <a:p>
            <a:pPr marL="285750" indent="-228600" defTabSz="914400"/>
            <a:r>
              <a:rPr lang="en-US" sz="2000" dirty="0">
                <a:solidFill>
                  <a:srgbClr val="FFFFFF"/>
                </a:solidFill>
              </a:rPr>
              <a:t>A B+ tree is an advanced form of a self-balancing tree in which all the values are present in the leaf level.</a:t>
            </a:r>
          </a:p>
          <a:p>
            <a:pPr marL="285750" indent="-228600" defTabSz="914400"/>
            <a:r>
              <a:rPr lang="en-US" sz="2000" dirty="0">
                <a:solidFill>
                  <a:srgbClr val="FFFFFF"/>
                </a:solidFill>
              </a:rPr>
              <a:t>An important concept to be understood before learning B+ tree is multilevel indexing. In multilevel indexing, the index of indices is created as in figure below. It makes accessing the data easier and faster.</a:t>
            </a:r>
          </a:p>
          <a:p>
            <a:pPr marL="227965" indent="-228600" defTabSz="914400"/>
            <a:br>
              <a:rPr lang="en-US" sz="2000" dirty="0">
                <a:solidFill>
                  <a:srgbClr val="FFFFFF"/>
                </a:solidFill>
              </a:rPr>
            </a:br>
            <a:endParaRPr lang="en-US" sz="2000" dirty="0">
              <a:solidFill>
                <a:srgbClr val="FFFFFF"/>
              </a:solidFill>
            </a:endParaRPr>
          </a:p>
        </p:txBody>
      </p:sp>
      <p:pic>
        <p:nvPicPr>
          <p:cNvPr id="7" name="Picture 5" descr="Diagram&#10;&#10;Description automatically generated">
            <a:extLst>
              <a:ext uri="{FF2B5EF4-FFF2-40B4-BE49-F238E27FC236}">
                <a16:creationId xmlns:a16="http://schemas.microsoft.com/office/drawing/2014/main" id="{E46D765A-BC82-C81B-C489-FD6970187844}"/>
              </a:ext>
            </a:extLst>
          </p:cNvPr>
          <p:cNvPicPr>
            <a:picLocks noChangeAspect="1"/>
          </p:cNvPicPr>
          <p:nvPr/>
        </p:nvPicPr>
        <p:blipFill>
          <a:blip r:embed="rId3"/>
          <a:stretch>
            <a:fillRect/>
          </a:stretch>
        </p:blipFill>
        <p:spPr>
          <a:xfrm>
            <a:off x="5198160" y="3343138"/>
            <a:ext cx="6786656" cy="3970191"/>
          </a:xfrm>
          <a:prstGeom prst="rect">
            <a:avLst/>
          </a:prstGeom>
          <a:noFill/>
        </p:spPr>
      </p:pic>
    </p:spTree>
    <p:extLst>
      <p:ext uri="{BB962C8B-B14F-4D97-AF65-F5344CB8AC3E}">
        <p14:creationId xmlns:p14="http://schemas.microsoft.com/office/powerpoint/2010/main" val="1544164470"/>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tree with dots and lines&#10;&#10;Description automatically generated with low confidence">
            <a:extLst>
              <a:ext uri="{FF2B5EF4-FFF2-40B4-BE49-F238E27FC236}">
                <a16:creationId xmlns:a16="http://schemas.microsoft.com/office/drawing/2014/main" id="{D6643EA2-CDAC-5C3D-CA00-AB81584976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0953BD17-A7FE-4352-9D7A-10482C6865A6}"/>
              </a:ext>
            </a:extLst>
          </p:cNvPr>
          <p:cNvSpPr>
            <a:spLocks noGrp="1"/>
          </p:cNvSpPr>
          <p:nvPr>
            <p:ph type="title"/>
          </p:nvPr>
        </p:nvSpPr>
        <p:spPr>
          <a:xfrm>
            <a:off x="454396" y="1036743"/>
            <a:ext cx="9146972" cy="640080"/>
          </a:xfrm>
        </p:spPr>
        <p:txBody>
          <a:bodyPr>
            <a:noAutofit/>
          </a:bodyPr>
          <a:lstStyle/>
          <a:p>
            <a:r>
              <a:rPr lang="en-US" sz="3600" dirty="0">
                <a:solidFill>
                  <a:schemeClr val="bg1"/>
                </a:solidFill>
              </a:rPr>
              <a:t>Introduction to B+ Tree</a:t>
            </a:r>
          </a:p>
          <a:p>
            <a:br>
              <a:rPr lang="en-US" sz="3600" dirty="0">
                <a:solidFill>
                  <a:schemeClr val="bg1"/>
                </a:solidFill>
              </a:rPr>
            </a:br>
            <a:endParaRPr lang="en-US" sz="3600" dirty="0">
              <a:solidFill>
                <a:schemeClr val="bg1"/>
              </a:solidFill>
            </a:endParaRPr>
          </a:p>
        </p:txBody>
      </p:sp>
      <p:sp>
        <p:nvSpPr>
          <p:cNvPr id="3" name="Content Placeholder 2">
            <a:extLst>
              <a:ext uri="{FF2B5EF4-FFF2-40B4-BE49-F238E27FC236}">
                <a16:creationId xmlns:a16="http://schemas.microsoft.com/office/drawing/2014/main" id="{4B3C1D5B-11AC-48D7-B0A0-63BC88617D64}"/>
              </a:ext>
            </a:extLst>
          </p:cNvPr>
          <p:cNvSpPr>
            <a:spLocks noGrp="1"/>
          </p:cNvSpPr>
          <p:nvPr>
            <p:ph sz="quarter" idx="10"/>
          </p:nvPr>
        </p:nvSpPr>
        <p:spPr>
          <a:xfrm>
            <a:off x="593778" y="1881751"/>
            <a:ext cx="9996250" cy="4178807"/>
          </a:xfrm>
        </p:spPr>
        <p:txBody>
          <a:bodyPr vert="horz" lIns="91440" tIns="45720" rIns="91440" bIns="45720" rtlCol="0" anchor="t">
            <a:noAutofit/>
          </a:bodyPr>
          <a:lstStyle/>
          <a:p>
            <a:pPr marL="0" indent="0">
              <a:buNone/>
            </a:pPr>
            <a:r>
              <a:rPr lang="en-US" sz="2000" b="1" dirty="0">
                <a:solidFill>
                  <a:schemeClr val="bg1"/>
                </a:solidFill>
              </a:rPr>
              <a:t>Properties of a B+ Tree</a:t>
            </a:r>
            <a:endParaRPr lang="en-US" sz="2000" b="1" dirty="0">
              <a:solidFill>
                <a:schemeClr val="bg1"/>
              </a:solidFill>
              <a:ea typeface="+mn-lt"/>
              <a:cs typeface="+mn-lt"/>
            </a:endParaRPr>
          </a:p>
          <a:p>
            <a:pPr marL="227965" indent="-227965"/>
            <a:r>
              <a:rPr lang="en-US" sz="2000" dirty="0">
                <a:solidFill>
                  <a:schemeClr val="bg1"/>
                </a:solidFill>
                <a:ea typeface="+mn-lt"/>
                <a:cs typeface="+mn-lt"/>
              </a:rPr>
              <a:t>All leaves are at the same level.</a:t>
            </a:r>
          </a:p>
          <a:p>
            <a:pPr marL="227965" indent="-227965"/>
            <a:r>
              <a:rPr lang="en-US" sz="2000" dirty="0">
                <a:solidFill>
                  <a:schemeClr val="bg1"/>
                </a:solidFill>
                <a:ea typeface="+mn-lt"/>
                <a:cs typeface="+mn-lt"/>
              </a:rPr>
              <a:t>The root has at least two children.</a:t>
            </a:r>
          </a:p>
          <a:p>
            <a:pPr marL="227965" indent="-227965"/>
            <a:r>
              <a:rPr lang="en-US" sz="2000" dirty="0">
                <a:solidFill>
                  <a:schemeClr val="bg1"/>
                </a:solidFill>
                <a:ea typeface="+mn-lt"/>
                <a:cs typeface="+mn-lt"/>
              </a:rPr>
              <a:t>Each node except root can have a maximum of m children and at least </a:t>
            </a:r>
            <a:r>
              <a:rPr lang="en-US" sz="2000" u="sng" dirty="0">
                <a:solidFill>
                  <a:schemeClr val="bg1"/>
                </a:solidFill>
                <a:ea typeface="+mn-lt"/>
                <a:cs typeface="+mn-lt"/>
              </a:rPr>
              <a:t>m/2</a:t>
            </a:r>
            <a:r>
              <a:rPr lang="en-US" sz="2000" dirty="0">
                <a:solidFill>
                  <a:schemeClr val="bg1"/>
                </a:solidFill>
                <a:ea typeface="+mn-lt"/>
                <a:cs typeface="+mn-lt"/>
              </a:rPr>
              <a:t> children.</a:t>
            </a:r>
          </a:p>
          <a:p>
            <a:pPr marL="227965" indent="-227965"/>
            <a:r>
              <a:rPr lang="en-US" sz="2000" dirty="0">
                <a:solidFill>
                  <a:schemeClr val="bg1"/>
                </a:solidFill>
                <a:ea typeface="+mn-lt"/>
                <a:cs typeface="+mn-lt"/>
              </a:rPr>
              <a:t>Each node can contain a maximum of </a:t>
            </a:r>
            <a:r>
              <a:rPr lang="en-US" sz="2000" u="sng" dirty="0">
                <a:solidFill>
                  <a:schemeClr val="bg1"/>
                </a:solidFill>
                <a:ea typeface="+mn-lt"/>
                <a:cs typeface="+mn-lt"/>
              </a:rPr>
              <a:t>m</a:t>
            </a:r>
            <a:r>
              <a:rPr lang="en-US" sz="2000" dirty="0">
                <a:solidFill>
                  <a:schemeClr val="bg1"/>
                </a:solidFill>
                <a:ea typeface="+mn-lt"/>
                <a:cs typeface="+mn-lt"/>
              </a:rPr>
              <a:t> </a:t>
            </a:r>
            <a:r>
              <a:rPr lang="en-US" sz="2000" u="sng" dirty="0">
                <a:solidFill>
                  <a:schemeClr val="bg1"/>
                </a:solidFill>
                <a:ea typeface="+mn-lt"/>
                <a:cs typeface="+mn-lt"/>
              </a:rPr>
              <a:t>- 1</a:t>
            </a:r>
            <a:r>
              <a:rPr lang="en-US" sz="2000" dirty="0">
                <a:solidFill>
                  <a:schemeClr val="bg1"/>
                </a:solidFill>
                <a:ea typeface="+mn-lt"/>
                <a:cs typeface="+mn-lt"/>
              </a:rPr>
              <a:t> keys and a minimum of </a:t>
            </a:r>
            <a:r>
              <a:rPr lang="en-US" sz="2000" u="sng" dirty="0">
                <a:solidFill>
                  <a:schemeClr val="bg1"/>
                </a:solidFill>
                <a:ea typeface="+mn-lt"/>
                <a:cs typeface="+mn-lt"/>
              </a:rPr>
              <a:t>⌈m/2⌉</a:t>
            </a:r>
            <a:r>
              <a:rPr lang="en-US" sz="2000" dirty="0">
                <a:solidFill>
                  <a:schemeClr val="bg1"/>
                </a:solidFill>
                <a:ea typeface="+mn-lt"/>
                <a:cs typeface="+mn-lt"/>
              </a:rPr>
              <a:t> </a:t>
            </a:r>
            <a:r>
              <a:rPr lang="en-US" sz="2000" u="sng" dirty="0">
                <a:solidFill>
                  <a:schemeClr val="bg1"/>
                </a:solidFill>
                <a:ea typeface="+mn-lt"/>
                <a:cs typeface="+mn-lt"/>
              </a:rPr>
              <a:t>- 1</a:t>
            </a:r>
            <a:r>
              <a:rPr lang="en-US" sz="2000" dirty="0">
                <a:solidFill>
                  <a:schemeClr val="bg1"/>
                </a:solidFill>
                <a:ea typeface="+mn-lt"/>
                <a:cs typeface="+mn-lt"/>
              </a:rPr>
              <a:t> keys.</a:t>
            </a:r>
            <a:br>
              <a:rPr lang="en-US" dirty="0">
                <a:solidFill>
                  <a:schemeClr val="bg1"/>
                </a:solidFill>
              </a:rPr>
            </a:br>
            <a:endParaRPr lang="en-US" dirty="0">
              <a:solidFill>
                <a:schemeClr val="bg1"/>
              </a:solidFill>
              <a:cs typeface="Segoe UI"/>
            </a:endParaRPr>
          </a:p>
        </p:txBody>
      </p:sp>
    </p:spTree>
    <p:extLst>
      <p:ext uri="{BB962C8B-B14F-4D97-AF65-F5344CB8AC3E}">
        <p14:creationId xmlns:p14="http://schemas.microsoft.com/office/powerpoint/2010/main" val="625112544"/>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00A40E66-9E47-51F0-0EBB-470EB2AD96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0953BD17-A7FE-4352-9D7A-10482C6865A6}"/>
              </a:ext>
            </a:extLst>
          </p:cNvPr>
          <p:cNvSpPr>
            <a:spLocks noGrp="1"/>
          </p:cNvSpPr>
          <p:nvPr>
            <p:ph type="title"/>
          </p:nvPr>
        </p:nvSpPr>
        <p:spPr>
          <a:xfrm>
            <a:off x="454396" y="877254"/>
            <a:ext cx="9146972" cy="640080"/>
          </a:xfrm>
        </p:spPr>
        <p:txBody>
          <a:bodyPr>
            <a:normAutofit fontScale="90000"/>
          </a:bodyPr>
          <a:lstStyle/>
          <a:p>
            <a:r>
              <a:rPr lang="en-US" dirty="0">
                <a:solidFill>
                  <a:schemeClr val="bg1"/>
                </a:solidFill>
                <a:latin typeface="Segoe UI Semibold"/>
                <a:cs typeface="Segoe UI Semibold"/>
              </a:rPr>
              <a:t>   Searching on B+ Tree</a:t>
            </a:r>
          </a:p>
          <a:p>
            <a:br>
              <a:rPr lang="en-US" dirty="0">
                <a:solidFill>
                  <a:schemeClr val="bg1"/>
                </a:solidFill>
              </a:rPr>
            </a:br>
            <a:endParaRPr lang="en-US" dirty="0">
              <a:solidFill>
                <a:schemeClr val="bg1"/>
              </a:solidFill>
            </a:endParaRPr>
          </a:p>
        </p:txBody>
      </p:sp>
      <p:sp>
        <p:nvSpPr>
          <p:cNvPr id="3" name="Content Placeholder 2">
            <a:extLst>
              <a:ext uri="{FF2B5EF4-FFF2-40B4-BE49-F238E27FC236}">
                <a16:creationId xmlns:a16="http://schemas.microsoft.com/office/drawing/2014/main" id="{4B3C1D5B-11AC-48D7-B0A0-63BC88617D64}"/>
              </a:ext>
            </a:extLst>
          </p:cNvPr>
          <p:cNvSpPr>
            <a:spLocks noGrp="1"/>
          </p:cNvSpPr>
          <p:nvPr>
            <p:ph sz="quarter" idx="10"/>
          </p:nvPr>
        </p:nvSpPr>
        <p:spPr>
          <a:xfrm>
            <a:off x="593778" y="1509612"/>
            <a:ext cx="9411829" cy="3977640"/>
          </a:xfrm>
        </p:spPr>
        <p:txBody>
          <a:bodyPr vert="horz" lIns="91440" tIns="45720" rIns="91440" bIns="45720" rtlCol="0" anchor="t">
            <a:noAutofit/>
          </a:bodyPr>
          <a:lstStyle/>
          <a:p>
            <a:pPr marL="227965" indent="-227965">
              <a:buNone/>
            </a:pPr>
            <a:r>
              <a:rPr lang="en-US" sz="2000" dirty="0">
                <a:solidFill>
                  <a:schemeClr val="bg1"/>
                </a:solidFill>
                <a:latin typeface="Segoe UI Semibold"/>
                <a:ea typeface="+mn-lt"/>
                <a:cs typeface="+mn-lt"/>
              </a:rPr>
              <a:t>E.g. Let us search </a:t>
            </a:r>
            <a:r>
              <a:rPr lang="en-US" sz="2000" u="sng" dirty="0">
                <a:solidFill>
                  <a:schemeClr val="bg1"/>
                </a:solidFill>
                <a:latin typeface="Segoe UI Semibold"/>
                <a:ea typeface="+mn-lt"/>
                <a:cs typeface="+mn-lt"/>
              </a:rPr>
              <a:t>k =</a:t>
            </a:r>
            <a:r>
              <a:rPr lang="en-US" sz="2000" dirty="0">
                <a:solidFill>
                  <a:schemeClr val="bg1"/>
                </a:solidFill>
                <a:latin typeface="Segoe UI Semibold"/>
                <a:ea typeface="+mn-lt"/>
                <a:cs typeface="+mn-lt"/>
              </a:rPr>
              <a:t> </a:t>
            </a:r>
            <a:r>
              <a:rPr lang="en-US" sz="2000" u="sng" dirty="0">
                <a:solidFill>
                  <a:schemeClr val="bg1"/>
                </a:solidFill>
                <a:latin typeface="Segoe UI Semibold"/>
                <a:ea typeface="+mn-lt"/>
                <a:cs typeface="+mn-lt"/>
              </a:rPr>
              <a:t>45</a:t>
            </a:r>
            <a:r>
              <a:rPr lang="en-US" sz="2000" dirty="0">
                <a:solidFill>
                  <a:schemeClr val="bg1"/>
                </a:solidFill>
                <a:latin typeface="Segoe UI Semibold"/>
                <a:ea typeface="+mn-lt"/>
                <a:cs typeface="+mn-lt"/>
              </a:rPr>
              <a:t> on the following B+ tree.</a:t>
            </a:r>
            <a:endParaRPr lang="en-US" sz="2000" dirty="0">
              <a:solidFill>
                <a:schemeClr val="bg1"/>
              </a:solidFill>
              <a:latin typeface="Segoe UI Semibold"/>
              <a:cs typeface="Segoe UI"/>
            </a:endParaRPr>
          </a:p>
        </p:txBody>
      </p:sp>
      <p:pic>
        <p:nvPicPr>
          <p:cNvPr id="5" name="Picture 5" descr="Diagram&#10;&#10;Description automatically generated">
            <a:extLst>
              <a:ext uri="{FF2B5EF4-FFF2-40B4-BE49-F238E27FC236}">
                <a16:creationId xmlns:a16="http://schemas.microsoft.com/office/drawing/2014/main" id="{D75A4002-150F-0DD7-1776-7706DA59F848}"/>
              </a:ext>
            </a:extLst>
          </p:cNvPr>
          <p:cNvPicPr>
            <a:picLocks noChangeAspect="1"/>
          </p:cNvPicPr>
          <p:nvPr/>
        </p:nvPicPr>
        <p:blipFill>
          <a:blip r:embed="rId3"/>
          <a:stretch>
            <a:fillRect/>
          </a:stretch>
        </p:blipFill>
        <p:spPr>
          <a:xfrm>
            <a:off x="7684978" y="684488"/>
            <a:ext cx="4052626" cy="1794633"/>
          </a:xfrm>
          <a:prstGeom prst="rect">
            <a:avLst/>
          </a:prstGeom>
        </p:spPr>
      </p:pic>
      <p:pic>
        <p:nvPicPr>
          <p:cNvPr id="6" name="Picture 6" descr="Diagram&#10;&#10;Description automatically generated">
            <a:extLst>
              <a:ext uri="{FF2B5EF4-FFF2-40B4-BE49-F238E27FC236}">
                <a16:creationId xmlns:a16="http://schemas.microsoft.com/office/drawing/2014/main" id="{89D4C747-9AA1-2A18-50B8-FD3CDF1CFA56}"/>
              </a:ext>
            </a:extLst>
          </p:cNvPr>
          <p:cNvPicPr>
            <a:picLocks noChangeAspect="1"/>
          </p:cNvPicPr>
          <p:nvPr/>
        </p:nvPicPr>
        <p:blipFill>
          <a:blip r:embed="rId4"/>
          <a:stretch>
            <a:fillRect/>
          </a:stretch>
        </p:blipFill>
        <p:spPr>
          <a:xfrm>
            <a:off x="7916821" y="2795300"/>
            <a:ext cx="4115099" cy="1794634"/>
          </a:xfrm>
          <a:prstGeom prst="rect">
            <a:avLst/>
          </a:prstGeom>
        </p:spPr>
      </p:pic>
      <p:pic>
        <p:nvPicPr>
          <p:cNvPr id="7" name="Picture 7" descr="Diagram&#10;&#10;Description automatically generated">
            <a:extLst>
              <a:ext uri="{FF2B5EF4-FFF2-40B4-BE49-F238E27FC236}">
                <a16:creationId xmlns:a16="http://schemas.microsoft.com/office/drawing/2014/main" id="{79689B3E-40BB-1F5C-C1FC-9DB588A3099F}"/>
              </a:ext>
            </a:extLst>
          </p:cNvPr>
          <p:cNvPicPr>
            <a:picLocks noChangeAspect="1"/>
          </p:cNvPicPr>
          <p:nvPr/>
        </p:nvPicPr>
        <p:blipFill>
          <a:blip r:embed="rId5"/>
          <a:stretch>
            <a:fillRect/>
          </a:stretch>
        </p:blipFill>
        <p:spPr>
          <a:xfrm>
            <a:off x="7979296" y="4589936"/>
            <a:ext cx="4042686" cy="1794635"/>
          </a:xfrm>
          <a:prstGeom prst="rect">
            <a:avLst/>
          </a:prstGeom>
        </p:spPr>
      </p:pic>
    </p:spTree>
    <p:extLst>
      <p:ext uri="{BB962C8B-B14F-4D97-AF65-F5344CB8AC3E}">
        <p14:creationId xmlns:p14="http://schemas.microsoft.com/office/powerpoint/2010/main" val="2626274111"/>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 name="Rectangle 28">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tree with dots and lines&#10;&#10;Description automatically generated with low confidence">
            <a:extLst>
              <a:ext uri="{FF2B5EF4-FFF2-40B4-BE49-F238E27FC236}">
                <a16:creationId xmlns:a16="http://schemas.microsoft.com/office/drawing/2014/main" id="{3FF17B04-4CDD-D795-4FD5-0349E34AC4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148" y="0"/>
            <a:ext cx="12192000" cy="6858000"/>
          </a:xfrm>
          <a:prstGeom prst="rect">
            <a:avLst/>
          </a:prstGeom>
        </p:spPr>
      </p:pic>
      <p:sp>
        <p:nvSpPr>
          <p:cNvPr id="2" name="Title 1">
            <a:extLst>
              <a:ext uri="{FF2B5EF4-FFF2-40B4-BE49-F238E27FC236}">
                <a16:creationId xmlns:a16="http://schemas.microsoft.com/office/drawing/2014/main" id="{0953BD17-A7FE-4352-9D7A-10482C6865A6}"/>
              </a:ext>
            </a:extLst>
          </p:cNvPr>
          <p:cNvSpPr>
            <a:spLocks noGrp="1"/>
          </p:cNvSpPr>
          <p:nvPr>
            <p:ph type="title"/>
          </p:nvPr>
        </p:nvSpPr>
        <p:spPr>
          <a:xfrm>
            <a:off x="838200" y="365125"/>
            <a:ext cx="10515600" cy="1325563"/>
          </a:xfrm>
        </p:spPr>
        <p:txBody>
          <a:bodyPr vert="horz" lIns="91440" tIns="45720" rIns="91440" bIns="45720" rtlCol="0" anchor="ctr">
            <a:normAutofit fontScale="90000"/>
          </a:bodyPr>
          <a:lstStyle/>
          <a:p>
            <a:pPr defTabSz="914400"/>
            <a:r>
              <a:rPr lang="en-US" sz="4000" dirty="0">
                <a:solidFill>
                  <a:srgbClr val="FFFFFF"/>
                </a:solidFill>
              </a:rPr>
              <a:t>Insertion on a B+ Tree</a:t>
            </a:r>
          </a:p>
          <a:p>
            <a:pPr defTabSz="914400"/>
            <a:br>
              <a:rPr lang="en-US" sz="3200" dirty="0">
                <a:solidFill>
                  <a:srgbClr val="FFFFFF"/>
                </a:solidFill>
              </a:rPr>
            </a:br>
            <a:endParaRPr lang="en-US" sz="3200" dirty="0">
              <a:solidFill>
                <a:srgbClr val="FFFFFF"/>
              </a:solidFill>
            </a:endParaRPr>
          </a:p>
        </p:txBody>
      </p:sp>
      <p:graphicFrame>
        <p:nvGraphicFramePr>
          <p:cNvPr id="24" name="Content Placeholder 2">
            <a:extLst>
              <a:ext uri="{FF2B5EF4-FFF2-40B4-BE49-F238E27FC236}">
                <a16:creationId xmlns:a16="http://schemas.microsoft.com/office/drawing/2014/main" id="{C5FB520A-7766-C9B2-F156-507F468EC846}"/>
              </a:ext>
            </a:extLst>
          </p:cNvPr>
          <p:cNvGraphicFramePr/>
          <p:nvPr>
            <p:extLst>
              <p:ext uri="{D42A27DB-BD31-4B8C-83A1-F6EECF244321}">
                <p14:modId xmlns:p14="http://schemas.microsoft.com/office/powerpoint/2010/main" val="2545011228"/>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89758982"/>
      </p:ext>
    </p:extLst>
  </p:cSld>
  <p:clrMapOvr>
    <a:overrideClrMapping bg1="dk1" tx1="lt1" bg2="dk2" tx2="lt2" accent1="accent1" accent2="accent2" accent3="accent3" accent4="accent4" accent5="accent5" accent6="accent6" hlink="hlink" folHlink="folHlink"/>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tree with dots and lines&#10;&#10;Description automatically generated with low confidence">
            <a:extLst>
              <a:ext uri="{FF2B5EF4-FFF2-40B4-BE49-F238E27FC236}">
                <a16:creationId xmlns:a16="http://schemas.microsoft.com/office/drawing/2014/main" id="{9233494E-397D-9C81-1D34-0E5EC48093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F07E19FF-DAD9-4AB4-9D83-993EE9FE6846}"/>
              </a:ext>
            </a:extLst>
          </p:cNvPr>
          <p:cNvSpPr>
            <a:spLocks noGrp="1"/>
          </p:cNvSpPr>
          <p:nvPr>
            <p:ph type="title"/>
          </p:nvPr>
        </p:nvSpPr>
        <p:spPr>
          <a:xfrm>
            <a:off x="454396" y="798085"/>
            <a:ext cx="9146972" cy="640080"/>
          </a:xfrm>
        </p:spPr>
        <p:txBody>
          <a:bodyPr>
            <a:noAutofit/>
          </a:bodyPr>
          <a:lstStyle/>
          <a:p>
            <a:r>
              <a:rPr lang="en-US" sz="3200" dirty="0">
                <a:solidFill>
                  <a:schemeClr val="bg1"/>
                </a:solidFill>
              </a:rPr>
              <a:t>Insertion on a B+ Tree</a:t>
            </a:r>
          </a:p>
          <a:p>
            <a:br>
              <a:rPr lang="en-US" sz="3200" dirty="0">
                <a:solidFill>
                  <a:schemeClr val="bg1"/>
                </a:solidFill>
              </a:rPr>
            </a:br>
            <a:endParaRPr lang="en-US" sz="3200" dirty="0">
              <a:solidFill>
                <a:schemeClr val="bg1"/>
              </a:solidFill>
            </a:endParaRPr>
          </a:p>
        </p:txBody>
      </p:sp>
      <p:sp>
        <p:nvSpPr>
          <p:cNvPr id="40" name="Oval 39" descr="Small circle">
            <a:extLst>
              <a:ext uri="{FF2B5EF4-FFF2-40B4-BE49-F238E27FC236}">
                <a16:creationId xmlns:a16="http://schemas.microsoft.com/office/drawing/2014/main" id="{0C3A28BB-9675-8648-9563-A663628F48F5}"/>
              </a:ext>
            </a:extLst>
          </p:cNvPr>
          <p:cNvSpPr>
            <a:spLocks noChangeAspect="1"/>
          </p:cNvSpPr>
          <p:nvPr/>
        </p:nvSpPr>
        <p:spPr bwMode="blackWhite">
          <a:xfrm>
            <a:off x="530197" y="1503788"/>
            <a:ext cx="409838" cy="4098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TextBox 40" descr="Number 1">
            <a:extLst>
              <a:ext uri="{FF2B5EF4-FFF2-40B4-BE49-F238E27FC236}">
                <a16:creationId xmlns:a16="http://schemas.microsoft.com/office/drawing/2014/main" id="{516D502C-EEB8-7641-9141-D6049BAE3252}"/>
              </a:ext>
            </a:extLst>
          </p:cNvPr>
          <p:cNvSpPr txBox="1">
            <a:spLocks noChangeAspect="1"/>
          </p:cNvSpPr>
          <p:nvPr/>
        </p:nvSpPr>
        <p:spPr bwMode="blackWhite">
          <a:xfrm>
            <a:off x="457571" y="1520182"/>
            <a:ext cx="558179" cy="369332"/>
          </a:xfrm>
          <a:prstGeom prst="rect">
            <a:avLst/>
          </a:prstGeom>
          <a:noFill/>
        </p:spPr>
        <p:txBody>
          <a:bodyPr wrap="square" rtlCol="0">
            <a:spAutoFit/>
          </a:bodyPr>
          <a:lstStyle/>
          <a:p>
            <a:pPr algn="ctr"/>
            <a:r>
              <a:rPr lang="en-US" dirty="0">
                <a:solidFill>
                  <a:schemeClr val="bg1"/>
                </a:solidFill>
                <a:cs typeface="Segoe UI Semibold" panose="020B0702040204020203" pitchFamily="34" charset="0"/>
              </a:rPr>
              <a:t>1</a:t>
            </a:r>
          </a:p>
        </p:txBody>
      </p:sp>
      <p:sp>
        <p:nvSpPr>
          <p:cNvPr id="51" name="Content Placeholder 7">
            <a:extLst>
              <a:ext uri="{FF2B5EF4-FFF2-40B4-BE49-F238E27FC236}">
                <a16:creationId xmlns:a16="http://schemas.microsoft.com/office/drawing/2014/main" id="{A6D40621-9F60-B248-A84C-7DCBF898D4DB}"/>
              </a:ext>
            </a:extLst>
          </p:cNvPr>
          <p:cNvSpPr txBox="1">
            <a:spLocks/>
          </p:cNvSpPr>
          <p:nvPr/>
        </p:nvSpPr>
        <p:spPr>
          <a:xfrm>
            <a:off x="1007952" y="1509612"/>
            <a:ext cx="10158364" cy="2660550"/>
          </a:xfrm>
          <a:prstGeom prst="rect">
            <a:avLst/>
          </a:prstGeom>
        </p:spPr>
        <p:txBody>
          <a:bodyPr vert="horz" lIns="91440" tIns="45720" rIns="91440" bIns="45720" rtlCol="0" anchor="t">
            <a:normAutofit/>
          </a:bodyPr>
          <a:lstStyle>
            <a:lvl1pPr marL="228598" indent="-228598" algn="l" defTabSz="914391" rtl="0" eaLnBrk="1" latinLnBrk="0" hangingPunct="1">
              <a:lnSpc>
                <a:spcPct val="100000"/>
              </a:lnSpc>
              <a:spcBef>
                <a:spcPts val="1000"/>
              </a:spcBef>
              <a:buFont typeface="Arial" panose="020B0604020202020204" pitchFamily="34" charset="0"/>
              <a:buChar char="•"/>
              <a:defRPr lang="en-US" sz="1400" kern="1200" smtClean="0">
                <a:solidFill>
                  <a:schemeClr val="tx1">
                    <a:lumMod val="75000"/>
                    <a:lumOff val="25000"/>
                  </a:schemeClr>
                </a:solidFill>
                <a:latin typeface="+mn-lt"/>
                <a:ea typeface="+mn-ea"/>
                <a:cs typeface="+mn-cs"/>
              </a:defRPr>
            </a:lvl1pPr>
            <a:lvl2pPr marL="685793" indent="-228598" algn="l" defTabSz="914391" rtl="0" eaLnBrk="1" latinLnBrk="0" hangingPunct="1">
              <a:lnSpc>
                <a:spcPct val="100000"/>
              </a:lnSpc>
              <a:spcBef>
                <a:spcPts val="500"/>
              </a:spcBef>
              <a:buFont typeface="Arial" panose="020B0604020202020204" pitchFamily="34" charset="0"/>
              <a:buChar char="•"/>
              <a:defRPr lang="en-US" sz="1400" kern="1200" smtClean="0">
                <a:solidFill>
                  <a:schemeClr val="tx1">
                    <a:lumMod val="75000"/>
                    <a:lumOff val="25000"/>
                  </a:schemeClr>
                </a:solidFill>
                <a:latin typeface="+mn-lt"/>
                <a:ea typeface="+mn-ea"/>
                <a:cs typeface="+mn-cs"/>
              </a:defRPr>
            </a:lvl2pPr>
            <a:lvl3pPr marL="1142989" indent="-228598" algn="l" defTabSz="914391" rtl="0" eaLnBrk="1" latinLnBrk="0" hangingPunct="1">
              <a:lnSpc>
                <a:spcPct val="100000"/>
              </a:lnSpc>
              <a:spcBef>
                <a:spcPts val="500"/>
              </a:spcBef>
              <a:buFont typeface="Arial" panose="020B0604020202020204" pitchFamily="34" charset="0"/>
              <a:buChar char="•"/>
              <a:defRPr lang="en-US" sz="1400" kern="1200" smtClean="0">
                <a:solidFill>
                  <a:schemeClr val="tx1">
                    <a:lumMod val="75000"/>
                    <a:lumOff val="25000"/>
                  </a:schemeClr>
                </a:solidFill>
                <a:latin typeface="+mn-lt"/>
                <a:ea typeface="+mn-ea"/>
                <a:cs typeface="+mn-cs"/>
              </a:defRPr>
            </a:lvl3pPr>
            <a:lvl4pPr marL="1600185" indent="-228598" algn="l" defTabSz="914391" rtl="0" eaLnBrk="1" latinLnBrk="0" hangingPunct="1">
              <a:lnSpc>
                <a:spcPct val="100000"/>
              </a:lnSpc>
              <a:spcBef>
                <a:spcPts val="500"/>
              </a:spcBef>
              <a:buFont typeface="Arial" panose="020B0604020202020204" pitchFamily="34" charset="0"/>
              <a:buChar char="•"/>
              <a:defRPr lang="en-US" sz="1400" kern="1200" smtClean="0">
                <a:solidFill>
                  <a:schemeClr val="tx1">
                    <a:lumMod val="75000"/>
                    <a:lumOff val="25000"/>
                  </a:schemeClr>
                </a:solidFill>
                <a:latin typeface="+mn-lt"/>
                <a:ea typeface="+mn-ea"/>
                <a:cs typeface="+mn-cs"/>
              </a:defRPr>
            </a:lvl4pPr>
            <a:lvl5pPr marL="2057380" indent="-228598" algn="l" defTabSz="914391" rtl="0" eaLnBrk="1" latinLnBrk="0" hangingPunct="1">
              <a:lnSpc>
                <a:spcPct val="100000"/>
              </a:lnSpc>
              <a:spcBef>
                <a:spcPts val="500"/>
              </a:spcBef>
              <a:buFont typeface="Arial" panose="020B0604020202020204" pitchFamily="34" charset="0"/>
              <a:buChar char="•"/>
              <a:defRPr lang="en-US" sz="1400" kern="1200">
                <a:solidFill>
                  <a:schemeClr val="tx1">
                    <a:lumMod val="75000"/>
                    <a:lumOff val="25000"/>
                  </a:schemeClr>
                </a:solidFill>
                <a:latin typeface="+mn-lt"/>
                <a:ea typeface="+mn-ea"/>
                <a:cs typeface="+mn-cs"/>
              </a:defRPr>
            </a:lvl5pPr>
            <a:lvl6pPr marL="2514576"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72"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67"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63"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7965" indent="-227965">
              <a:buNone/>
            </a:pPr>
            <a:r>
              <a:rPr lang="en-US" sz="1600" b="1" dirty="0">
                <a:solidFill>
                  <a:schemeClr val="bg1"/>
                </a:solidFill>
                <a:ea typeface="+mn-lt"/>
                <a:cs typeface="+mn-lt"/>
              </a:rPr>
              <a:t>Let's see how insertion works by </a:t>
            </a:r>
            <a:r>
              <a:rPr lang="en-US" sz="1600" b="1" dirty="0" err="1">
                <a:solidFill>
                  <a:schemeClr val="bg1"/>
                </a:solidFill>
                <a:ea typeface="+mn-lt"/>
                <a:cs typeface="+mn-lt"/>
              </a:rPr>
              <a:t>inseting</a:t>
            </a:r>
            <a:r>
              <a:rPr lang="en-US" sz="1600" b="1" dirty="0">
                <a:solidFill>
                  <a:schemeClr val="bg1"/>
                </a:solidFill>
                <a:ea typeface="+mn-lt"/>
                <a:cs typeface="+mn-lt"/>
              </a:rPr>
              <a:t> elements in tree </a:t>
            </a:r>
            <a:r>
              <a:rPr lang="en-US" sz="1600" b="1" dirty="0" err="1">
                <a:solidFill>
                  <a:schemeClr val="bg1"/>
                </a:solidFill>
                <a:ea typeface="+mn-lt"/>
                <a:cs typeface="+mn-lt"/>
              </a:rPr>
              <a:t>e,g</a:t>
            </a:r>
            <a:r>
              <a:rPr lang="en-US" sz="1600" b="1" dirty="0">
                <a:solidFill>
                  <a:schemeClr val="bg1"/>
                </a:solidFill>
                <a:ea typeface="+mn-lt"/>
                <a:cs typeface="+mn-lt"/>
              </a:rPr>
              <a:t> =&gt; 5,15, 25, 35, 45.</a:t>
            </a:r>
            <a:endParaRPr lang="en-US" sz="1600" b="1" dirty="0">
              <a:solidFill>
                <a:schemeClr val="bg1"/>
              </a:solidFill>
              <a:cs typeface="Segoe UI"/>
            </a:endParaRPr>
          </a:p>
          <a:p>
            <a:pPr marL="342900" indent="-342900">
              <a:buAutoNum type="arabicPeriod"/>
            </a:pPr>
            <a:r>
              <a:rPr lang="en-US" sz="1600" dirty="0">
                <a:solidFill>
                  <a:schemeClr val="bg1"/>
                </a:solidFill>
                <a:ea typeface="+mn-lt"/>
                <a:cs typeface="+mn-lt"/>
              </a:rPr>
              <a:t>Insert 5                                                                                                       2.  Insert 15</a:t>
            </a:r>
          </a:p>
          <a:p>
            <a:pPr marL="342900" indent="-342900">
              <a:buAutoNum type="arabicPeriod"/>
            </a:pPr>
            <a:endParaRPr lang="en-US" sz="1600" dirty="0">
              <a:solidFill>
                <a:schemeClr val="bg1"/>
              </a:solidFill>
              <a:cs typeface="Segoe UI"/>
            </a:endParaRPr>
          </a:p>
          <a:p>
            <a:pPr marL="0" indent="0">
              <a:spcAft>
                <a:spcPts val="1200"/>
              </a:spcAft>
              <a:buNone/>
            </a:pPr>
            <a:endParaRPr lang="en-US" sz="1800" dirty="0">
              <a:solidFill>
                <a:schemeClr val="bg1"/>
              </a:solidFill>
              <a:cs typeface="Segoe UI"/>
            </a:endParaRPr>
          </a:p>
        </p:txBody>
      </p:sp>
      <p:sp>
        <p:nvSpPr>
          <p:cNvPr id="4" name="TextBox 3">
            <a:extLst>
              <a:ext uri="{FF2B5EF4-FFF2-40B4-BE49-F238E27FC236}">
                <a16:creationId xmlns:a16="http://schemas.microsoft.com/office/drawing/2014/main" id="{4B4FAFDF-875F-2273-7614-10BE1268EBBD}"/>
              </a:ext>
            </a:extLst>
          </p:cNvPr>
          <p:cNvSpPr txBox="1"/>
          <p:nvPr/>
        </p:nvSpPr>
        <p:spPr>
          <a:xfrm>
            <a:off x="7229606" y="2636729"/>
            <a:ext cx="4079309"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Font typeface="Arial"/>
              <a:buChar char="•"/>
            </a:pPr>
            <a:endParaRPr lang="en-US" sz="1400" dirty="0">
              <a:ea typeface="+mn-lt"/>
              <a:cs typeface="+mn-lt"/>
            </a:endParaRPr>
          </a:p>
        </p:txBody>
      </p:sp>
      <p:pic>
        <p:nvPicPr>
          <p:cNvPr id="5" name="Picture 7" descr="A picture containing text, sign, dark&#10;&#10;Description automatically generated">
            <a:extLst>
              <a:ext uri="{FF2B5EF4-FFF2-40B4-BE49-F238E27FC236}">
                <a16:creationId xmlns:a16="http://schemas.microsoft.com/office/drawing/2014/main" id="{024E7109-1FBD-CB07-0E79-B36806FBA173}"/>
              </a:ext>
            </a:extLst>
          </p:cNvPr>
          <p:cNvPicPr>
            <a:picLocks noChangeAspect="1"/>
          </p:cNvPicPr>
          <p:nvPr/>
        </p:nvPicPr>
        <p:blipFill>
          <a:blip r:embed="rId3"/>
          <a:stretch>
            <a:fillRect/>
          </a:stretch>
        </p:blipFill>
        <p:spPr>
          <a:xfrm>
            <a:off x="1192781" y="2137859"/>
            <a:ext cx="1117657" cy="1117657"/>
          </a:xfrm>
          <a:prstGeom prst="rect">
            <a:avLst/>
          </a:prstGeom>
        </p:spPr>
      </p:pic>
      <p:pic>
        <p:nvPicPr>
          <p:cNvPr id="8" name="Picture 8" descr="A picture containing text, sign, dark&#10;&#10;Description automatically generated">
            <a:extLst>
              <a:ext uri="{FF2B5EF4-FFF2-40B4-BE49-F238E27FC236}">
                <a16:creationId xmlns:a16="http://schemas.microsoft.com/office/drawing/2014/main" id="{08BA92BE-18AB-FC08-2C10-443DC2EE4011}"/>
              </a:ext>
            </a:extLst>
          </p:cNvPr>
          <p:cNvPicPr>
            <a:picLocks noChangeAspect="1"/>
          </p:cNvPicPr>
          <p:nvPr/>
        </p:nvPicPr>
        <p:blipFill>
          <a:blip r:embed="rId4"/>
          <a:stretch>
            <a:fillRect/>
          </a:stretch>
        </p:blipFill>
        <p:spPr>
          <a:xfrm>
            <a:off x="6771120" y="2137859"/>
            <a:ext cx="1638384" cy="1117657"/>
          </a:xfrm>
          <a:prstGeom prst="rect">
            <a:avLst/>
          </a:prstGeom>
        </p:spPr>
      </p:pic>
      <p:sp>
        <p:nvSpPr>
          <p:cNvPr id="9" name="TextBox 8">
            <a:extLst>
              <a:ext uri="{FF2B5EF4-FFF2-40B4-BE49-F238E27FC236}">
                <a16:creationId xmlns:a16="http://schemas.microsoft.com/office/drawing/2014/main" id="{78029687-B1AD-BCD4-62E0-B4D936DC6DA2}"/>
              </a:ext>
            </a:extLst>
          </p:cNvPr>
          <p:cNvSpPr txBox="1"/>
          <p:nvPr/>
        </p:nvSpPr>
        <p:spPr>
          <a:xfrm>
            <a:off x="1192480" y="3339934"/>
            <a:ext cx="274320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a:ea typeface="+mn-lt"/>
                <a:cs typeface="+mn-lt"/>
              </a:rPr>
              <a:t>3.  Insert 25</a:t>
            </a:r>
            <a:endParaRPr lang="en-US" dirty="0">
              <a:cs typeface="Segoe UI"/>
            </a:endParaRPr>
          </a:p>
        </p:txBody>
      </p:sp>
      <p:pic>
        <p:nvPicPr>
          <p:cNvPr id="11" name="Picture 11" descr="A picture containing text, clock, gauge&#10;&#10;Description automatically generated">
            <a:extLst>
              <a:ext uri="{FF2B5EF4-FFF2-40B4-BE49-F238E27FC236}">
                <a16:creationId xmlns:a16="http://schemas.microsoft.com/office/drawing/2014/main" id="{34F72390-4C4D-D6AC-F109-5F7F71A4DF97}"/>
              </a:ext>
            </a:extLst>
          </p:cNvPr>
          <p:cNvPicPr>
            <a:picLocks noChangeAspect="1"/>
          </p:cNvPicPr>
          <p:nvPr/>
        </p:nvPicPr>
        <p:blipFill>
          <a:blip r:embed="rId5"/>
          <a:stretch>
            <a:fillRect/>
          </a:stretch>
        </p:blipFill>
        <p:spPr>
          <a:xfrm>
            <a:off x="1250868" y="3465263"/>
            <a:ext cx="6127667" cy="1392098"/>
          </a:xfrm>
          <a:prstGeom prst="rect">
            <a:avLst/>
          </a:prstGeom>
        </p:spPr>
      </p:pic>
      <p:sp>
        <p:nvSpPr>
          <p:cNvPr id="12" name="TextBox 11">
            <a:extLst>
              <a:ext uri="{FF2B5EF4-FFF2-40B4-BE49-F238E27FC236}">
                <a16:creationId xmlns:a16="http://schemas.microsoft.com/office/drawing/2014/main" id="{05AE6826-35C5-D9A1-2618-A828A9566679}"/>
              </a:ext>
            </a:extLst>
          </p:cNvPr>
          <p:cNvSpPr txBox="1"/>
          <p:nvPr/>
        </p:nvSpPr>
        <p:spPr>
          <a:xfrm>
            <a:off x="1202376" y="4913414"/>
            <a:ext cx="274320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a:ea typeface="+mn-lt"/>
                <a:cs typeface="+mn-lt"/>
              </a:rPr>
              <a:t>4.  Insert 35</a:t>
            </a:r>
            <a:endParaRPr lang="en-US" dirty="0">
              <a:cs typeface="Segoe UI"/>
            </a:endParaRPr>
          </a:p>
        </p:txBody>
      </p:sp>
      <p:pic>
        <p:nvPicPr>
          <p:cNvPr id="13" name="Picture 13">
            <a:extLst>
              <a:ext uri="{FF2B5EF4-FFF2-40B4-BE49-F238E27FC236}">
                <a16:creationId xmlns:a16="http://schemas.microsoft.com/office/drawing/2014/main" id="{221FEDD0-A4FE-326C-F105-933C7E526CCF}"/>
              </a:ext>
            </a:extLst>
          </p:cNvPr>
          <p:cNvPicPr>
            <a:picLocks noChangeAspect="1"/>
          </p:cNvPicPr>
          <p:nvPr/>
        </p:nvPicPr>
        <p:blipFill>
          <a:blip r:embed="rId6"/>
          <a:stretch>
            <a:fillRect/>
          </a:stretch>
        </p:blipFill>
        <p:spPr>
          <a:xfrm>
            <a:off x="1597231" y="5067455"/>
            <a:ext cx="7701148" cy="1631557"/>
          </a:xfrm>
          <a:prstGeom prst="rect">
            <a:avLst/>
          </a:prstGeom>
        </p:spPr>
      </p:pic>
    </p:spTree>
    <p:extLst>
      <p:ext uri="{BB962C8B-B14F-4D97-AF65-F5344CB8AC3E}">
        <p14:creationId xmlns:p14="http://schemas.microsoft.com/office/powerpoint/2010/main" val="525396119"/>
      </p:ext>
    </p:extLst>
  </p:cSld>
  <p:clrMapOvr>
    <a:masterClrMapping/>
  </p:clrMapOvr>
  <p:transition spd="slow">
    <p:wipe/>
  </p:transition>
</p:sld>
</file>

<file path=ppt/theme/theme1.xml><?xml version="1.0" encoding="utf-8"?>
<a:theme xmlns:a="http://schemas.openxmlformats.org/drawingml/2006/main" name="Office Theme">
  <a:themeElements>
    <a:clrScheme name="Dyslexia 4">
      <a:dk1>
        <a:srgbClr val="000000"/>
      </a:dk1>
      <a:lt1>
        <a:srgbClr val="FFFFFF"/>
      </a:lt1>
      <a:dk2>
        <a:srgbClr val="44546A"/>
      </a:dk2>
      <a:lt2>
        <a:srgbClr val="E7E6E6"/>
      </a:lt2>
      <a:accent1>
        <a:srgbClr val="4472C4"/>
      </a:accent1>
      <a:accent2>
        <a:srgbClr val="D24726"/>
      </a:accent2>
      <a:accent3>
        <a:srgbClr val="9B5AC8"/>
      </a:accent3>
      <a:accent4>
        <a:srgbClr val="F0A11F"/>
      </a:accent4>
      <a:accent5>
        <a:srgbClr val="CB5BA3"/>
      </a:accent5>
      <a:accent6>
        <a:srgbClr val="70AD47"/>
      </a:accent6>
      <a:hlink>
        <a:srgbClr val="0563C1"/>
      </a:hlink>
      <a:folHlink>
        <a:srgbClr val="954F72"/>
      </a:folHlink>
    </a:clrScheme>
    <a:fontScheme name="Custom 1">
      <a:majorFont>
        <a:latin typeface="Segoe UI Semibold"/>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d map for Dyslexia_Win32_ss_v3.potx" id="{52B68AD9-87CD-4104-BE88-D09E115B5193}" vid="{32DE419F-2C9E-491B-9DE2-9CB15F0BBAC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6" ma:contentTypeDescription="Create a new document." ma:contentTypeScope="" ma:versionID="ac37c1753acd5e330d2062ccec26ea66">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b340c7101c92c5120abd06486f94548"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478DEAE-E0CA-42BB-BA2E-F6A39AAEB4B0}">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1A1A6209-623F-4A40-A043-EF97F4DE5176}">
  <ds:schemaRefs>
    <ds:schemaRef ds:uri="http://schemas.microsoft.com/sharepoint/v3/contenttype/forms"/>
  </ds:schemaRefs>
</ds:datastoreItem>
</file>

<file path=customXml/itemProps3.xml><?xml version="1.0" encoding="utf-8"?>
<ds:datastoreItem xmlns:ds="http://schemas.openxmlformats.org/officeDocument/2006/customXml" ds:itemID="{D8CC2A95-AB18-4E2B-BAAB-ED507F826E2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Mind map</Template>
  <TotalTime>237</TotalTime>
  <Words>829</Words>
  <Application>Microsoft Office PowerPoint</Application>
  <PresentationFormat>Widescreen</PresentationFormat>
  <Paragraphs>84</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Arial,Sans-Serif</vt:lpstr>
      <vt:lpstr>Calibri</vt:lpstr>
      <vt:lpstr>Segoe UI</vt:lpstr>
      <vt:lpstr>Segoe UI Semibold</vt:lpstr>
      <vt:lpstr>Office Theme</vt:lpstr>
      <vt:lpstr>PowerPoint Presentation</vt:lpstr>
      <vt:lpstr>Table Of Contents</vt:lpstr>
      <vt:lpstr>Data Structures Used  </vt:lpstr>
      <vt:lpstr>Benefits and Advantages :  </vt:lpstr>
      <vt:lpstr>Introduction to B+ Tree  </vt:lpstr>
      <vt:lpstr>Introduction to B+ Tree  </vt:lpstr>
      <vt:lpstr>   Searching on B+ Tree  </vt:lpstr>
      <vt:lpstr>Insertion on a B+ Tree  </vt:lpstr>
      <vt:lpstr>Insertion on a B+ Tree  </vt:lpstr>
      <vt:lpstr>Insertion on a B+ Tree  </vt:lpstr>
      <vt:lpstr>Deletion in B+ tree</vt:lpstr>
      <vt:lpstr>Deletion in B+ tree </vt:lpstr>
      <vt:lpstr>Deletion in B+ tree </vt:lpstr>
      <vt:lpstr>Deletion in B+ tree </vt:lpstr>
      <vt:lpstr>Deletion in B+ tree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Mind Maps</dc:title>
  <dc:creator>Dhananjay Kokate</dc:creator>
  <cp:lastModifiedBy>Yash Baviskar</cp:lastModifiedBy>
  <cp:revision>455</cp:revision>
  <dcterms:created xsi:type="dcterms:W3CDTF">2023-05-28T03:48:20Z</dcterms:created>
  <dcterms:modified xsi:type="dcterms:W3CDTF">2024-04-13T12:33:07Z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