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6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8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769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63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536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78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81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060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67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28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40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59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68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39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25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01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78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3148-9AD9-49B1-B286-8B2415488F3B}" type="datetimeFigureOut">
              <a:rPr lang="en-IN" smtClean="0"/>
              <a:t>26-01-2023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186A-2096-4198-93CE-730D89C2E98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39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5CA6FC-061B-4EF5-82A7-48B129BFDE22}"/>
              </a:ext>
            </a:extLst>
          </p:cNvPr>
          <p:cNvSpPr/>
          <p:nvPr/>
        </p:nvSpPr>
        <p:spPr>
          <a:xfrm>
            <a:off x="2610511" y="46297"/>
            <a:ext cx="6970977" cy="1754326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0" i="0" dirty="0">
                <a:solidFill>
                  <a:schemeClr val="accent2"/>
                </a:solidFill>
                <a:effectLst/>
                <a:latin typeface="Google Sans"/>
              </a:rPr>
              <a:t>Republic</a:t>
            </a:r>
            <a:r>
              <a:rPr lang="en-IN" sz="5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N" sz="5400" b="0" i="0" dirty="0">
                <a:solidFill>
                  <a:schemeClr val="bg1"/>
                </a:solidFill>
                <a:effectLst/>
                <a:latin typeface="Google Sans"/>
              </a:rPr>
              <a:t>Day</a:t>
            </a:r>
            <a:r>
              <a:rPr lang="en-IN" sz="5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N" sz="5400" b="0" i="0" dirty="0">
                <a:solidFill>
                  <a:srgbClr val="00B050"/>
                </a:solidFill>
                <a:effectLst/>
                <a:latin typeface="Google Sans"/>
              </a:rPr>
              <a:t>Coding</a:t>
            </a:r>
            <a:r>
              <a:rPr lang="en-IN" sz="5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</a:p>
          <a:p>
            <a:pPr algn="ctr"/>
            <a:r>
              <a:rPr lang="en-IN" sz="5400" b="0" i="0" dirty="0">
                <a:solidFill>
                  <a:srgbClr val="0070C0"/>
                </a:solidFill>
                <a:effectLst/>
                <a:latin typeface="Google Sans"/>
              </a:rPr>
              <a:t>Competition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790BB-1709-44B9-9F97-81A7B1C92D48}"/>
              </a:ext>
            </a:extLst>
          </p:cNvPr>
          <p:cNvSpPr/>
          <p:nvPr/>
        </p:nvSpPr>
        <p:spPr>
          <a:xfrm>
            <a:off x="1812804" y="2695606"/>
            <a:ext cx="9014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SUBJECT </a:t>
            </a:r>
            <a:r>
              <a:rPr lang="en-US" sz="5400" b="1" cap="none" spc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:-</a:t>
            </a:r>
            <a:r>
              <a:rPr lang="en-US" sz="4000" b="1" cap="none" spc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IT VEDANT STUDENT PORTAL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29BC6-78ED-445E-88B4-714CC0A29196}"/>
              </a:ext>
            </a:extLst>
          </p:cNvPr>
          <p:cNvSpPr/>
          <p:nvPr/>
        </p:nvSpPr>
        <p:spPr>
          <a:xfrm>
            <a:off x="3960043" y="5408902"/>
            <a:ext cx="97586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Guidance</a:t>
            </a:r>
            <a:r>
              <a:rPr lang="en-US" sz="32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 : Mr. Shirish Patil Sir</a:t>
            </a:r>
            <a:endParaRPr lang="en-US" sz="3200" b="1" cap="none" spc="0" dirty="0">
              <a:ln w="0"/>
              <a:solidFill>
                <a:srgbClr val="FFFF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54E2A-C419-4030-9730-3FEB363AAFA7}"/>
              </a:ext>
            </a:extLst>
          </p:cNvPr>
          <p:cNvSpPr/>
          <p:nvPr/>
        </p:nvSpPr>
        <p:spPr>
          <a:xfrm>
            <a:off x="6319936" y="5894800"/>
            <a:ext cx="51413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: Atharv Ratnaparkhi</a:t>
            </a:r>
          </a:p>
        </p:txBody>
      </p:sp>
    </p:spTree>
    <p:extLst>
      <p:ext uri="{BB962C8B-B14F-4D97-AF65-F5344CB8AC3E}">
        <p14:creationId xmlns:p14="http://schemas.microsoft.com/office/powerpoint/2010/main" val="5795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1A872-C7C1-49DF-8D36-2D33BA2FB712}"/>
              </a:ext>
            </a:extLst>
          </p:cNvPr>
          <p:cNvSpPr txBox="1"/>
          <p:nvPr/>
        </p:nvSpPr>
        <p:spPr>
          <a:xfrm>
            <a:off x="0" y="83976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							</a:t>
            </a:r>
            <a:r>
              <a:rPr lang="en-IN" sz="2400" b="1" dirty="0"/>
              <a:t>Why this webpage ????????????????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It Vedant Student portal is fountain of knowledge and since I’m using it since last 3 months I think that it helps student to improve the knowledge in very wider way.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According to me that student portal will get more engagement as a student and also enhance knowledge of student if there is a practice section attach on website only.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This is the reason of mine making this solution.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So…….Let’s Check it Out………….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4B483-8A58-442F-9314-A0CF1D831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12" y="3984042"/>
            <a:ext cx="5147388" cy="28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0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03FD1-CA79-4748-B0DE-97693F8B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8383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5D0A4-342E-428C-BB21-DEBF96F3FE48}"/>
              </a:ext>
            </a:extLst>
          </p:cNvPr>
          <p:cNvSpPr txBox="1"/>
          <p:nvPr/>
        </p:nvSpPr>
        <p:spPr>
          <a:xfrm>
            <a:off x="7838375" y="0"/>
            <a:ext cx="43536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As We can see here this is the homepage of this website.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It is very convenient and user friendly for student.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As you can see here Student can have HTML/CSS/PYTHON topics on left vertical sidebar as well as on main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Student Can click on </a:t>
            </a:r>
            <a:r>
              <a:rPr lang="en-IN" b="1" dirty="0">
                <a:highlight>
                  <a:srgbClr val="00FF00"/>
                </a:highlight>
              </a:rPr>
              <a:t>Try it by Yourself </a:t>
            </a:r>
            <a:r>
              <a:rPr lang="en-IN" b="1" dirty="0"/>
              <a:t>and directly go to editor if he don’t want to read notes and practice without reading.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If student feels first he want to read and then use editor to practice he can click on </a:t>
            </a:r>
            <a:r>
              <a:rPr lang="en-IN" b="1" dirty="0">
                <a:highlight>
                  <a:srgbClr val="808080"/>
                </a:highlight>
              </a:rPr>
              <a:t>Learn button </a:t>
            </a:r>
            <a:r>
              <a:rPr lang="en-IN" b="1" dirty="0"/>
              <a:t>or he can also use vertical sidebar.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On the next 2 pages you will se </a:t>
            </a:r>
            <a:r>
              <a:rPr lang="en-IN" b="1" dirty="0">
                <a:highlight>
                  <a:srgbClr val="00FF00"/>
                </a:highlight>
              </a:rPr>
              <a:t>Try it by yourself</a:t>
            </a:r>
            <a:r>
              <a:rPr lang="en-IN" b="1" dirty="0"/>
              <a:t> editor page and then </a:t>
            </a:r>
            <a:r>
              <a:rPr lang="en-IN" b="1" dirty="0">
                <a:highlight>
                  <a:srgbClr val="808080"/>
                </a:highlight>
              </a:rPr>
              <a:t>Learn Button page.</a:t>
            </a:r>
          </a:p>
        </p:txBody>
      </p:sp>
    </p:spTree>
    <p:extLst>
      <p:ext uri="{BB962C8B-B14F-4D97-AF65-F5344CB8AC3E}">
        <p14:creationId xmlns:p14="http://schemas.microsoft.com/office/powerpoint/2010/main" val="264188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EA892-1085-4FCF-B61B-7E95D9015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967" y="0"/>
            <a:ext cx="674603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4A784E-AC13-4B31-81BE-9EAC80B73E25}"/>
              </a:ext>
            </a:extLst>
          </p:cNvPr>
          <p:cNvSpPr txBox="1"/>
          <p:nvPr/>
        </p:nvSpPr>
        <p:spPr>
          <a:xfrm>
            <a:off x="0" y="0"/>
            <a:ext cx="544596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Learn Button :-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Once you click on learn button you will be directed to the page given 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 can Learn Different topics here and also make use of the information right there only.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As the screenshot shows Header Tag information is given so student can read it understand it and then below the information small editor box is present where student can practice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Learn button is also available on Home page vertical sidebar also.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Once you click on Learn page of html and you want to learn CSS or PYTHON now then navbar is there to switch it from there only.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74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F5785-70C6-469F-9958-00A0F9B69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99" y="595116"/>
            <a:ext cx="5390164" cy="5667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046487-5163-4BE2-ADF5-814F19269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115" y="595116"/>
            <a:ext cx="4685868" cy="5667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BD2F2C-16DF-483B-B3AF-96635D7F7DFA}"/>
              </a:ext>
            </a:extLst>
          </p:cNvPr>
          <p:cNvSpPr/>
          <p:nvPr/>
        </p:nvSpPr>
        <p:spPr>
          <a:xfrm>
            <a:off x="1516565" y="10341"/>
            <a:ext cx="36799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80"/>
                </a:highlight>
              </a:rPr>
              <a:t>HTML/CSS EDITOR :-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/>
              <a:highlight>
                <a:srgbClr val="80808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721CB-47B9-4E65-8A72-D9ED49277DCA}"/>
              </a:ext>
            </a:extLst>
          </p:cNvPr>
          <p:cNvSpPr/>
          <p:nvPr/>
        </p:nvSpPr>
        <p:spPr>
          <a:xfrm>
            <a:off x="7725879" y="0"/>
            <a:ext cx="3442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80"/>
                </a:highlight>
              </a:rPr>
              <a:t>PYTHON EDITOR :-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/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453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7D8C7-90BE-4B9F-ADC1-B54E1791DCD6}"/>
              </a:ext>
            </a:extLst>
          </p:cNvPr>
          <p:cNvSpPr txBox="1"/>
          <p:nvPr/>
        </p:nvSpPr>
        <p:spPr>
          <a:xfrm>
            <a:off x="111967" y="177282"/>
            <a:ext cx="634481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Sources:</a:t>
            </a:r>
          </a:p>
          <a:p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Django 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HTML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CSS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BOOTSTRAP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JavaScript</a:t>
            </a:r>
          </a:p>
          <a:p>
            <a:pPr marL="342900" indent="-342900">
              <a:buFont typeface="+mj-lt"/>
              <a:buAutoNum type="arabicPeriod"/>
            </a:pPr>
            <a:endParaRPr lang="en-IN" sz="3200" dirty="0"/>
          </a:p>
          <a:p>
            <a:pPr marL="342900" indent="-342900">
              <a:buFont typeface="+mj-lt"/>
              <a:buAutoNum type="arabicPeriod"/>
            </a:pPr>
            <a:r>
              <a:rPr lang="en-IN" sz="3200" dirty="0"/>
              <a:t>COLPILER BY Jdoodle for PYTHON</a:t>
            </a:r>
          </a:p>
        </p:txBody>
      </p:sp>
      <p:pic>
        <p:nvPicPr>
          <p:cNvPr id="1028" name="Picture 4" descr="The web framework for perfectionists with deadlines | Django">
            <a:extLst>
              <a:ext uri="{FF2B5EF4-FFF2-40B4-BE49-F238E27FC236}">
                <a16:creationId xmlns:a16="http://schemas.microsoft.com/office/drawing/2014/main" id="{D9732FDB-7333-4A6B-BDBD-90FCC3CC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33" y="317241"/>
            <a:ext cx="2071191" cy="9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BBA81A2A-0BC2-4F30-8B71-2711E47A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842" y="998376"/>
            <a:ext cx="1510180" cy="151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CRONUTS.DIGITAL">
            <a:extLst>
              <a:ext uri="{FF2B5EF4-FFF2-40B4-BE49-F238E27FC236}">
                <a16:creationId xmlns:a16="http://schemas.microsoft.com/office/drawing/2014/main" id="{2B603331-25F5-49E2-859D-544D5215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43" y="2146719"/>
            <a:ext cx="1926729" cy="136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st JavaScript machine learning libraries in 2021 - LogRocket Blog">
            <a:extLst>
              <a:ext uri="{FF2B5EF4-FFF2-40B4-BE49-F238E27FC236}">
                <a16:creationId xmlns:a16="http://schemas.microsoft.com/office/drawing/2014/main" id="{4027D265-518C-4248-9AC8-4FDD95FB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33" y="4132783"/>
            <a:ext cx="2015052" cy="13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otstrap Development Company | Bootstrap Web Development Services India">
            <a:extLst>
              <a:ext uri="{FF2B5EF4-FFF2-40B4-BE49-F238E27FC236}">
                <a16:creationId xmlns:a16="http://schemas.microsoft.com/office/drawing/2014/main" id="{1DDFC5B7-DD6A-4660-8A74-7B1F4DF7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224" y="3105735"/>
            <a:ext cx="2988905" cy="13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nline Compiler and Editor/IDE for Java, C/C++, PHP, Python, Perl, etc">
            <a:extLst>
              <a:ext uri="{FF2B5EF4-FFF2-40B4-BE49-F238E27FC236}">
                <a16:creationId xmlns:a16="http://schemas.microsoft.com/office/drawing/2014/main" id="{A27D1030-2715-442F-8A1D-04A48DFB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038" y="5609751"/>
            <a:ext cx="2961276" cy="649732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2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C79527-3DB4-440C-AEE3-16ED40483160}"/>
              </a:ext>
            </a:extLst>
          </p:cNvPr>
          <p:cNvSpPr/>
          <p:nvPr/>
        </p:nvSpPr>
        <p:spPr>
          <a:xfrm>
            <a:off x="2643196" y="681335"/>
            <a:ext cx="6905608" cy="1754326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SO MUCH 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EVERYONE…..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8573F-C458-45B2-97CC-E16066BADE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8" r="1674" b="10872"/>
          <a:stretch/>
        </p:blipFill>
        <p:spPr>
          <a:xfrm>
            <a:off x="3929354" y="2948473"/>
            <a:ext cx="4682801" cy="32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</TotalTime>
  <Words>367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Google Sans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 Ratnaparkhi</dc:creator>
  <cp:lastModifiedBy>Atharv Ratnaparkhi</cp:lastModifiedBy>
  <cp:revision>6</cp:revision>
  <dcterms:created xsi:type="dcterms:W3CDTF">2023-01-26T14:22:18Z</dcterms:created>
  <dcterms:modified xsi:type="dcterms:W3CDTF">2023-01-26T17:57:04Z</dcterms:modified>
</cp:coreProperties>
</file>