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4" r:id="rId3"/>
    <p:sldMasterId id="214748371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naheim"/>
      <p:regular r:id="rId22"/>
    </p:embeddedFont>
    <p:embeddedFont>
      <p:font typeface="Bebas Neue"/>
      <p:regular r:id="rId23"/>
    </p:embeddedFont>
    <p:embeddedFont>
      <p:font typeface="Work Sans"/>
      <p:regular r:id="rId24"/>
      <p:bold r:id="rId25"/>
      <p:italic r:id="rId26"/>
      <p:boldItalic r:id="rId27"/>
    </p:embeddedFont>
    <p:embeddedFont>
      <p:font typeface="BioRhyme"/>
      <p:regular r:id="rId28"/>
      <p:bold r:id="rId29"/>
    </p:embeddedFont>
    <p:embeddedFont>
      <p:font typeface="PT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naheim-regular.fntdata"/><Relationship Id="rId21" Type="http://schemas.openxmlformats.org/officeDocument/2006/relationships/slide" Target="slides/slide16.xml"/><Relationship Id="rId24" Type="http://schemas.openxmlformats.org/officeDocument/2006/relationships/font" Target="fonts/WorkSans-regular.fntdata"/><Relationship Id="rId23" Type="http://schemas.openxmlformats.org/officeDocument/2006/relationships/font" Target="fonts/BebasNeu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WorkSans-italic.fntdata"/><Relationship Id="rId25" Type="http://schemas.openxmlformats.org/officeDocument/2006/relationships/font" Target="fonts/WorkSans-bold.fntdata"/><Relationship Id="rId28" Type="http://schemas.openxmlformats.org/officeDocument/2006/relationships/font" Target="fonts/BioRhyme-regular.fntdata"/><Relationship Id="rId27" Type="http://schemas.openxmlformats.org/officeDocument/2006/relationships/font" Target="fonts/WorkSa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ioRhyme-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bold.fntdata"/><Relationship Id="rId30" Type="http://schemas.openxmlformats.org/officeDocument/2006/relationships/font" Target="fonts/PTSans-regular.fntdata"/><Relationship Id="rId11" Type="http://schemas.openxmlformats.org/officeDocument/2006/relationships/slide" Target="slides/slide6.xml"/><Relationship Id="rId33" Type="http://schemas.openxmlformats.org/officeDocument/2006/relationships/font" Target="fonts/PTSans-boldItalic.fntdata"/><Relationship Id="rId10" Type="http://schemas.openxmlformats.org/officeDocument/2006/relationships/slide" Target="slides/slide5.xml"/><Relationship Id="rId32" Type="http://schemas.openxmlformats.org/officeDocument/2006/relationships/font" Target="fonts/PT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471dcc4b5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471dcc4b5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1b1aebd07f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1b1aebd07f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fe46a842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fe46a842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fe46a842f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fe46a842f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475a2c6b8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475a2c6b8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55faefc6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55faefc6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55faefc6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55faefc6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475a2c6b8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1475a2c6b8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3cf4608d7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3cf4608d7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26909a4db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26909a4db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38447cc3f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38447cc3f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471dcc4b52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471dcc4b52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471dcc4b52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471dcc4b52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fe46a842f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fe46a842f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471dcc4b52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471dcc4b52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1700" y="539500"/>
            <a:ext cx="3668700" cy="17973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lt1"/>
              </a:buClr>
              <a:buSzPts val="5200"/>
              <a:buNone/>
              <a:defRPr sz="7500">
                <a:solidFill>
                  <a:schemeClr val="l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2524125"/>
            <a:ext cx="2517900" cy="668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1106850" y="1362451"/>
            <a:ext cx="6930300" cy="1609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p:nvPr>
            <p:ph idx="1" type="subTitle"/>
          </p:nvPr>
        </p:nvSpPr>
        <p:spPr>
          <a:xfrm>
            <a:off x="1106700" y="3335500"/>
            <a:ext cx="6930300" cy="3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2"/>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dk1"/>
        </a:solidFill>
      </p:bgPr>
    </p:bg>
    <p:spTree>
      <p:nvGrpSpPr>
        <p:cNvPr id="53" name="Shape 53"/>
        <p:cNvGrpSpPr/>
        <p:nvPr/>
      </p:nvGrpSpPr>
      <p:grpSpPr>
        <a:xfrm>
          <a:off x="0" y="0"/>
          <a:ext cx="0" cy="0"/>
          <a:chOff x="0" y="0"/>
          <a:chExt cx="0" cy="0"/>
        </a:xfrm>
      </p:grpSpPr>
      <p:sp>
        <p:nvSpPr>
          <p:cNvPr id="54" name="Google Shape;54;p13"/>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title"/>
          </p:nvPr>
        </p:nvSpPr>
        <p:spPr>
          <a:xfrm>
            <a:off x="720000" y="539496"/>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 name="Google Shape;56;p13"/>
          <p:cNvSpPr txBox="1"/>
          <p:nvPr>
            <p:ph idx="2" type="title"/>
          </p:nvPr>
        </p:nvSpPr>
        <p:spPr>
          <a:xfrm>
            <a:off x="720000" y="1783450"/>
            <a:ext cx="2478000" cy="527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57" name="Google Shape;57;p13"/>
          <p:cNvSpPr txBox="1"/>
          <p:nvPr>
            <p:ph idx="1" type="subTitle"/>
          </p:nvPr>
        </p:nvSpPr>
        <p:spPr>
          <a:xfrm>
            <a:off x="720000" y="2298812"/>
            <a:ext cx="2478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3"/>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58" name="Google Shape;58;p13"/>
          <p:cNvSpPr txBox="1"/>
          <p:nvPr>
            <p:ph idx="3" type="title"/>
          </p:nvPr>
        </p:nvSpPr>
        <p:spPr>
          <a:xfrm>
            <a:off x="3333949" y="1783450"/>
            <a:ext cx="2478000" cy="527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59" name="Google Shape;59;p13"/>
          <p:cNvSpPr txBox="1"/>
          <p:nvPr>
            <p:ph idx="4" type="subTitle"/>
          </p:nvPr>
        </p:nvSpPr>
        <p:spPr>
          <a:xfrm>
            <a:off x="3333949" y="2298812"/>
            <a:ext cx="2478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3"/>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60" name="Google Shape;60;p13"/>
          <p:cNvSpPr txBox="1"/>
          <p:nvPr>
            <p:ph idx="5" type="title"/>
          </p:nvPr>
        </p:nvSpPr>
        <p:spPr>
          <a:xfrm>
            <a:off x="720000" y="3612262"/>
            <a:ext cx="2478000" cy="527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61" name="Google Shape;61;p13"/>
          <p:cNvSpPr txBox="1"/>
          <p:nvPr>
            <p:ph idx="6" type="subTitle"/>
          </p:nvPr>
        </p:nvSpPr>
        <p:spPr>
          <a:xfrm>
            <a:off x="720000" y="4122589"/>
            <a:ext cx="2478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3"/>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62" name="Google Shape;62;p13"/>
          <p:cNvSpPr txBox="1"/>
          <p:nvPr>
            <p:ph idx="7" type="title"/>
          </p:nvPr>
        </p:nvSpPr>
        <p:spPr>
          <a:xfrm>
            <a:off x="3333949" y="3612262"/>
            <a:ext cx="2478000" cy="527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63" name="Google Shape;63;p13"/>
          <p:cNvSpPr txBox="1"/>
          <p:nvPr>
            <p:ph idx="8" type="subTitle"/>
          </p:nvPr>
        </p:nvSpPr>
        <p:spPr>
          <a:xfrm>
            <a:off x="3333949" y="4122589"/>
            <a:ext cx="2478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3"/>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64" name="Google Shape;64;p13"/>
          <p:cNvSpPr txBox="1"/>
          <p:nvPr>
            <p:ph idx="9" type="title"/>
          </p:nvPr>
        </p:nvSpPr>
        <p:spPr>
          <a:xfrm>
            <a:off x="5947898" y="1783450"/>
            <a:ext cx="2478000" cy="527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65" name="Google Shape;65;p13"/>
          <p:cNvSpPr txBox="1"/>
          <p:nvPr>
            <p:ph idx="13" type="subTitle"/>
          </p:nvPr>
        </p:nvSpPr>
        <p:spPr>
          <a:xfrm>
            <a:off x="5947898" y="2298812"/>
            <a:ext cx="2478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3"/>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66" name="Google Shape;66;p13"/>
          <p:cNvSpPr txBox="1"/>
          <p:nvPr>
            <p:ph idx="14" type="title"/>
          </p:nvPr>
        </p:nvSpPr>
        <p:spPr>
          <a:xfrm>
            <a:off x="5947898" y="3612262"/>
            <a:ext cx="2478000" cy="527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67" name="Google Shape;67;p13"/>
          <p:cNvSpPr txBox="1"/>
          <p:nvPr>
            <p:ph idx="15" type="subTitle"/>
          </p:nvPr>
        </p:nvSpPr>
        <p:spPr>
          <a:xfrm>
            <a:off x="5947898" y="4122589"/>
            <a:ext cx="2478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3"/>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68" name="Google Shape;68;p13"/>
          <p:cNvSpPr txBox="1"/>
          <p:nvPr>
            <p:ph hasCustomPrompt="1" idx="16" type="title"/>
          </p:nvPr>
        </p:nvSpPr>
        <p:spPr>
          <a:xfrm>
            <a:off x="720000" y="1292975"/>
            <a:ext cx="749700" cy="447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p:nvPr>
            <p:ph hasCustomPrompt="1" idx="17" type="title"/>
          </p:nvPr>
        </p:nvSpPr>
        <p:spPr>
          <a:xfrm>
            <a:off x="720000" y="3121791"/>
            <a:ext cx="749700" cy="447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p:nvPr>
            <p:ph hasCustomPrompt="1" idx="18" type="title"/>
          </p:nvPr>
        </p:nvSpPr>
        <p:spPr>
          <a:xfrm>
            <a:off x="3333946" y="1292975"/>
            <a:ext cx="746700" cy="447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p:nvPr>
            <p:ph hasCustomPrompt="1" idx="19" type="title"/>
          </p:nvPr>
        </p:nvSpPr>
        <p:spPr>
          <a:xfrm>
            <a:off x="3333946" y="3121791"/>
            <a:ext cx="749700" cy="447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p:nvPr>
            <p:ph hasCustomPrompt="1" idx="20" type="title"/>
          </p:nvPr>
        </p:nvSpPr>
        <p:spPr>
          <a:xfrm>
            <a:off x="5947898" y="1292975"/>
            <a:ext cx="749700" cy="447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p:nvPr>
            <p:ph hasCustomPrompt="1" idx="21" type="title"/>
          </p:nvPr>
        </p:nvSpPr>
        <p:spPr>
          <a:xfrm>
            <a:off x="5947898" y="3121791"/>
            <a:ext cx="749700" cy="447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p:nvPr/>
        </p:nvSpPr>
        <p:spPr>
          <a:xfrm rot="5400000">
            <a:off x="8682492" y="2632263"/>
            <a:ext cx="241200" cy="2412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rot="5400000">
            <a:off x="8764692" y="2312601"/>
            <a:ext cx="159000" cy="159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rot="5400000">
            <a:off x="8748301" y="1975385"/>
            <a:ext cx="191700" cy="1917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rot="5400000">
            <a:off x="8764692" y="1670775"/>
            <a:ext cx="159000" cy="159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 name="Google Shape;78;p13"/>
          <p:cNvCxnSpPr/>
          <p:nvPr/>
        </p:nvCxnSpPr>
        <p:spPr>
          <a:xfrm>
            <a:off x="8652850" y="-34100"/>
            <a:ext cx="0" cy="463350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79" name="Shape 79"/>
        <p:cNvGrpSpPr/>
        <p:nvPr/>
      </p:nvGrpSpPr>
      <p:grpSpPr>
        <a:xfrm>
          <a:off x="0" y="0"/>
          <a:ext cx="0" cy="0"/>
          <a:chOff x="0" y="0"/>
          <a:chExt cx="0" cy="0"/>
        </a:xfrm>
      </p:grpSpPr>
      <p:sp>
        <p:nvSpPr>
          <p:cNvPr id="80" name="Google Shape;80;p14"/>
          <p:cNvSpPr txBox="1"/>
          <p:nvPr>
            <p:ph type="title"/>
          </p:nvPr>
        </p:nvSpPr>
        <p:spPr>
          <a:xfrm>
            <a:off x="713225" y="2918750"/>
            <a:ext cx="3683700" cy="519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000"/>
              <a:buNone/>
              <a:defRPr sz="25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1" name="Google Shape;81;p14"/>
          <p:cNvSpPr txBox="1"/>
          <p:nvPr>
            <p:ph idx="1" type="subTitle"/>
          </p:nvPr>
        </p:nvSpPr>
        <p:spPr>
          <a:xfrm>
            <a:off x="713225" y="539500"/>
            <a:ext cx="4163700" cy="202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2500">
                <a:solidFill>
                  <a:schemeClr val="accent5"/>
                </a:solidFill>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dk1"/>
        </a:solidFill>
      </p:bgPr>
    </p:bg>
    <p:spTree>
      <p:nvGrpSpPr>
        <p:cNvPr id="82" name="Shape 82"/>
        <p:cNvGrpSpPr/>
        <p:nvPr/>
      </p:nvGrpSpPr>
      <p:grpSpPr>
        <a:xfrm>
          <a:off x="0" y="0"/>
          <a:ext cx="0" cy="0"/>
          <a:chOff x="0" y="0"/>
          <a:chExt cx="0" cy="0"/>
        </a:xfrm>
      </p:grpSpPr>
      <p:sp>
        <p:nvSpPr>
          <p:cNvPr id="83" name="Google Shape;83;p15"/>
          <p:cNvSpPr txBox="1"/>
          <p:nvPr>
            <p:ph type="title"/>
          </p:nvPr>
        </p:nvSpPr>
        <p:spPr>
          <a:xfrm>
            <a:off x="4159700" y="1068950"/>
            <a:ext cx="4271100" cy="1331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0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 name="Google Shape;84;p15"/>
          <p:cNvSpPr txBox="1"/>
          <p:nvPr>
            <p:ph idx="1" type="subTitle"/>
          </p:nvPr>
        </p:nvSpPr>
        <p:spPr>
          <a:xfrm>
            <a:off x="5410075" y="2680025"/>
            <a:ext cx="3020700" cy="1004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solidFill>
                  <a:schemeClr val="accent4"/>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bg>
      <p:bgPr>
        <a:solidFill>
          <a:schemeClr val="dk1"/>
        </a:solid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5708550" y="1282700"/>
            <a:ext cx="2437800" cy="12057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 name="Google Shape;87;p16"/>
          <p:cNvSpPr txBox="1"/>
          <p:nvPr>
            <p:ph idx="1" type="subTitle"/>
          </p:nvPr>
        </p:nvSpPr>
        <p:spPr>
          <a:xfrm>
            <a:off x="5708550" y="2704048"/>
            <a:ext cx="2722200" cy="10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 name="Google Shape;88;p16"/>
          <p:cNvSpPr txBox="1"/>
          <p:nvPr/>
        </p:nvSpPr>
        <p:spPr>
          <a:xfrm>
            <a:off x="7040975" y="4417450"/>
            <a:ext cx="1646100" cy="3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World beard day          </a:t>
            </a:r>
            <a:endParaRPr sz="1200">
              <a:solidFill>
                <a:schemeClr val="lt1"/>
              </a:solidFill>
              <a:latin typeface="Courier New"/>
              <a:ea typeface="Courier New"/>
              <a:cs typeface="Courier New"/>
              <a:sym typeface="Courier New"/>
            </a:endParaRPr>
          </a:p>
        </p:txBody>
      </p:sp>
      <p:cxnSp>
        <p:nvCxnSpPr>
          <p:cNvPr id="89" name="Google Shape;89;p16"/>
          <p:cNvCxnSpPr/>
          <p:nvPr/>
        </p:nvCxnSpPr>
        <p:spPr>
          <a:xfrm>
            <a:off x="713225" y="4869250"/>
            <a:ext cx="7802100" cy="0"/>
          </a:xfrm>
          <a:prstGeom prst="straightConnector1">
            <a:avLst/>
          </a:prstGeom>
          <a:noFill/>
          <a:ln cap="flat" cmpd="sng" w="9525">
            <a:solidFill>
              <a:schemeClr val="lt1"/>
            </a:solidFill>
            <a:prstDash val="solid"/>
            <a:round/>
            <a:headEnd len="med" w="med" type="none"/>
            <a:tailEnd len="med" w="med" type="triangle"/>
          </a:ln>
        </p:spPr>
      </p:cxnSp>
      <p:sp>
        <p:nvSpPr>
          <p:cNvPr id="90" name="Google Shape;90;p16"/>
          <p:cNvSpPr/>
          <p:nvPr/>
        </p:nvSpPr>
        <p:spPr>
          <a:xfrm>
            <a:off x="7984645" y="93391"/>
            <a:ext cx="446100" cy="4461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7393715" y="93391"/>
            <a:ext cx="294000" cy="294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6770335" y="63241"/>
            <a:ext cx="354300" cy="3543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6207230" y="93391"/>
            <a:ext cx="294000" cy="294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2">
    <p:bg>
      <p:bgPr>
        <a:solidFill>
          <a:schemeClr val="dk1"/>
        </a:solidFill>
      </p:bgPr>
    </p:bg>
    <p:spTree>
      <p:nvGrpSpPr>
        <p:cNvPr id="94" name="Shape 94"/>
        <p:cNvGrpSpPr/>
        <p:nvPr/>
      </p:nvGrpSpPr>
      <p:grpSpPr>
        <a:xfrm>
          <a:off x="0" y="0"/>
          <a:ext cx="0" cy="0"/>
          <a:chOff x="0" y="0"/>
          <a:chExt cx="0" cy="0"/>
        </a:xfrm>
      </p:grpSpPr>
      <p:sp>
        <p:nvSpPr>
          <p:cNvPr id="95" name="Google Shape;95;p17"/>
          <p:cNvSpPr txBox="1"/>
          <p:nvPr>
            <p:ph type="title"/>
          </p:nvPr>
        </p:nvSpPr>
        <p:spPr>
          <a:xfrm>
            <a:off x="720000" y="1109650"/>
            <a:ext cx="2862000" cy="1210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6" name="Google Shape;96;p17"/>
          <p:cNvSpPr txBox="1"/>
          <p:nvPr>
            <p:ph idx="1" type="subTitle"/>
          </p:nvPr>
        </p:nvSpPr>
        <p:spPr>
          <a:xfrm>
            <a:off x="720000" y="2536242"/>
            <a:ext cx="2862000" cy="10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7" name="Google Shape;97;p17"/>
          <p:cNvSpPr/>
          <p:nvPr/>
        </p:nvSpPr>
        <p:spPr>
          <a:xfrm rot="5400000">
            <a:off x="8547163" y="4162474"/>
            <a:ext cx="446100" cy="4461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5400000">
            <a:off x="8699263" y="3571544"/>
            <a:ext cx="294000" cy="294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rot="5400000">
            <a:off x="8669113" y="2948164"/>
            <a:ext cx="354300" cy="3543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rot="5400000">
            <a:off x="8699263" y="2385059"/>
            <a:ext cx="294000" cy="294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_1">
    <p:bg>
      <p:bgPr>
        <a:solidFill>
          <a:schemeClr val="dk1"/>
        </a:solidFill>
      </p:bgPr>
    </p:bg>
    <p:spTree>
      <p:nvGrpSpPr>
        <p:cNvPr id="101" name="Shape 101"/>
        <p:cNvGrpSpPr/>
        <p:nvPr/>
      </p:nvGrpSpPr>
      <p:grpSpPr>
        <a:xfrm>
          <a:off x="0" y="0"/>
          <a:ext cx="0" cy="0"/>
          <a:chOff x="0" y="0"/>
          <a:chExt cx="0" cy="0"/>
        </a:xfrm>
      </p:grpSpPr>
      <p:sp>
        <p:nvSpPr>
          <p:cNvPr id="102" name="Google Shape;102;p18"/>
          <p:cNvSpPr txBox="1"/>
          <p:nvPr>
            <p:ph type="title"/>
          </p:nvPr>
        </p:nvSpPr>
        <p:spPr>
          <a:xfrm>
            <a:off x="5354675" y="1170725"/>
            <a:ext cx="2339100" cy="12045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3" name="Google Shape;103;p18"/>
          <p:cNvSpPr txBox="1"/>
          <p:nvPr>
            <p:ph idx="1" type="subTitle"/>
          </p:nvPr>
        </p:nvSpPr>
        <p:spPr>
          <a:xfrm>
            <a:off x="5354673" y="2597450"/>
            <a:ext cx="3076200" cy="10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04" name="Google Shape;104;p18"/>
          <p:cNvCxnSpPr/>
          <p:nvPr/>
        </p:nvCxnSpPr>
        <p:spPr>
          <a:xfrm>
            <a:off x="658510" y="521525"/>
            <a:ext cx="0" cy="4109400"/>
          </a:xfrm>
          <a:prstGeom prst="straightConnector1">
            <a:avLst/>
          </a:prstGeom>
          <a:noFill/>
          <a:ln cap="flat" cmpd="sng" w="9525">
            <a:solidFill>
              <a:schemeClr val="lt1"/>
            </a:solidFill>
            <a:prstDash val="solid"/>
            <a:round/>
            <a:headEnd len="med" w="med" type="none"/>
            <a:tailEnd len="med" w="med" type="triangle"/>
          </a:ln>
        </p:spPr>
      </p:cxnSp>
      <p:sp>
        <p:nvSpPr>
          <p:cNvPr id="105" name="Google Shape;105;p18"/>
          <p:cNvSpPr txBox="1"/>
          <p:nvPr/>
        </p:nvSpPr>
        <p:spPr>
          <a:xfrm rot="-5401974">
            <a:off x="-297280" y="1666916"/>
            <a:ext cx="1567200" cy="3093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1200">
                <a:solidFill>
                  <a:schemeClr val="lt1"/>
                </a:solidFill>
                <a:latin typeface="Courier New"/>
                <a:ea typeface="Courier New"/>
                <a:cs typeface="Courier New"/>
                <a:sym typeface="Courier New"/>
              </a:rPr>
              <a:t>World beard day</a:t>
            </a:r>
            <a:endParaRPr sz="1200">
              <a:solidFill>
                <a:schemeClr val="lt1"/>
              </a:solidFill>
              <a:latin typeface="Courier New"/>
              <a:ea typeface="Courier New"/>
              <a:cs typeface="Courier New"/>
              <a:sym typeface="Courier New"/>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SECTION_TITLE_AND_DESCRIPTION_1">
    <p:bg>
      <p:bgPr>
        <a:solidFill>
          <a:schemeClr val="dk1"/>
        </a:solidFill>
      </p:bgPr>
    </p:bg>
    <p:spTree>
      <p:nvGrpSpPr>
        <p:cNvPr id="106" name="Shape 106"/>
        <p:cNvGrpSpPr/>
        <p:nvPr/>
      </p:nvGrpSpPr>
      <p:grpSpPr>
        <a:xfrm>
          <a:off x="0" y="0"/>
          <a:ext cx="0" cy="0"/>
          <a:chOff x="0" y="0"/>
          <a:chExt cx="0" cy="0"/>
        </a:xfrm>
      </p:grpSpPr>
      <p:sp>
        <p:nvSpPr>
          <p:cNvPr id="107" name="Google Shape;107;p19"/>
          <p:cNvSpPr txBox="1"/>
          <p:nvPr/>
        </p:nvSpPr>
        <p:spPr>
          <a:xfrm>
            <a:off x="5199975" y="4433725"/>
            <a:ext cx="1563000" cy="31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World beard day          </a:t>
            </a:r>
            <a:endParaRPr sz="1200">
              <a:solidFill>
                <a:schemeClr val="lt1"/>
              </a:solidFill>
              <a:latin typeface="Courier New"/>
              <a:ea typeface="Courier New"/>
              <a:cs typeface="Courier New"/>
              <a:sym typeface="Courier New"/>
            </a:endParaRPr>
          </a:p>
        </p:txBody>
      </p:sp>
      <p:cxnSp>
        <p:nvCxnSpPr>
          <p:cNvPr id="108" name="Google Shape;108;p19"/>
          <p:cNvCxnSpPr/>
          <p:nvPr/>
        </p:nvCxnSpPr>
        <p:spPr>
          <a:xfrm rot="10800000">
            <a:off x="458050" y="545466"/>
            <a:ext cx="7976400" cy="0"/>
          </a:xfrm>
          <a:prstGeom prst="straightConnector1">
            <a:avLst/>
          </a:prstGeom>
          <a:noFill/>
          <a:ln cap="flat" cmpd="sng" w="9525">
            <a:solidFill>
              <a:schemeClr val="lt1"/>
            </a:solidFill>
            <a:prstDash val="solid"/>
            <a:round/>
            <a:headEnd len="med" w="med" type="none"/>
            <a:tailEnd len="med" w="med" type="triangle"/>
          </a:ln>
        </p:spPr>
      </p:cxnSp>
      <p:cxnSp>
        <p:nvCxnSpPr>
          <p:cNvPr id="109" name="Google Shape;109;p19"/>
          <p:cNvCxnSpPr/>
          <p:nvPr/>
        </p:nvCxnSpPr>
        <p:spPr>
          <a:xfrm>
            <a:off x="6871450" y="4592125"/>
            <a:ext cx="1563000" cy="0"/>
          </a:xfrm>
          <a:prstGeom prst="straightConnector1">
            <a:avLst/>
          </a:prstGeom>
          <a:noFill/>
          <a:ln cap="flat" cmpd="sng" w="9525">
            <a:solidFill>
              <a:schemeClr val="lt1"/>
            </a:solidFill>
            <a:prstDash val="solid"/>
            <a:round/>
            <a:headEnd len="med" w="med" type="none"/>
            <a:tailEnd len="med" w="med" type="triangle"/>
          </a:ln>
        </p:spPr>
      </p:cxnSp>
      <p:sp>
        <p:nvSpPr>
          <p:cNvPr id="110" name="Google Shape;110;p19"/>
          <p:cNvSpPr txBox="1"/>
          <p:nvPr>
            <p:ph idx="1" type="subTitle"/>
          </p:nvPr>
        </p:nvSpPr>
        <p:spPr>
          <a:xfrm>
            <a:off x="2135550" y="3338213"/>
            <a:ext cx="4872900" cy="55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600">
                <a:solidFill>
                  <a:schemeClr val="accent6"/>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grpSp>
        <p:nvGrpSpPr>
          <p:cNvPr id="111" name="Google Shape;111;p19"/>
          <p:cNvGrpSpPr/>
          <p:nvPr/>
        </p:nvGrpSpPr>
        <p:grpSpPr>
          <a:xfrm rot="5400000">
            <a:off x="7700667" y="-301675"/>
            <a:ext cx="257509" cy="1202688"/>
            <a:chOff x="8714292" y="2528775"/>
            <a:chExt cx="257509" cy="1202688"/>
          </a:xfrm>
        </p:grpSpPr>
        <p:sp>
          <p:nvSpPr>
            <p:cNvPr id="112" name="Google Shape;112;p19"/>
            <p:cNvSpPr/>
            <p:nvPr/>
          </p:nvSpPr>
          <p:spPr>
            <a:xfrm rot="5400000">
              <a:off x="8714292" y="3490263"/>
              <a:ext cx="241200" cy="2412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rot="5400000">
              <a:off x="8796492" y="3170601"/>
              <a:ext cx="159000" cy="159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rot="5400000">
              <a:off x="8780101" y="2833385"/>
              <a:ext cx="191700" cy="1917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rot="5400000">
              <a:off x="8796492" y="2528775"/>
              <a:ext cx="159000" cy="159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9"/>
          <p:cNvSpPr txBox="1"/>
          <p:nvPr>
            <p:ph type="title"/>
          </p:nvPr>
        </p:nvSpPr>
        <p:spPr>
          <a:xfrm>
            <a:off x="1284600" y="1189100"/>
            <a:ext cx="65748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145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dk1"/>
        </a:solidFill>
      </p:bgPr>
    </p:bg>
    <p:spTree>
      <p:nvGrpSpPr>
        <p:cNvPr id="117" name="Shape 117"/>
        <p:cNvGrpSpPr/>
        <p:nvPr/>
      </p:nvGrpSpPr>
      <p:grpSpPr>
        <a:xfrm>
          <a:off x="0" y="0"/>
          <a:ext cx="0" cy="0"/>
          <a:chOff x="0" y="0"/>
          <a:chExt cx="0" cy="0"/>
        </a:xfrm>
      </p:grpSpPr>
      <p:sp>
        <p:nvSpPr>
          <p:cNvPr id="118" name="Google Shape;118;p20"/>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txBox="1"/>
          <p:nvPr>
            <p:ph type="title"/>
          </p:nvPr>
        </p:nvSpPr>
        <p:spPr>
          <a:xfrm>
            <a:off x="720000" y="539660"/>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40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20"/>
          <p:cNvSpPr txBox="1"/>
          <p:nvPr>
            <p:ph idx="2" type="title"/>
          </p:nvPr>
        </p:nvSpPr>
        <p:spPr>
          <a:xfrm>
            <a:off x="1596720" y="3016939"/>
            <a:ext cx="2742600" cy="44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0" sz="2500">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121" name="Google Shape;121;p20"/>
          <p:cNvSpPr txBox="1"/>
          <p:nvPr>
            <p:ph idx="3" type="title"/>
          </p:nvPr>
        </p:nvSpPr>
        <p:spPr>
          <a:xfrm>
            <a:off x="4804680" y="3016939"/>
            <a:ext cx="2742600" cy="44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0" sz="2500">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122" name="Google Shape;122;p20"/>
          <p:cNvSpPr txBox="1"/>
          <p:nvPr>
            <p:ph idx="1" type="subTitle"/>
          </p:nvPr>
        </p:nvSpPr>
        <p:spPr>
          <a:xfrm>
            <a:off x="4804380" y="3479218"/>
            <a:ext cx="2743200" cy="83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800"/>
              <a:buNone/>
              <a:defRPr b="0" sz="1400">
                <a:solidFill>
                  <a:schemeClr val="accent3"/>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23" name="Google Shape;123;p20"/>
          <p:cNvSpPr txBox="1"/>
          <p:nvPr>
            <p:ph idx="4" type="subTitle"/>
          </p:nvPr>
        </p:nvSpPr>
        <p:spPr>
          <a:xfrm>
            <a:off x="1596420" y="3479218"/>
            <a:ext cx="2743200" cy="83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800"/>
              <a:buNone/>
              <a:defRPr b="0" sz="1400">
                <a:solidFill>
                  <a:schemeClr val="accent3"/>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cxnSp>
        <p:nvCxnSpPr>
          <p:cNvPr id="124" name="Google Shape;124;p20"/>
          <p:cNvCxnSpPr/>
          <p:nvPr/>
        </p:nvCxnSpPr>
        <p:spPr>
          <a:xfrm>
            <a:off x="8843050" y="1294500"/>
            <a:ext cx="0" cy="836700"/>
          </a:xfrm>
          <a:prstGeom prst="straightConnector1">
            <a:avLst/>
          </a:prstGeom>
          <a:noFill/>
          <a:ln cap="flat" cmpd="sng" w="9525">
            <a:solidFill>
              <a:schemeClr val="lt1"/>
            </a:solidFill>
            <a:prstDash val="solid"/>
            <a:round/>
            <a:headEnd len="med" w="med" type="none"/>
            <a:tailEnd len="med" w="med" type="triangle"/>
          </a:ln>
        </p:spPr>
      </p:cxnSp>
      <p:grpSp>
        <p:nvGrpSpPr>
          <p:cNvPr id="125" name="Google Shape;125;p20"/>
          <p:cNvGrpSpPr/>
          <p:nvPr/>
        </p:nvGrpSpPr>
        <p:grpSpPr>
          <a:xfrm>
            <a:off x="8714292" y="2528775"/>
            <a:ext cx="257509" cy="1202688"/>
            <a:chOff x="8714292" y="2528775"/>
            <a:chExt cx="257509" cy="1202688"/>
          </a:xfrm>
        </p:grpSpPr>
        <p:sp>
          <p:nvSpPr>
            <p:cNvPr id="126" name="Google Shape;126;p20"/>
            <p:cNvSpPr/>
            <p:nvPr/>
          </p:nvSpPr>
          <p:spPr>
            <a:xfrm rot="5400000">
              <a:off x="8714292" y="3490263"/>
              <a:ext cx="241200" cy="2412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8796492" y="3170601"/>
              <a:ext cx="159000" cy="159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rot="5400000">
              <a:off x="8780101" y="2833385"/>
              <a:ext cx="191700" cy="1917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8796492" y="2528775"/>
              <a:ext cx="159000" cy="159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 name="Google Shape;130;p20"/>
          <p:cNvCxnSpPr/>
          <p:nvPr/>
        </p:nvCxnSpPr>
        <p:spPr>
          <a:xfrm>
            <a:off x="0" y="4946600"/>
            <a:ext cx="5424300" cy="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4797175" y="1598125"/>
            <a:ext cx="3248100" cy="16101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Clr>
                <a:schemeClr val="lt1"/>
              </a:buClr>
              <a:buSzPts val="3600"/>
              <a:buNone/>
              <a:defRPr sz="50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3" name="Google Shape;13;p3"/>
          <p:cNvSpPr txBox="1"/>
          <p:nvPr>
            <p:ph hasCustomPrompt="1" idx="2" type="title"/>
          </p:nvPr>
        </p:nvSpPr>
        <p:spPr>
          <a:xfrm>
            <a:off x="4797175" y="591925"/>
            <a:ext cx="1211700" cy="630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4797175" y="3208225"/>
            <a:ext cx="2622600" cy="53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accent6"/>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 name="Google Shape;15;p3"/>
          <p:cNvSpPr txBox="1"/>
          <p:nvPr/>
        </p:nvSpPr>
        <p:spPr>
          <a:xfrm>
            <a:off x="5489650" y="4608575"/>
            <a:ext cx="1563000" cy="31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World beard day     </a:t>
            </a:r>
            <a:endParaRPr sz="1200">
              <a:solidFill>
                <a:schemeClr val="lt1"/>
              </a:solidFill>
              <a:latin typeface="Courier New"/>
              <a:ea typeface="Courier New"/>
              <a:cs typeface="Courier New"/>
              <a:sym typeface="Courier New"/>
            </a:endParaRPr>
          </a:p>
        </p:txBody>
      </p:sp>
      <p:cxnSp>
        <p:nvCxnSpPr>
          <p:cNvPr id="16" name="Google Shape;16;p3"/>
          <p:cNvCxnSpPr/>
          <p:nvPr/>
        </p:nvCxnSpPr>
        <p:spPr>
          <a:xfrm>
            <a:off x="7161125" y="4766975"/>
            <a:ext cx="1563000" cy="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bg>
      <p:bgPr>
        <a:solidFill>
          <a:schemeClr val="dk1"/>
        </a:solidFill>
      </p:bgPr>
    </p:bg>
    <p:spTree>
      <p:nvGrpSpPr>
        <p:cNvPr id="131" name="Shape 131"/>
        <p:cNvGrpSpPr/>
        <p:nvPr/>
      </p:nvGrpSpPr>
      <p:grpSpPr>
        <a:xfrm>
          <a:off x="0" y="0"/>
          <a:ext cx="0" cy="0"/>
          <a:chOff x="0" y="0"/>
          <a:chExt cx="0" cy="0"/>
        </a:xfrm>
      </p:grpSpPr>
      <p:sp>
        <p:nvSpPr>
          <p:cNvPr id="132" name="Google Shape;132;p21"/>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ph type="title"/>
          </p:nvPr>
        </p:nvSpPr>
        <p:spPr>
          <a:xfrm>
            <a:off x="720000" y="539660"/>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40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4" name="Google Shape;134;p21"/>
          <p:cNvSpPr txBox="1"/>
          <p:nvPr>
            <p:ph idx="1" type="subTitle"/>
          </p:nvPr>
        </p:nvSpPr>
        <p:spPr>
          <a:xfrm>
            <a:off x="4586078" y="1165125"/>
            <a:ext cx="3844500" cy="3393000"/>
          </a:xfrm>
          <a:prstGeom prst="rect">
            <a:avLst/>
          </a:prstGeom>
        </p:spPr>
        <p:txBody>
          <a:bodyPr anchorCtr="0" anchor="t" bIns="91425" lIns="91425" spcFirstLastPara="1" rIns="91425" wrap="square" tIns="91425">
            <a:noAutofit/>
          </a:bodyPr>
          <a:lstStyle>
            <a:lvl1pPr lvl="0" rtl="0">
              <a:lnSpc>
                <a:spcPct val="100000"/>
              </a:lnSpc>
              <a:spcBef>
                <a:spcPts val="300"/>
              </a:spcBef>
              <a:spcAft>
                <a:spcPts val="0"/>
              </a:spcAft>
              <a:buClr>
                <a:schemeClr val="lt1"/>
              </a:buClr>
              <a:buSzPts val="800"/>
              <a:buFont typeface="Nunito Light"/>
              <a:buChar char="●"/>
              <a:defRPr b="0" sz="1100">
                <a:solidFill>
                  <a:schemeClr val="accent3"/>
                </a:solidFill>
              </a:defRPr>
            </a:lvl1pPr>
            <a:lvl2pPr lvl="1" rtl="0" algn="ctr">
              <a:lnSpc>
                <a:spcPct val="100000"/>
              </a:lnSpc>
              <a:spcBef>
                <a:spcPts val="0"/>
              </a:spcBef>
              <a:spcAft>
                <a:spcPts val="0"/>
              </a:spcAft>
              <a:buClr>
                <a:srgbClr val="FFC800"/>
              </a:buClr>
              <a:buSzPts val="1200"/>
              <a:buFont typeface="Nunito Light"/>
              <a:buChar char="○"/>
              <a:defRPr sz="2800">
                <a:solidFill>
                  <a:schemeClr val="accent2"/>
                </a:solidFill>
              </a:defRPr>
            </a:lvl2pPr>
            <a:lvl3pPr lvl="2" rtl="0" algn="ctr">
              <a:lnSpc>
                <a:spcPct val="100000"/>
              </a:lnSpc>
              <a:spcBef>
                <a:spcPts val="0"/>
              </a:spcBef>
              <a:spcAft>
                <a:spcPts val="0"/>
              </a:spcAft>
              <a:buClr>
                <a:srgbClr val="FFC800"/>
              </a:buClr>
              <a:buSzPts val="1200"/>
              <a:buFont typeface="Nunito Light"/>
              <a:buChar char="■"/>
              <a:defRPr sz="2800">
                <a:solidFill>
                  <a:schemeClr val="accent2"/>
                </a:solidFill>
              </a:defRPr>
            </a:lvl3pPr>
            <a:lvl4pPr lvl="3" rtl="0" algn="ctr">
              <a:lnSpc>
                <a:spcPct val="100000"/>
              </a:lnSpc>
              <a:spcBef>
                <a:spcPts val="0"/>
              </a:spcBef>
              <a:spcAft>
                <a:spcPts val="0"/>
              </a:spcAft>
              <a:buClr>
                <a:srgbClr val="FFC800"/>
              </a:buClr>
              <a:buSzPts val="1200"/>
              <a:buFont typeface="Nunito Light"/>
              <a:buChar char="●"/>
              <a:defRPr sz="2800">
                <a:solidFill>
                  <a:schemeClr val="accent2"/>
                </a:solidFill>
              </a:defRPr>
            </a:lvl4pPr>
            <a:lvl5pPr lvl="4" rtl="0" algn="ctr">
              <a:lnSpc>
                <a:spcPct val="100000"/>
              </a:lnSpc>
              <a:spcBef>
                <a:spcPts val="0"/>
              </a:spcBef>
              <a:spcAft>
                <a:spcPts val="0"/>
              </a:spcAft>
              <a:buClr>
                <a:srgbClr val="434343"/>
              </a:buClr>
              <a:buSzPts val="1200"/>
              <a:buFont typeface="Nunito Light"/>
              <a:buChar char="○"/>
              <a:defRPr sz="2800">
                <a:solidFill>
                  <a:schemeClr val="accent2"/>
                </a:solidFill>
              </a:defRPr>
            </a:lvl5pPr>
            <a:lvl6pPr lvl="5" rtl="0" algn="ctr">
              <a:lnSpc>
                <a:spcPct val="100000"/>
              </a:lnSpc>
              <a:spcBef>
                <a:spcPts val="0"/>
              </a:spcBef>
              <a:spcAft>
                <a:spcPts val="0"/>
              </a:spcAft>
              <a:buClr>
                <a:srgbClr val="434343"/>
              </a:buClr>
              <a:buSzPts val="1200"/>
              <a:buFont typeface="Nunito Light"/>
              <a:buChar char="■"/>
              <a:defRPr sz="2800">
                <a:solidFill>
                  <a:schemeClr val="accent2"/>
                </a:solidFill>
              </a:defRPr>
            </a:lvl6pPr>
            <a:lvl7pPr lvl="6" rtl="0" algn="ctr">
              <a:lnSpc>
                <a:spcPct val="100000"/>
              </a:lnSpc>
              <a:spcBef>
                <a:spcPts val="0"/>
              </a:spcBef>
              <a:spcAft>
                <a:spcPts val="0"/>
              </a:spcAft>
              <a:buClr>
                <a:srgbClr val="434343"/>
              </a:buClr>
              <a:buSzPts val="1200"/>
              <a:buFont typeface="Nunito Light"/>
              <a:buChar char="●"/>
              <a:defRPr sz="2800">
                <a:solidFill>
                  <a:schemeClr val="accent2"/>
                </a:solidFill>
              </a:defRPr>
            </a:lvl7pPr>
            <a:lvl8pPr lvl="7" rtl="0" algn="ctr">
              <a:lnSpc>
                <a:spcPct val="100000"/>
              </a:lnSpc>
              <a:spcBef>
                <a:spcPts val="0"/>
              </a:spcBef>
              <a:spcAft>
                <a:spcPts val="0"/>
              </a:spcAft>
              <a:buClr>
                <a:srgbClr val="434343"/>
              </a:buClr>
              <a:buSzPts val="1200"/>
              <a:buFont typeface="Nunito Light"/>
              <a:buChar char="○"/>
              <a:defRPr sz="2800">
                <a:solidFill>
                  <a:schemeClr val="accent2"/>
                </a:solidFill>
              </a:defRPr>
            </a:lvl8pPr>
            <a:lvl9pPr lvl="8" rtl="0" algn="ctr">
              <a:lnSpc>
                <a:spcPct val="100000"/>
              </a:lnSpc>
              <a:spcBef>
                <a:spcPts val="0"/>
              </a:spcBef>
              <a:spcAft>
                <a:spcPts val="0"/>
              </a:spcAft>
              <a:buClr>
                <a:srgbClr val="434343"/>
              </a:buClr>
              <a:buSzPts val="1200"/>
              <a:buFont typeface="Nunito Light"/>
              <a:buChar char="■"/>
              <a:defRPr sz="2800">
                <a:solidFill>
                  <a:schemeClr val="accent2"/>
                </a:solidFill>
              </a:defRPr>
            </a:lvl9pPr>
          </a:lstStyle>
          <a:p/>
        </p:txBody>
      </p:sp>
      <p:sp>
        <p:nvSpPr>
          <p:cNvPr id="135" name="Google Shape;135;p21"/>
          <p:cNvSpPr txBox="1"/>
          <p:nvPr>
            <p:ph idx="2" type="subTitle"/>
          </p:nvPr>
        </p:nvSpPr>
        <p:spPr>
          <a:xfrm>
            <a:off x="726675" y="1165125"/>
            <a:ext cx="3859500" cy="3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800"/>
              <a:buFont typeface="Nunito Light"/>
              <a:buChar char="●"/>
              <a:defRPr b="0" sz="1400">
                <a:solidFill>
                  <a:schemeClr val="accent3"/>
                </a:solidFill>
              </a:defRPr>
            </a:lvl1pPr>
            <a:lvl2pPr lvl="1" rtl="0" algn="ctr">
              <a:lnSpc>
                <a:spcPct val="100000"/>
              </a:lnSpc>
              <a:spcBef>
                <a:spcPts val="0"/>
              </a:spcBef>
              <a:spcAft>
                <a:spcPts val="0"/>
              </a:spcAft>
              <a:buClr>
                <a:srgbClr val="FFC800"/>
              </a:buClr>
              <a:buSzPts val="1200"/>
              <a:buFont typeface="Nunito Light"/>
              <a:buChar char="○"/>
              <a:defRPr sz="2800">
                <a:solidFill>
                  <a:schemeClr val="accent2"/>
                </a:solidFill>
              </a:defRPr>
            </a:lvl2pPr>
            <a:lvl3pPr lvl="2" rtl="0" algn="ctr">
              <a:lnSpc>
                <a:spcPct val="100000"/>
              </a:lnSpc>
              <a:spcBef>
                <a:spcPts val="0"/>
              </a:spcBef>
              <a:spcAft>
                <a:spcPts val="0"/>
              </a:spcAft>
              <a:buClr>
                <a:srgbClr val="FFC800"/>
              </a:buClr>
              <a:buSzPts val="1200"/>
              <a:buFont typeface="Nunito Light"/>
              <a:buChar char="■"/>
              <a:defRPr sz="2800">
                <a:solidFill>
                  <a:schemeClr val="accent2"/>
                </a:solidFill>
              </a:defRPr>
            </a:lvl3pPr>
            <a:lvl4pPr lvl="3" rtl="0" algn="ctr">
              <a:lnSpc>
                <a:spcPct val="100000"/>
              </a:lnSpc>
              <a:spcBef>
                <a:spcPts val="0"/>
              </a:spcBef>
              <a:spcAft>
                <a:spcPts val="0"/>
              </a:spcAft>
              <a:buClr>
                <a:srgbClr val="FFC800"/>
              </a:buClr>
              <a:buSzPts val="1200"/>
              <a:buFont typeface="Nunito Light"/>
              <a:buChar char="●"/>
              <a:defRPr sz="2800">
                <a:solidFill>
                  <a:schemeClr val="accent2"/>
                </a:solidFill>
              </a:defRPr>
            </a:lvl4pPr>
            <a:lvl5pPr lvl="4" rtl="0" algn="ctr">
              <a:lnSpc>
                <a:spcPct val="100000"/>
              </a:lnSpc>
              <a:spcBef>
                <a:spcPts val="0"/>
              </a:spcBef>
              <a:spcAft>
                <a:spcPts val="0"/>
              </a:spcAft>
              <a:buClr>
                <a:srgbClr val="434343"/>
              </a:buClr>
              <a:buSzPts val="1200"/>
              <a:buFont typeface="Nunito Light"/>
              <a:buChar char="○"/>
              <a:defRPr sz="2800">
                <a:solidFill>
                  <a:schemeClr val="accent2"/>
                </a:solidFill>
              </a:defRPr>
            </a:lvl5pPr>
            <a:lvl6pPr lvl="5" rtl="0" algn="ctr">
              <a:lnSpc>
                <a:spcPct val="100000"/>
              </a:lnSpc>
              <a:spcBef>
                <a:spcPts val="0"/>
              </a:spcBef>
              <a:spcAft>
                <a:spcPts val="0"/>
              </a:spcAft>
              <a:buClr>
                <a:srgbClr val="434343"/>
              </a:buClr>
              <a:buSzPts val="1200"/>
              <a:buFont typeface="Nunito Light"/>
              <a:buChar char="■"/>
              <a:defRPr sz="2800">
                <a:solidFill>
                  <a:schemeClr val="accent2"/>
                </a:solidFill>
              </a:defRPr>
            </a:lvl6pPr>
            <a:lvl7pPr lvl="6" rtl="0" algn="ctr">
              <a:lnSpc>
                <a:spcPct val="100000"/>
              </a:lnSpc>
              <a:spcBef>
                <a:spcPts val="0"/>
              </a:spcBef>
              <a:spcAft>
                <a:spcPts val="0"/>
              </a:spcAft>
              <a:buClr>
                <a:srgbClr val="434343"/>
              </a:buClr>
              <a:buSzPts val="1200"/>
              <a:buFont typeface="Nunito Light"/>
              <a:buChar char="●"/>
              <a:defRPr sz="2800">
                <a:solidFill>
                  <a:schemeClr val="accent2"/>
                </a:solidFill>
              </a:defRPr>
            </a:lvl7pPr>
            <a:lvl8pPr lvl="7" rtl="0" algn="ctr">
              <a:lnSpc>
                <a:spcPct val="100000"/>
              </a:lnSpc>
              <a:spcBef>
                <a:spcPts val="0"/>
              </a:spcBef>
              <a:spcAft>
                <a:spcPts val="0"/>
              </a:spcAft>
              <a:buClr>
                <a:srgbClr val="434343"/>
              </a:buClr>
              <a:buSzPts val="1200"/>
              <a:buFont typeface="Nunito Light"/>
              <a:buChar char="○"/>
              <a:defRPr sz="2800">
                <a:solidFill>
                  <a:schemeClr val="accent2"/>
                </a:solidFill>
              </a:defRPr>
            </a:lvl8pPr>
            <a:lvl9pPr lvl="8" rtl="0" algn="ctr">
              <a:lnSpc>
                <a:spcPct val="100000"/>
              </a:lnSpc>
              <a:spcBef>
                <a:spcPts val="0"/>
              </a:spcBef>
              <a:spcAft>
                <a:spcPts val="0"/>
              </a:spcAft>
              <a:buClr>
                <a:srgbClr val="434343"/>
              </a:buClr>
              <a:buSzPts val="1200"/>
              <a:buFont typeface="Nunito Light"/>
              <a:buChar char="■"/>
              <a:defRPr sz="2800">
                <a:solidFill>
                  <a:schemeClr val="accent2"/>
                </a:solidFill>
              </a:defRPr>
            </a:lvl9pPr>
          </a:lstStyle>
          <a:p/>
        </p:txBody>
      </p:sp>
      <p:cxnSp>
        <p:nvCxnSpPr>
          <p:cNvPr id="136" name="Google Shape;136;p21"/>
          <p:cNvCxnSpPr/>
          <p:nvPr/>
        </p:nvCxnSpPr>
        <p:spPr>
          <a:xfrm>
            <a:off x="8843050" y="1294500"/>
            <a:ext cx="0" cy="836700"/>
          </a:xfrm>
          <a:prstGeom prst="straightConnector1">
            <a:avLst/>
          </a:prstGeom>
          <a:noFill/>
          <a:ln cap="flat" cmpd="sng" w="9525">
            <a:solidFill>
              <a:schemeClr val="lt1"/>
            </a:solidFill>
            <a:prstDash val="solid"/>
            <a:round/>
            <a:headEnd len="med" w="med" type="none"/>
            <a:tailEnd len="med" w="med" type="triangle"/>
          </a:ln>
        </p:spPr>
      </p:cxnSp>
      <p:grpSp>
        <p:nvGrpSpPr>
          <p:cNvPr id="137" name="Google Shape;137;p21"/>
          <p:cNvGrpSpPr/>
          <p:nvPr/>
        </p:nvGrpSpPr>
        <p:grpSpPr>
          <a:xfrm>
            <a:off x="8714292" y="2528775"/>
            <a:ext cx="257509" cy="1202688"/>
            <a:chOff x="8714292" y="2528775"/>
            <a:chExt cx="257509" cy="1202688"/>
          </a:xfrm>
        </p:grpSpPr>
        <p:sp>
          <p:nvSpPr>
            <p:cNvPr id="138" name="Google Shape;138;p21"/>
            <p:cNvSpPr/>
            <p:nvPr/>
          </p:nvSpPr>
          <p:spPr>
            <a:xfrm rot="5400000">
              <a:off x="8714292" y="3490263"/>
              <a:ext cx="241200" cy="2412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rot="5400000">
              <a:off x="8796492" y="3170601"/>
              <a:ext cx="159000" cy="159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rot="5400000">
              <a:off x="8780101" y="2833385"/>
              <a:ext cx="191700" cy="1917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rot="5400000">
              <a:off x="8796492" y="2528775"/>
              <a:ext cx="159000" cy="159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2" name="Google Shape;142;p21"/>
          <p:cNvCxnSpPr/>
          <p:nvPr/>
        </p:nvCxnSpPr>
        <p:spPr>
          <a:xfrm>
            <a:off x="0" y="4946600"/>
            <a:ext cx="5424300" cy="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solidFill>
          <a:schemeClr val="dk1"/>
        </a:solidFill>
      </p:bgPr>
    </p:bg>
    <p:spTree>
      <p:nvGrpSpPr>
        <p:cNvPr id="143" name="Shape 143"/>
        <p:cNvGrpSpPr/>
        <p:nvPr/>
      </p:nvGrpSpPr>
      <p:grpSpPr>
        <a:xfrm>
          <a:off x="0" y="0"/>
          <a:ext cx="0" cy="0"/>
          <a:chOff x="0" y="0"/>
          <a:chExt cx="0" cy="0"/>
        </a:xfrm>
      </p:grpSpPr>
      <p:sp>
        <p:nvSpPr>
          <p:cNvPr id="144" name="Google Shape;144;p22"/>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ph type="title"/>
          </p:nvPr>
        </p:nvSpPr>
        <p:spPr>
          <a:xfrm>
            <a:off x="720000" y="539660"/>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6" name="Google Shape;146;p22"/>
          <p:cNvSpPr txBox="1"/>
          <p:nvPr>
            <p:ph idx="2" type="title"/>
          </p:nvPr>
        </p:nvSpPr>
        <p:spPr>
          <a:xfrm>
            <a:off x="937625" y="2625751"/>
            <a:ext cx="2175300" cy="40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7" name="Google Shape;147;p22"/>
          <p:cNvSpPr txBox="1"/>
          <p:nvPr>
            <p:ph idx="1" type="subTitle"/>
          </p:nvPr>
        </p:nvSpPr>
        <p:spPr>
          <a:xfrm>
            <a:off x="937625" y="3103200"/>
            <a:ext cx="2175300" cy="100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8" name="Google Shape;148;p22"/>
          <p:cNvSpPr txBox="1"/>
          <p:nvPr>
            <p:ph idx="3" type="title"/>
          </p:nvPr>
        </p:nvSpPr>
        <p:spPr>
          <a:xfrm>
            <a:off x="3484350" y="2625751"/>
            <a:ext cx="2175300" cy="40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9" name="Google Shape;149;p22"/>
          <p:cNvSpPr txBox="1"/>
          <p:nvPr>
            <p:ph idx="4" type="subTitle"/>
          </p:nvPr>
        </p:nvSpPr>
        <p:spPr>
          <a:xfrm>
            <a:off x="3484350" y="3103200"/>
            <a:ext cx="2175300" cy="100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0" name="Google Shape;150;p22"/>
          <p:cNvSpPr txBox="1"/>
          <p:nvPr>
            <p:ph idx="5" type="title"/>
          </p:nvPr>
        </p:nvSpPr>
        <p:spPr>
          <a:xfrm>
            <a:off x="6031075" y="2625751"/>
            <a:ext cx="2175300" cy="408900"/>
          </a:xfrm>
          <a:prstGeom prst="rect">
            <a:avLst/>
          </a:prstGeom>
        </p:spPr>
        <p:txBody>
          <a:bodyPr anchorCtr="0" anchor="b" bIns="91425" lIns="91425" spcFirstLastPara="1" rIns="91425" wrap="square" tIns="91425">
            <a:noAutofit/>
          </a:bodyPr>
          <a:lstStyle>
            <a:lvl1pPr lvl="0" rtl="0" algn="ctr">
              <a:lnSpc>
                <a:spcPct val="115000"/>
              </a:lnSpc>
              <a:spcBef>
                <a:spcPts val="1800"/>
              </a:spcBef>
              <a:spcAft>
                <a:spcPts val="0"/>
              </a:spcAft>
              <a:buSzPts val="2500"/>
              <a:buNone/>
              <a:defRPr sz="2500">
                <a:solidFill>
                  <a:schemeClr val="lt1"/>
                </a:solidFill>
              </a:defRPr>
            </a:lvl1pPr>
            <a:lvl2pPr lvl="1" rtl="0" algn="ctr">
              <a:spcBef>
                <a:spcPts val="40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1" name="Google Shape;151;p22"/>
          <p:cNvSpPr txBox="1"/>
          <p:nvPr>
            <p:ph idx="6" type="subTitle"/>
          </p:nvPr>
        </p:nvSpPr>
        <p:spPr>
          <a:xfrm>
            <a:off x="6031075" y="3103200"/>
            <a:ext cx="2175300" cy="100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52" name="Google Shape;152;p22"/>
          <p:cNvCxnSpPr/>
          <p:nvPr/>
        </p:nvCxnSpPr>
        <p:spPr>
          <a:xfrm>
            <a:off x="724400" y="4847900"/>
            <a:ext cx="7690500" cy="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solidFill>
          <a:schemeClr val="dk1"/>
        </a:solidFill>
      </p:bgPr>
    </p:bg>
    <p:spTree>
      <p:nvGrpSpPr>
        <p:cNvPr id="153" name="Shape 153"/>
        <p:cNvGrpSpPr/>
        <p:nvPr/>
      </p:nvGrpSpPr>
      <p:grpSpPr>
        <a:xfrm>
          <a:off x="0" y="0"/>
          <a:ext cx="0" cy="0"/>
          <a:chOff x="0" y="0"/>
          <a:chExt cx="0" cy="0"/>
        </a:xfrm>
      </p:grpSpPr>
      <p:sp>
        <p:nvSpPr>
          <p:cNvPr id="154" name="Google Shape;154;p23"/>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txBox="1"/>
          <p:nvPr>
            <p:ph type="title"/>
          </p:nvPr>
        </p:nvSpPr>
        <p:spPr>
          <a:xfrm>
            <a:off x="720000" y="539660"/>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6" name="Google Shape;156;p23"/>
          <p:cNvSpPr txBox="1"/>
          <p:nvPr>
            <p:ph idx="2" type="title"/>
          </p:nvPr>
        </p:nvSpPr>
        <p:spPr>
          <a:xfrm>
            <a:off x="1552673" y="1884248"/>
            <a:ext cx="25713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57" name="Google Shape;157;p23"/>
          <p:cNvSpPr txBox="1"/>
          <p:nvPr>
            <p:ph idx="1" type="subTitle"/>
          </p:nvPr>
        </p:nvSpPr>
        <p:spPr>
          <a:xfrm>
            <a:off x="1552673" y="2235400"/>
            <a:ext cx="2571300" cy="55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8" name="Google Shape;158;p23"/>
          <p:cNvSpPr txBox="1"/>
          <p:nvPr>
            <p:ph idx="3" type="title"/>
          </p:nvPr>
        </p:nvSpPr>
        <p:spPr>
          <a:xfrm>
            <a:off x="5020028" y="1884248"/>
            <a:ext cx="25713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59" name="Google Shape;159;p23"/>
          <p:cNvSpPr txBox="1"/>
          <p:nvPr>
            <p:ph idx="4" type="subTitle"/>
          </p:nvPr>
        </p:nvSpPr>
        <p:spPr>
          <a:xfrm>
            <a:off x="5020028" y="2235400"/>
            <a:ext cx="2571300" cy="55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0" name="Google Shape;160;p23"/>
          <p:cNvSpPr txBox="1"/>
          <p:nvPr>
            <p:ph idx="5" type="title"/>
          </p:nvPr>
        </p:nvSpPr>
        <p:spPr>
          <a:xfrm>
            <a:off x="1552673" y="3700303"/>
            <a:ext cx="25713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61" name="Google Shape;161;p23"/>
          <p:cNvSpPr txBox="1"/>
          <p:nvPr>
            <p:ph idx="6" type="subTitle"/>
          </p:nvPr>
        </p:nvSpPr>
        <p:spPr>
          <a:xfrm>
            <a:off x="1552673" y="4052471"/>
            <a:ext cx="2571300" cy="54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2" name="Google Shape;162;p23"/>
          <p:cNvSpPr txBox="1"/>
          <p:nvPr>
            <p:ph idx="7" type="title"/>
          </p:nvPr>
        </p:nvSpPr>
        <p:spPr>
          <a:xfrm>
            <a:off x="5020028" y="3700303"/>
            <a:ext cx="25713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63" name="Google Shape;163;p23"/>
          <p:cNvSpPr txBox="1"/>
          <p:nvPr>
            <p:ph idx="8" type="subTitle"/>
          </p:nvPr>
        </p:nvSpPr>
        <p:spPr>
          <a:xfrm>
            <a:off x="5020028" y="4043700"/>
            <a:ext cx="2571300" cy="54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64" name="Google Shape;164;p23"/>
          <p:cNvCxnSpPr/>
          <p:nvPr/>
        </p:nvCxnSpPr>
        <p:spPr>
          <a:xfrm rot="10800000">
            <a:off x="8843050" y="4205825"/>
            <a:ext cx="0" cy="836700"/>
          </a:xfrm>
          <a:prstGeom prst="straightConnector1">
            <a:avLst/>
          </a:prstGeom>
          <a:noFill/>
          <a:ln cap="flat" cmpd="sng" w="9525">
            <a:solidFill>
              <a:schemeClr val="lt1"/>
            </a:solidFill>
            <a:prstDash val="solid"/>
            <a:round/>
            <a:headEnd len="med" w="med" type="none"/>
            <a:tailEnd len="med" w="med" type="triangle"/>
          </a:ln>
        </p:spPr>
      </p:cxnSp>
      <p:grpSp>
        <p:nvGrpSpPr>
          <p:cNvPr id="165" name="Google Shape;165;p23"/>
          <p:cNvGrpSpPr/>
          <p:nvPr/>
        </p:nvGrpSpPr>
        <p:grpSpPr>
          <a:xfrm>
            <a:off x="8714292" y="2528775"/>
            <a:ext cx="257509" cy="1202688"/>
            <a:chOff x="8714292" y="2528775"/>
            <a:chExt cx="257509" cy="1202688"/>
          </a:xfrm>
        </p:grpSpPr>
        <p:sp>
          <p:nvSpPr>
            <p:cNvPr id="166" name="Google Shape;166;p23"/>
            <p:cNvSpPr/>
            <p:nvPr/>
          </p:nvSpPr>
          <p:spPr>
            <a:xfrm rot="5400000">
              <a:off x="8714292" y="3490263"/>
              <a:ext cx="241200" cy="2412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796492" y="3170601"/>
              <a:ext cx="159000" cy="159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rot="5400000">
              <a:off x="8780101" y="2833385"/>
              <a:ext cx="191700" cy="1917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796492" y="2528775"/>
              <a:ext cx="159000" cy="159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solidFill>
          <a:schemeClr val="dk1"/>
        </a:solidFill>
      </p:bgPr>
    </p:bg>
    <p:spTree>
      <p:nvGrpSpPr>
        <p:cNvPr id="170" name="Shape 170"/>
        <p:cNvGrpSpPr/>
        <p:nvPr/>
      </p:nvGrpSpPr>
      <p:grpSpPr>
        <a:xfrm>
          <a:off x="0" y="0"/>
          <a:ext cx="0" cy="0"/>
          <a:chOff x="0" y="0"/>
          <a:chExt cx="0" cy="0"/>
        </a:xfrm>
      </p:grpSpPr>
      <p:sp>
        <p:nvSpPr>
          <p:cNvPr id="171" name="Google Shape;171;p24"/>
          <p:cNvSpPr/>
          <p:nvPr/>
        </p:nvSpPr>
        <p:spPr>
          <a:xfrm>
            <a:off x="0" y="-67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txBox="1"/>
          <p:nvPr>
            <p:ph type="title"/>
          </p:nvPr>
        </p:nvSpPr>
        <p:spPr>
          <a:xfrm>
            <a:off x="720000" y="539496"/>
            <a:ext cx="7704000" cy="39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0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3" name="Google Shape;173;p24"/>
          <p:cNvSpPr txBox="1"/>
          <p:nvPr>
            <p:ph idx="2" type="title"/>
          </p:nvPr>
        </p:nvSpPr>
        <p:spPr>
          <a:xfrm>
            <a:off x="1101225" y="1851220"/>
            <a:ext cx="1986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74" name="Google Shape;174;p24"/>
          <p:cNvSpPr txBox="1"/>
          <p:nvPr>
            <p:ph idx="1" type="subTitle"/>
          </p:nvPr>
        </p:nvSpPr>
        <p:spPr>
          <a:xfrm>
            <a:off x="1101225" y="23455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175" name="Google Shape;175;p24"/>
          <p:cNvSpPr txBox="1"/>
          <p:nvPr>
            <p:ph idx="3" type="title"/>
          </p:nvPr>
        </p:nvSpPr>
        <p:spPr>
          <a:xfrm>
            <a:off x="3579000" y="1851220"/>
            <a:ext cx="1986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76" name="Google Shape;176;p24"/>
          <p:cNvSpPr txBox="1"/>
          <p:nvPr>
            <p:ph idx="4" type="subTitle"/>
          </p:nvPr>
        </p:nvSpPr>
        <p:spPr>
          <a:xfrm>
            <a:off x="3579000" y="23455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177" name="Google Shape;177;p24"/>
          <p:cNvSpPr txBox="1"/>
          <p:nvPr>
            <p:ph idx="5" type="title"/>
          </p:nvPr>
        </p:nvSpPr>
        <p:spPr>
          <a:xfrm>
            <a:off x="1101225" y="3613628"/>
            <a:ext cx="1986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78" name="Google Shape;178;p24"/>
          <p:cNvSpPr txBox="1"/>
          <p:nvPr>
            <p:ph idx="6" type="subTitle"/>
          </p:nvPr>
        </p:nvSpPr>
        <p:spPr>
          <a:xfrm>
            <a:off x="1101225" y="410802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179" name="Google Shape;179;p24"/>
          <p:cNvSpPr txBox="1"/>
          <p:nvPr>
            <p:ph idx="7" type="title"/>
          </p:nvPr>
        </p:nvSpPr>
        <p:spPr>
          <a:xfrm>
            <a:off x="3579000" y="3613628"/>
            <a:ext cx="1986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80" name="Google Shape;180;p24"/>
          <p:cNvSpPr txBox="1"/>
          <p:nvPr>
            <p:ph idx="8" type="subTitle"/>
          </p:nvPr>
        </p:nvSpPr>
        <p:spPr>
          <a:xfrm>
            <a:off x="3579000" y="410802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181" name="Google Shape;181;p24"/>
          <p:cNvSpPr txBox="1"/>
          <p:nvPr>
            <p:ph idx="9" type="title"/>
          </p:nvPr>
        </p:nvSpPr>
        <p:spPr>
          <a:xfrm>
            <a:off x="6056775" y="1851220"/>
            <a:ext cx="1986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82" name="Google Shape;182;p24"/>
          <p:cNvSpPr txBox="1"/>
          <p:nvPr>
            <p:ph idx="13" type="subTitle"/>
          </p:nvPr>
        </p:nvSpPr>
        <p:spPr>
          <a:xfrm>
            <a:off x="6056775" y="23455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183" name="Google Shape;183;p24"/>
          <p:cNvSpPr txBox="1"/>
          <p:nvPr>
            <p:ph idx="14" type="title"/>
          </p:nvPr>
        </p:nvSpPr>
        <p:spPr>
          <a:xfrm>
            <a:off x="6056775" y="3613628"/>
            <a:ext cx="1986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84" name="Google Shape;184;p24"/>
          <p:cNvSpPr txBox="1"/>
          <p:nvPr>
            <p:ph idx="15" type="subTitle"/>
          </p:nvPr>
        </p:nvSpPr>
        <p:spPr>
          <a:xfrm>
            <a:off x="6056775" y="410802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solidFill>
          <a:schemeClr val="dk1"/>
        </a:solidFill>
      </p:bgPr>
    </p:bg>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35225" y="616475"/>
            <a:ext cx="4113000" cy="6432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87" name="Google Shape;187;p25"/>
          <p:cNvSpPr txBox="1"/>
          <p:nvPr>
            <p:ph idx="1" type="subTitle"/>
          </p:nvPr>
        </p:nvSpPr>
        <p:spPr>
          <a:xfrm>
            <a:off x="735228" y="1294500"/>
            <a:ext cx="4114800" cy="338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accent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88" name="Google Shape;188;p25"/>
          <p:cNvSpPr txBox="1"/>
          <p:nvPr>
            <p:ph hasCustomPrompt="1" idx="2" type="title"/>
          </p:nvPr>
        </p:nvSpPr>
        <p:spPr>
          <a:xfrm>
            <a:off x="4328998" y="2066975"/>
            <a:ext cx="4114800" cy="6402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89" name="Google Shape;189;p25"/>
          <p:cNvSpPr txBox="1"/>
          <p:nvPr>
            <p:ph idx="3" type="subTitle"/>
          </p:nvPr>
        </p:nvSpPr>
        <p:spPr>
          <a:xfrm>
            <a:off x="4328998" y="2741552"/>
            <a:ext cx="4114800" cy="3384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PT Sans"/>
              <a:buNone/>
              <a:defRPr sz="1600">
                <a:solidFill>
                  <a:schemeClr val="accent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90" name="Google Shape;190;p25"/>
          <p:cNvSpPr txBox="1"/>
          <p:nvPr>
            <p:ph hasCustomPrompt="1" idx="4" type="title"/>
          </p:nvPr>
        </p:nvSpPr>
        <p:spPr>
          <a:xfrm>
            <a:off x="735231" y="3514486"/>
            <a:ext cx="4110900" cy="6432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1" name="Google Shape;191;p25"/>
          <p:cNvSpPr txBox="1"/>
          <p:nvPr>
            <p:ph idx="5" type="subTitle"/>
          </p:nvPr>
        </p:nvSpPr>
        <p:spPr>
          <a:xfrm>
            <a:off x="735231" y="4188619"/>
            <a:ext cx="4114800" cy="338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accent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92" name="Google Shape;192;p25"/>
          <p:cNvSpPr/>
          <p:nvPr/>
        </p:nvSpPr>
        <p:spPr>
          <a:xfrm rot="5400000">
            <a:off x="8547163" y="4162474"/>
            <a:ext cx="446100" cy="4461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rot="5400000">
            <a:off x="8699263" y="3571544"/>
            <a:ext cx="294000" cy="294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rot="5400000">
            <a:off x="8669113" y="2948164"/>
            <a:ext cx="354300" cy="3543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rot="5400000">
            <a:off x="8699263" y="2385059"/>
            <a:ext cx="294000" cy="294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bg>
      <p:bgPr>
        <a:solidFill>
          <a:schemeClr val="dk1"/>
        </a:solidFill>
      </p:bgPr>
    </p:bg>
    <p:spTree>
      <p:nvGrpSpPr>
        <p:cNvPr id="196" name="Shape 196"/>
        <p:cNvGrpSpPr/>
        <p:nvPr/>
      </p:nvGrpSpPr>
      <p:grpSpPr>
        <a:xfrm>
          <a:off x="0" y="0"/>
          <a:ext cx="0" cy="0"/>
          <a:chOff x="0" y="0"/>
          <a:chExt cx="0" cy="0"/>
        </a:xfrm>
      </p:grpSpPr>
      <p:sp>
        <p:nvSpPr>
          <p:cNvPr id="197" name="Google Shape;197;p26"/>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txBox="1"/>
          <p:nvPr>
            <p:ph hasCustomPrompt="1" type="title"/>
          </p:nvPr>
        </p:nvSpPr>
        <p:spPr>
          <a:xfrm>
            <a:off x="1184375" y="1971763"/>
            <a:ext cx="745500" cy="40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9" name="Google Shape;199;p26"/>
          <p:cNvSpPr txBox="1"/>
          <p:nvPr>
            <p:ph idx="1" type="subTitle"/>
          </p:nvPr>
        </p:nvSpPr>
        <p:spPr>
          <a:xfrm>
            <a:off x="706025" y="3631695"/>
            <a:ext cx="17022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accent1"/>
                </a:solidFill>
              </a:defRPr>
            </a:lvl1pPr>
            <a:lvl2pPr lvl="1" rtl="0" algn="ctr">
              <a:lnSpc>
                <a:spcPct val="100000"/>
              </a:lnSpc>
              <a:spcBef>
                <a:spcPts val="160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0" name="Google Shape;200;p26"/>
          <p:cNvSpPr txBox="1"/>
          <p:nvPr>
            <p:ph idx="2" type="subTitle"/>
          </p:nvPr>
        </p:nvSpPr>
        <p:spPr>
          <a:xfrm>
            <a:off x="706775" y="3157324"/>
            <a:ext cx="17007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Bebas Neue"/>
              <a:buNone/>
              <a:defRPr sz="2500">
                <a:solidFill>
                  <a:schemeClr val="lt1"/>
                </a:solidFill>
                <a:latin typeface="Bebas Neue"/>
                <a:ea typeface="Bebas Neue"/>
                <a:cs typeface="Bebas Neue"/>
                <a:sym typeface="Bebas Neu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201" name="Google Shape;201;p26"/>
          <p:cNvSpPr txBox="1"/>
          <p:nvPr>
            <p:ph hasCustomPrompt="1" idx="3" type="title"/>
          </p:nvPr>
        </p:nvSpPr>
        <p:spPr>
          <a:xfrm>
            <a:off x="3189406" y="3402200"/>
            <a:ext cx="745500" cy="40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2" name="Google Shape;202;p26"/>
          <p:cNvSpPr txBox="1"/>
          <p:nvPr>
            <p:ph idx="4" type="subTitle"/>
          </p:nvPr>
        </p:nvSpPr>
        <p:spPr>
          <a:xfrm>
            <a:off x="2711056" y="2029875"/>
            <a:ext cx="17022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accent1"/>
                </a:solidFill>
              </a:defRPr>
            </a:lvl1pPr>
            <a:lvl2pPr lvl="1" rtl="0" algn="ctr">
              <a:lnSpc>
                <a:spcPct val="100000"/>
              </a:lnSpc>
              <a:spcBef>
                <a:spcPts val="160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3" name="Google Shape;203;p26"/>
          <p:cNvSpPr txBox="1"/>
          <p:nvPr>
            <p:ph idx="5" type="subTitle"/>
          </p:nvPr>
        </p:nvSpPr>
        <p:spPr>
          <a:xfrm>
            <a:off x="2711056" y="1561320"/>
            <a:ext cx="1702200" cy="47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Bebas Neue"/>
              <a:buNone/>
              <a:defRPr sz="2500">
                <a:solidFill>
                  <a:schemeClr val="lt1"/>
                </a:solidFill>
                <a:latin typeface="Bebas Neue"/>
                <a:ea typeface="Bebas Neue"/>
                <a:cs typeface="Bebas Neue"/>
                <a:sym typeface="Bebas Neu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204" name="Google Shape;204;p26"/>
          <p:cNvSpPr txBox="1"/>
          <p:nvPr>
            <p:ph idx="6" type="title"/>
          </p:nvPr>
        </p:nvSpPr>
        <p:spPr>
          <a:xfrm>
            <a:off x="720000" y="539660"/>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5" name="Google Shape;205;p26"/>
          <p:cNvSpPr txBox="1"/>
          <p:nvPr>
            <p:ph hasCustomPrompt="1" idx="7" type="title"/>
          </p:nvPr>
        </p:nvSpPr>
        <p:spPr>
          <a:xfrm>
            <a:off x="5128888" y="3402200"/>
            <a:ext cx="876600" cy="40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6" name="Google Shape;206;p26"/>
          <p:cNvSpPr txBox="1"/>
          <p:nvPr>
            <p:ph idx="8" type="subTitle"/>
          </p:nvPr>
        </p:nvSpPr>
        <p:spPr>
          <a:xfrm>
            <a:off x="4716088" y="2029875"/>
            <a:ext cx="17022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accent1"/>
                </a:solidFill>
              </a:defRPr>
            </a:lvl1pPr>
            <a:lvl2pPr lvl="1" rtl="0" algn="ctr">
              <a:lnSpc>
                <a:spcPct val="100000"/>
              </a:lnSpc>
              <a:spcBef>
                <a:spcPts val="160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7" name="Google Shape;207;p26"/>
          <p:cNvSpPr txBox="1"/>
          <p:nvPr>
            <p:ph idx="9" type="subTitle"/>
          </p:nvPr>
        </p:nvSpPr>
        <p:spPr>
          <a:xfrm>
            <a:off x="4716838" y="1561020"/>
            <a:ext cx="17007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Bebas Neue"/>
              <a:buNone/>
              <a:defRPr sz="2500">
                <a:solidFill>
                  <a:schemeClr val="lt1"/>
                </a:solidFill>
                <a:latin typeface="Bebas Neue"/>
                <a:ea typeface="Bebas Neue"/>
                <a:cs typeface="Bebas Neue"/>
                <a:sym typeface="Bebas Neu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208" name="Google Shape;208;p26"/>
          <p:cNvSpPr txBox="1"/>
          <p:nvPr>
            <p:ph hasCustomPrompt="1" idx="13" type="title"/>
          </p:nvPr>
        </p:nvSpPr>
        <p:spPr>
          <a:xfrm>
            <a:off x="7199469" y="1971763"/>
            <a:ext cx="745500" cy="40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9" name="Google Shape;209;p26"/>
          <p:cNvSpPr txBox="1"/>
          <p:nvPr>
            <p:ph idx="14" type="subTitle"/>
          </p:nvPr>
        </p:nvSpPr>
        <p:spPr>
          <a:xfrm>
            <a:off x="6721119" y="3631695"/>
            <a:ext cx="17022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accent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10" name="Google Shape;210;p26"/>
          <p:cNvSpPr txBox="1"/>
          <p:nvPr>
            <p:ph idx="15" type="subTitle"/>
          </p:nvPr>
        </p:nvSpPr>
        <p:spPr>
          <a:xfrm>
            <a:off x="6721119" y="3157474"/>
            <a:ext cx="1702200" cy="47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Bebas Neue"/>
              <a:buNone/>
              <a:defRPr sz="2500">
                <a:solidFill>
                  <a:schemeClr val="lt1"/>
                </a:solidFill>
                <a:latin typeface="Bebas Neue"/>
                <a:ea typeface="Bebas Neue"/>
                <a:cs typeface="Bebas Neue"/>
                <a:sym typeface="Bebas Neu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cxnSp>
        <p:nvCxnSpPr>
          <p:cNvPr id="211" name="Google Shape;211;p26"/>
          <p:cNvCxnSpPr/>
          <p:nvPr/>
        </p:nvCxnSpPr>
        <p:spPr>
          <a:xfrm rot="10800000">
            <a:off x="2326975" y="4829575"/>
            <a:ext cx="6103800" cy="0"/>
          </a:xfrm>
          <a:prstGeom prst="straightConnector1">
            <a:avLst/>
          </a:prstGeom>
          <a:noFill/>
          <a:ln cap="flat" cmpd="sng" w="9525">
            <a:solidFill>
              <a:srgbClr val="42FFB7"/>
            </a:solidFill>
            <a:prstDash val="solid"/>
            <a:round/>
            <a:headEnd len="med" w="med" type="none"/>
            <a:tailEnd len="med" w="med" type="triangle"/>
          </a:ln>
        </p:spPr>
      </p:cxnSp>
      <p:sp>
        <p:nvSpPr>
          <p:cNvPr id="212" name="Google Shape;212;p26"/>
          <p:cNvSpPr/>
          <p:nvPr/>
        </p:nvSpPr>
        <p:spPr>
          <a:xfrm rot="10800000">
            <a:off x="713226" y="4674092"/>
            <a:ext cx="291300" cy="291300"/>
          </a:xfrm>
          <a:prstGeom prst="blockArc">
            <a:avLst>
              <a:gd fmla="val 10800000" name="adj1"/>
              <a:gd fmla="val 0" name="adj2"/>
              <a:gd fmla="val 25000" name="adj3"/>
            </a:avLst>
          </a:prstGeom>
          <a:solidFill>
            <a:srgbClr val="42F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rot="10800000">
            <a:off x="1198216" y="4773392"/>
            <a:ext cx="192000" cy="192000"/>
          </a:xfrm>
          <a:prstGeom prst="flowChartDelay">
            <a:avLst/>
          </a:prstGeom>
          <a:solidFill>
            <a:srgbClr val="42F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rot="10800000">
            <a:off x="1565786" y="4753770"/>
            <a:ext cx="231300" cy="231300"/>
          </a:xfrm>
          <a:prstGeom prst="donut">
            <a:avLst>
              <a:gd fmla="val 25000" name="adj"/>
            </a:avLst>
          </a:prstGeom>
          <a:solidFill>
            <a:srgbClr val="42F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rot="10800000">
            <a:off x="1972614" y="4773392"/>
            <a:ext cx="192000" cy="192000"/>
          </a:xfrm>
          <a:prstGeom prst="teardrop">
            <a:avLst>
              <a:gd fmla="val 100000" name="adj"/>
            </a:avLst>
          </a:prstGeom>
          <a:solidFill>
            <a:srgbClr val="42F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bg>
      <p:bgPr>
        <a:solidFill>
          <a:schemeClr val="dk1"/>
        </a:solidFill>
      </p:bgPr>
    </p:bg>
    <p:spTree>
      <p:nvGrpSpPr>
        <p:cNvPr id="216" name="Shape 216"/>
        <p:cNvGrpSpPr/>
        <p:nvPr/>
      </p:nvGrpSpPr>
      <p:grpSpPr>
        <a:xfrm>
          <a:off x="0" y="0"/>
          <a:ext cx="0" cy="0"/>
          <a:chOff x="0" y="0"/>
          <a:chExt cx="0" cy="0"/>
        </a:xfrm>
      </p:grpSpPr>
      <p:sp>
        <p:nvSpPr>
          <p:cNvPr id="217" name="Google Shape;217;p27"/>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txBox="1"/>
          <p:nvPr>
            <p:ph type="title"/>
          </p:nvPr>
        </p:nvSpPr>
        <p:spPr>
          <a:xfrm>
            <a:off x="720000" y="539510"/>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_2">
    <p:bg>
      <p:bgPr>
        <a:solidFill>
          <a:schemeClr val="dk1"/>
        </a:solidFill>
      </p:bgPr>
    </p:bg>
    <p:spTree>
      <p:nvGrpSpPr>
        <p:cNvPr id="219" name="Shape 219"/>
        <p:cNvGrpSpPr/>
        <p:nvPr/>
      </p:nvGrpSpPr>
      <p:grpSpPr>
        <a:xfrm>
          <a:off x="0" y="0"/>
          <a:ext cx="0" cy="0"/>
          <a:chOff x="0" y="0"/>
          <a:chExt cx="0" cy="0"/>
        </a:xfrm>
      </p:grpSpPr>
      <p:sp>
        <p:nvSpPr>
          <p:cNvPr id="220" name="Google Shape;220;p28"/>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txBox="1"/>
          <p:nvPr>
            <p:ph type="title"/>
          </p:nvPr>
        </p:nvSpPr>
        <p:spPr>
          <a:xfrm>
            <a:off x="720000" y="539660"/>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_1">
    <p:bg>
      <p:bgPr>
        <a:solidFill>
          <a:schemeClr val="dk1"/>
        </a:solidFill>
      </p:bgPr>
    </p:bg>
    <p:spTree>
      <p:nvGrpSpPr>
        <p:cNvPr id="222" name="Shape 222"/>
        <p:cNvGrpSpPr/>
        <p:nvPr/>
      </p:nvGrpSpPr>
      <p:grpSpPr>
        <a:xfrm>
          <a:off x="0" y="0"/>
          <a:ext cx="0" cy="0"/>
          <a:chOff x="0" y="0"/>
          <a:chExt cx="0" cy="0"/>
        </a:xfrm>
      </p:grpSpPr>
      <p:sp>
        <p:nvSpPr>
          <p:cNvPr id="223" name="Google Shape;223;p29"/>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txBox="1"/>
          <p:nvPr>
            <p:ph type="title"/>
          </p:nvPr>
        </p:nvSpPr>
        <p:spPr>
          <a:xfrm>
            <a:off x="720000" y="539660"/>
            <a:ext cx="7704000" cy="39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225" name="Google Shape;225;p29"/>
          <p:cNvCxnSpPr/>
          <p:nvPr/>
        </p:nvCxnSpPr>
        <p:spPr>
          <a:xfrm>
            <a:off x="0" y="4766975"/>
            <a:ext cx="2526300" cy="0"/>
          </a:xfrm>
          <a:prstGeom prst="straightConnector1">
            <a:avLst/>
          </a:prstGeom>
          <a:noFill/>
          <a:ln cap="flat" cmpd="sng" w="9525">
            <a:solidFill>
              <a:srgbClr val="42FFB7"/>
            </a:solidFill>
            <a:prstDash val="solid"/>
            <a:round/>
            <a:headEnd len="med" w="med" type="none"/>
            <a:tailEnd len="med" w="med" type="triangle"/>
          </a:ln>
        </p:spPr>
      </p:cxnSp>
      <p:grpSp>
        <p:nvGrpSpPr>
          <p:cNvPr id="226" name="Google Shape;226;p29"/>
          <p:cNvGrpSpPr/>
          <p:nvPr/>
        </p:nvGrpSpPr>
        <p:grpSpPr>
          <a:xfrm rot="5400000">
            <a:off x="7848076" y="3535546"/>
            <a:ext cx="1767472" cy="378571"/>
            <a:chOff x="4402280" y="63254"/>
            <a:chExt cx="2223515" cy="476250"/>
          </a:xfrm>
        </p:grpSpPr>
        <p:sp>
          <p:nvSpPr>
            <p:cNvPr id="227" name="Google Shape;227;p29"/>
            <p:cNvSpPr/>
            <p:nvPr/>
          </p:nvSpPr>
          <p:spPr>
            <a:xfrm>
              <a:off x="6179695" y="93404"/>
              <a:ext cx="446100" cy="446100"/>
            </a:xfrm>
            <a:prstGeom prst="blockArc">
              <a:avLst>
                <a:gd fmla="val 10800000" name="adj1"/>
                <a:gd fmla="val 0" name="adj2"/>
                <a:gd fmla="val 25000" name="adj3"/>
              </a:avLst>
            </a:prstGeom>
            <a:solidFill>
              <a:srgbClr val="42F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a:off x="5588765" y="93404"/>
              <a:ext cx="294000" cy="294000"/>
            </a:xfrm>
            <a:prstGeom prst="flowChartDelay">
              <a:avLst/>
            </a:prstGeom>
            <a:solidFill>
              <a:srgbClr val="42F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p:nvPr/>
          </p:nvSpPr>
          <p:spPr>
            <a:xfrm>
              <a:off x="4965385" y="63254"/>
              <a:ext cx="354300" cy="354300"/>
            </a:xfrm>
            <a:prstGeom prst="donut">
              <a:avLst>
                <a:gd fmla="val 25000" name="adj"/>
              </a:avLst>
            </a:prstGeom>
            <a:solidFill>
              <a:srgbClr val="42F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p:nvPr/>
          </p:nvSpPr>
          <p:spPr>
            <a:xfrm>
              <a:off x="4402280" y="93404"/>
              <a:ext cx="294000" cy="294000"/>
            </a:xfrm>
            <a:prstGeom prst="teardrop">
              <a:avLst>
                <a:gd fmla="val 100000" name="adj"/>
              </a:avLst>
            </a:prstGeom>
            <a:solidFill>
              <a:srgbClr val="42F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solidFill>
          <a:schemeClr val="dk1"/>
        </a:solidFill>
      </p:bgPr>
    </p:bg>
    <p:spTree>
      <p:nvGrpSpPr>
        <p:cNvPr id="231" name="Shape 231"/>
        <p:cNvGrpSpPr/>
        <p:nvPr/>
      </p:nvGrpSpPr>
      <p:grpSpPr>
        <a:xfrm>
          <a:off x="0" y="0"/>
          <a:ext cx="0" cy="0"/>
          <a:chOff x="0" y="0"/>
          <a:chExt cx="0" cy="0"/>
        </a:xfrm>
      </p:grpSpPr>
      <p:sp>
        <p:nvSpPr>
          <p:cNvPr id="232" name="Google Shape;232;p30"/>
          <p:cNvSpPr txBox="1"/>
          <p:nvPr>
            <p:ph type="title"/>
          </p:nvPr>
        </p:nvSpPr>
        <p:spPr>
          <a:xfrm>
            <a:off x="4982575" y="539650"/>
            <a:ext cx="3245100" cy="916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8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3" name="Google Shape;233;p30"/>
          <p:cNvSpPr txBox="1"/>
          <p:nvPr>
            <p:ph idx="1" type="subTitle"/>
          </p:nvPr>
        </p:nvSpPr>
        <p:spPr>
          <a:xfrm>
            <a:off x="4982575" y="1736450"/>
            <a:ext cx="3245100" cy="121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4" name="Google Shape;234;p30"/>
          <p:cNvSpPr txBox="1"/>
          <p:nvPr/>
        </p:nvSpPr>
        <p:spPr>
          <a:xfrm>
            <a:off x="4996031" y="3914275"/>
            <a:ext cx="3421200" cy="69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accent1"/>
                </a:solidFill>
                <a:latin typeface="Work Sans"/>
                <a:ea typeface="Work Sans"/>
                <a:cs typeface="Work Sans"/>
                <a:sym typeface="Work Sans"/>
              </a:rPr>
              <a:t>CREDITS: This presentation template was created by </a:t>
            </a:r>
            <a:r>
              <a:rPr b="1" lang="en" sz="1100">
                <a:solidFill>
                  <a:schemeClr val="accent1"/>
                </a:solidFill>
                <a:uFill>
                  <a:noFill/>
                </a:uFill>
                <a:latin typeface="Work Sans"/>
                <a:ea typeface="Work Sans"/>
                <a:cs typeface="Work Sans"/>
                <a:sym typeface="Work Sans"/>
                <a:hlinkClick r:id="rId2">
                  <a:extLst>
                    <a:ext uri="{A12FA001-AC4F-418D-AE19-62706E023703}">
                      <ahyp:hlinkClr val="tx"/>
                    </a:ext>
                  </a:extLst>
                </a:hlinkClick>
              </a:rPr>
              <a:t>Slidesgo</a:t>
            </a:r>
            <a:r>
              <a:rPr lang="en" sz="1100">
                <a:solidFill>
                  <a:schemeClr val="accent1"/>
                </a:solidFill>
                <a:latin typeface="Work Sans"/>
                <a:ea typeface="Work Sans"/>
                <a:cs typeface="Work Sans"/>
                <a:sym typeface="Work Sans"/>
              </a:rPr>
              <a:t>, and includes icons by </a:t>
            </a:r>
            <a:r>
              <a:rPr b="1" lang="en" sz="1100">
                <a:solidFill>
                  <a:schemeClr val="accent1"/>
                </a:solidFill>
                <a:uFill>
                  <a:noFill/>
                </a:uFill>
                <a:latin typeface="Work Sans"/>
                <a:ea typeface="Work Sans"/>
                <a:cs typeface="Work Sans"/>
                <a:sym typeface="Work Sans"/>
                <a:hlinkClick r:id="rId3">
                  <a:extLst>
                    <a:ext uri="{A12FA001-AC4F-418D-AE19-62706E023703}">
                      <ahyp:hlinkClr val="tx"/>
                    </a:ext>
                  </a:extLst>
                </a:hlinkClick>
              </a:rPr>
              <a:t>Flaticon</a:t>
            </a:r>
            <a:r>
              <a:rPr lang="en" sz="1100">
                <a:solidFill>
                  <a:schemeClr val="accent1"/>
                </a:solidFill>
                <a:latin typeface="Work Sans"/>
                <a:ea typeface="Work Sans"/>
                <a:cs typeface="Work Sans"/>
                <a:sym typeface="Work Sans"/>
              </a:rPr>
              <a:t>, and infographics &amp; images by </a:t>
            </a:r>
            <a:r>
              <a:rPr b="1" lang="en" sz="1100">
                <a:solidFill>
                  <a:schemeClr val="accent1"/>
                </a:solidFill>
                <a:uFill>
                  <a:noFill/>
                </a:uFill>
                <a:latin typeface="Work Sans"/>
                <a:ea typeface="Work Sans"/>
                <a:cs typeface="Work Sans"/>
                <a:sym typeface="Work Sans"/>
                <a:hlinkClick r:id="rId4">
                  <a:extLst>
                    <a:ext uri="{A12FA001-AC4F-418D-AE19-62706E023703}">
                      <ahyp:hlinkClr val="tx"/>
                    </a:ext>
                  </a:extLst>
                </a:hlinkClick>
              </a:rPr>
              <a:t>Freepik</a:t>
            </a:r>
            <a:endParaRPr b="1" sz="1100">
              <a:solidFill>
                <a:schemeClr val="accent1"/>
              </a:solidFill>
              <a:latin typeface="Work Sans"/>
              <a:ea typeface="Work Sans"/>
              <a:cs typeface="Work Sans"/>
              <a:sym typeface="Work Sans"/>
            </a:endParaRPr>
          </a:p>
        </p:txBody>
      </p:sp>
      <p:cxnSp>
        <p:nvCxnSpPr>
          <p:cNvPr id="235" name="Google Shape;235;p30"/>
          <p:cNvCxnSpPr>
            <a:endCxn id="236" idx="1"/>
          </p:cNvCxnSpPr>
          <p:nvPr/>
        </p:nvCxnSpPr>
        <p:spPr>
          <a:xfrm flipH="1" rot="10800000">
            <a:off x="377186" y="4554980"/>
            <a:ext cx="1200" cy="597900"/>
          </a:xfrm>
          <a:prstGeom prst="straightConnector1">
            <a:avLst/>
          </a:prstGeom>
          <a:noFill/>
          <a:ln cap="flat" cmpd="sng" w="9525">
            <a:solidFill>
              <a:schemeClr val="lt1"/>
            </a:solidFill>
            <a:prstDash val="solid"/>
            <a:round/>
            <a:headEnd len="med" w="med" type="none"/>
            <a:tailEnd len="med" w="med" type="triangle"/>
          </a:ln>
        </p:spPr>
      </p:cxnSp>
      <p:grpSp>
        <p:nvGrpSpPr>
          <p:cNvPr id="237" name="Google Shape;237;p30"/>
          <p:cNvGrpSpPr/>
          <p:nvPr/>
        </p:nvGrpSpPr>
        <p:grpSpPr>
          <a:xfrm rot="5400000">
            <a:off x="-735645" y="1411179"/>
            <a:ext cx="2223515" cy="476250"/>
            <a:chOff x="4402280" y="63254"/>
            <a:chExt cx="2223515" cy="476250"/>
          </a:xfrm>
        </p:grpSpPr>
        <p:sp>
          <p:nvSpPr>
            <p:cNvPr id="238" name="Google Shape;238;p30"/>
            <p:cNvSpPr/>
            <p:nvPr/>
          </p:nvSpPr>
          <p:spPr>
            <a:xfrm>
              <a:off x="6179695" y="93404"/>
              <a:ext cx="446100" cy="4461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a:off x="5588765" y="93404"/>
              <a:ext cx="294000" cy="294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4965385" y="63254"/>
              <a:ext cx="354300" cy="3543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p:nvPr/>
          </p:nvSpPr>
          <p:spPr>
            <a:xfrm>
              <a:off x="4402280" y="93404"/>
              <a:ext cx="294000" cy="294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30"/>
          <p:cNvSpPr txBox="1"/>
          <p:nvPr/>
        </p:nvSpPr>
        <p:spPr>
          <a:xfrm rot="-5407843">
            <a:off x="-412416" y="3607430"/>
            <a:ext cx="1578004" cy="31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World beard day</a:t>
            </a:r>
            <a:endParaRPr sz="1200">
              <a:solidFill>
                <a:schemeClr val="lt1"/>
              </a:solidFill>
              <a:latin typeface="Courier New"/>
              <a:ea typeface="Courier New"/>
              <a:cs typeface="Courier New"/>
              <a:sym typeface="Courier New"/>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17" name="Shape 17"/>
        <p:cNvGrpSpPr/>
        <p:nvPr/>
      </p:nvGrpSpPr>
      <p:grpSpPr>
        <a:xfrm>
          <a:off x="0" y="0"/>
          <a:ext cx="0" cy="0"/>
          <a:chOff x="0" y="0"/>
          <a:chExt cx="0" cy="0"/>
        </a:xfrm>
      </p:grpSpPr>
      <p:sp>
        <p:nvSpPr>
          <p:cNvPr id="18" name="Google Shape;18;p4"/>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720000" y="539660"/>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 name="Google Shape;20;p4"/>
          <p:cNvSpPr txBox="1"/>
          <p:nvPr>
            <p:ph idx="1" type="body"/>
          </p:nvPr>
        </p:nvSpPr>
        <p:spPr>
          <a:xfrm>
            <a:off x="720000" y="1100200"/>
            <a:ext cx="7704000" cy="3508500"/>
          </a:xfrm>
          <a:prstGeom prst="rect">
            <a:avLst/>
          </a:prstGeom>
        </p:spPr>
        <p:txBody>
          <a:bodyPr anchorCtr="0" anchor="t" bIns="91425" lIns="91425" spcFirstLastPara="1" rIns="91425" wrap="square" tIns="91425">
            <a:noAutofit/>
          </a:bodyPr>
          <a:lstStyle>
            <a:lvl1pPr indent="-279400" lvl="0" marL="457200" rtl="0">
              <a:lnSpc>
                <a:spcPct val="100000"/>
              </a:lnSpc>
              <a:spcBef>
                <a:spcPts val="0"/>
              </a:spcBef>
              <a:spcAft>
                <a:spcPts val="0"/>
              </a:spcAft>
              <a:buSzPts val="800"/>
              <a:buFont typeface="Nunito Light"/>
              <a:buChar char="●"/>
              <a:defRPr sz="1250"/>
            </a:lvl1pPr>
            <a:lvl2pPr indent="-304800" lvl="1" marL="914400" rtl="0">
              <a:lnSpc>
                <a:spcPct val="115000"/>
              </a:lnSpc>
              <a:spcBef>
                <a:spcPts val="1600"/>
              </a:spcBef>
              <a:spcAft>
                <a:spcPts val="0"/>
              </a:spcAft>
              <a:buSzPts val="1200"/>
              <a:buFont typeface="Nunito Light"/>
              <a:buChar char="○"/>
              <a:defRPr/>
            </a:lvl2pPr>
            <a:lvl3pPr indent="-304800" lvl="2" marL="1371600" rtl="0">
              <a:lnSpc>
                <a:spcPct val="115000"/>
              </a:lnSpc>
              <a:spcBef>
                <a:spcPts val="1600"/>
              </a:spcBef>
              <a:spcAft>
                <a:spcPts val="0"/>
              </a:spcAft>
              <a:buSzPts val="1200"/>
              <a:buFont typeface="Nunito Light"/>
              <a:buChar char="■"/>
              <a:defRPr/>
            </a:lvl3pPr>
            <a:lvl4pPr indent="-304800" lvl="3" marL="1828800" rtl="0">
              <a:lnSpc>
                <a:spcPct val="115000"/>
              </a:lnSpc>
              <a:spcBef>
                <a:spcPts val="1600"/>
              </a:spcBef>
              <a:spcAft>
                <a:spcPts val="0"/>
              </a:spcAft>
              <a:buSzPts val="1200"/>
              <a:buFont typeface="Nunito Light"/>
              <a:buChar char="●"/>
              <a:defRPr/>
            </a:lvl4pPr>
            <a:lvl5pPr indent="-304800" lvl="4" marL="2286000" rtl="0">
              <a:lnSpc>
                <a:spcPct val="115000"/>
              </a:lnSpc>
              <a:spcBef>
                <a:spcPts val="1600"/>
              </a:spcBef>
              <a:spcAft>
                <a:spcPts val="0"/>
              </a:spcAft>
              <a:buSzPts val="1200"/>
              <a:buFont typeface="Nunito Light"/>
              <a:buChar char="○"/>
              <a:defRPr/>
            </a:lvl5pPr>
            <a:lvl6pPr indent="-304800" lvl="5" marL="2743200" rtl="0">
              <a:lnSpc>
                <a:spcPct val="115000"/>
              </a:lnSpc>
              <a:spcBef>
                <a:spcPts val="1600"/>
              </a:spcBef>
              <a:spcAft>
                <a:spcPts val="0"/>
              </a:spcAft>
              <a:buSzPts val="1200"/>
              <a:buFont typeface="Nunito Light"/>
              <a:buChar char="■"/>
              <a:defRPr/>
            </a:lvl6pPr>
            <a:lvl7pPr indent="-304800" lvl="6" marL="3200400" rtl="0">
              <a:lnSpc>
                <a:spcPct val="115000"/>
              </a:lnSpc>
              <a:spcBef>
                <a:spcPts val="1600"/>
              </a:spcBef>
              <a:spcAft>
                <a:spcPts val="0"/>
              </a:spcAft>
              <a:buSzPts val="1200"/>
              <a:buFont typeface="Nunito Light"/>
              <a:buChar char="●"/>
              <a:defRPr/>
            </a:lvl7pPr>
            <a:lvl8pPr indent="-304800" lvl="7" marL="3657600" rtl="0">
              <a:lnSpc>
                <a:spcPct val="115000"/>
              </a:lnSpc>
              <a:spcBef>
                <a:spcPts val="1600"/>
              </a:spcBef>
              <a:spcAft>
                <a:spcPts val="0"/>
              </a:spcAft>
              <a:buSzPts val="1200"/>
              <a:buFont typeface="Nunito Light"/>
              <a:buChar char="○"/>
              <a:defRPr/>
            </a:lvl8pPr>
            <a:lvl9pPr indent="-304800" lvl="8" marL="4114800" rtl="0">
              <a:lnSpc>
                <a:spcPct val="115000"/>
              </a:lnSpc>
              <a:spcBef>
                <a:spcPts val="1600"/>
              </a:spcBef>
              <a:spcAft>
                <a:spcPts val="1600"/>
              </a:spcAft>
              <a:buSzPts val="12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42" name="Shape 242"/>
        <p:cNvGrpSpPr/>
        <p:nvPr/>
      </p:nvGrpSpPr>
      <p:grpSpPr>
        <a:xfrm>
          <a:off x="0" y="0"/>
          <a:ext cx="0" cy="0"/>
          <a:chOff x="0" y="0"/>
          <a:chExt cx="0" cy="0"/>
        </a:xfrm>
      </p:grpSpPr>
      <p:cxnSp>
        <p:nvCxnSpPr>
          <p:cNvPr id="243" name="Google Shape;243;p31"/>
          <p:cNvCxnSpPr/>
          <p:nvPr/>
        </p:nvCxnSpPr>
        <p:spPr>
          <a:xfrm>
            <a:off x="658510" y="521525"/>
            <a:ext cx="0" cy="4109400"/>
          </a:xfrm>
          <a:prstGeom prst="straightConnector1">
            <a:avLst/>
          </a:prstGeom>
          <a:noFill/>
          <a:ln cap="flat" cmpd="sng" w="9525">
            <a:solidFill>
              <a:schemeClr val="lt1"/>
            </a:solidFill>
            <a:prstDash val="solid"/>
            <a:round/>
            <a:headEnd len="med" w="med" type="none"/>
            <a:tailEnd len="med" w="med" type="triangle"/>
          </a:ln>
        </p:spPr>
      </p:cxnSp>
      <p:sp>
        <p:nvSpPr>
          <p:cNvPr id="244" name="Google Shape;244;p31"/>
          <p:cNvSpPr txBox="1"/>
          <p:nvPr/>
        </p:nvSpPr>
        <p:spPr>
          <a:xfrm rot="-5401974">
            <a:off x="-297280" y="1666916"/>
            <a:ext cx="1567200" cy="3093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1200">
                <a:solidFill>
                  <a:schemeClr val="lt1"/>
                </a:solidFill>
                <a:latin typeface="Courier New"/>
                <a:ea typeface="Courier New"/>
                <a:cs typeface="Courier New"/>
                <a:sym typeface="Courier New"/>
              </a:rPr>
              <a:t>World beard day</a:t>
            </a:r>
            <a:endParaRPr sz="1200">
              <a:solidFill>
                <a:schemeClr val="lt1"/>
              </a:solidFill>
              <a:latin typeface="Courier New"/>
              <a:ea typeface="Courier New"/>
              <a:cs typeface="Courier New"/>
              <a:sym typeface="Courier New"/>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245" name="Shape 245"/>
        <p:cNvGrpSpPr/>
        <p:nvPr/>
      </p:nvGrpSpPr>
      <p:grpSpPr>
        <a:xfrm>
          <a:off x="0" y="0"/>
          <a:ext cx="0" cy="0"/>
          <a:chOff x="0" y="0"/>
          <a:chExt cx="0" cy="0"/>
        </a:xfrm>
      </p:grpSpPr>
      <p:cxnSp>
        <p:nvCxnSpPr>
          <p:cNvPr id="246" name="Google Shape;246;p32"/>
          <p:cNvCxnSpPr/>
          <p:nvPr/>
        </p:nvCxnSpPr>
        <p:spPr>
          <a:xfrm>
            <a:off x="0" y="4766975"/>
            <a:ext cx="2526300" cy="0"/>
          </a:xfrm>
          <a:prstGeom prst="straightConnector1">
            <a:avLst/>
          </a:prstGeom>
          <a:noFill/>
          <a:ln cap="flat" cmpd="sng" w="9525">
            <a:solidFill>
              <a:schemeClr val="lt1"/>
            </a:solidFill>
            <a:prstDash val="solid"/>
            <a:round/>
            <a:headEnd len="med" w="med" type="none"/>
            <a:tailEnd len="med" w="med" type="triangle"/>
          </a:ln>
        </p:spPr>
      </p:cxnSp>
      <p:grpSp>
        <p:nvGrpSpPr>
          <p:cNvPr id="247" name="Google Shape;247;p32"/>
          <p:cNvGrpSpPr/>
          <p:nvPr/>
        </p:nvGrpSpPr>
        <p:grpSpPr>
          <a:xfrm rot="5400000">
            <a:off x="7848076" y="3535546"/>
            <a:ext cx="1767472" cy="378571"/>
            <a:chOff x="4402280" y="63254"/>
            <a:chExt cx="2223515" cy="476250"/>
          </a:xfrm>
        </p:grpSpPr>
        <p:sp>
          <p:nvSpPr>
            <p:cNvPr id="248" name="Google Shape;248;p32"/>
            <p:cNvSpPr/>
            <p:nvPr/>
          </p:nvSpPr>
          <p:spPr>
            <a:xfrm>
              <a:off x="6179695" y="93404"/>
              <a:ext cx="446100" cy="4461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2"/>
            <p:cNvSpPr/>
            <p:nvPr/>
          </p:nvSpPr>
          <p:spPr>
            <a:xfrm>
              <a:off x="5588765" y="93404"/>
              <a:ext cx="294000" cy="294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2"/>
            <p:cNvSpPr/>
            <p:nvPr/>
          </p:nvSpPr>
          <p:spPr>
            <a:xfrm>
              <a:off x="4965385" y="63254"/>
              <a:ext cx="354300" cy="3543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2"/>
            <p:cNvSpPr/>
            <p:nvPr/>
          </p:nvSpPr>
          <p:spPr>
            <a:xfrm>
              <a:off x="4402280" y="93404"/>
              <a:ext cx="294000" cy="294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
    <p:spTree>
      <p:nvGrpSpPr>
        <p:cNvPr id="252" name="Shape 252"/>
        <p:cNvGrpSpPr/>
        <p:nvPr/>
      </p:nvGrpSpPr>
      <p:grpSpPr>
        <a:xfrm>
          <a:off x="0" y="0"/>
          <a:ext cx="0" cy="0"/>
          <a:chOff x="0" y="0"/>
          <a:chExt cx="0" cy="0"/>
        </a:xfrm>
      </p:grpSpPr>
      <p:cxnSp>
        <p:nvCxnSpPr>
          <p:cNvPr id="253" name="Google Shape;253;p33"/>
          <p:cNvCxnSpPr/>
          <p:nvPr/>
        </p:nvCxnSpPr>
        <p:spPr>
          <a:xfrm rot="10800000">
            <a:off x="6484621" y="4766975"/>
            <a:ext cx="2526300" cy="0"/>
          </a:xfrm>
          <a:prstGeom prst="straightConnector1">
            <a:avLst/>
          </a:prstGeom>
          <a:noFill/>
          <a:ln cap="flat" cmpd="sng" w="9525">
            <a:solidFill>
              <a:schemeClr val="lt1"/>
            </a:solidFill>
            <a:prstDash val="solid"/>
            <a:round/>
            <a:headEnd len="med" w="med" type="none"/>
            <a:tailEnd len="med" w="med" type="triangle"/>
          </a:ln>
        </p:spPr>
      </p:cxnSp>
      <p:grpSp>
        <p:nvGrpSpPr>
          <p:cNvPr id="254" name="Google Shape;254;p33"/>
          <p:cNvGrpSpPr/>
          <p:nvPr/>
        </p:nvGrpSpPr>
        <p:grpSpPr>
          <a:xfrm flipH="1" rot="-5400000">
            <a:off x="-604627" y="3535546"/>
            <a:ext cx="1767472" cy="378571"/>
            <a:chOff x="4402280" y="63254"/>
            <a:chExt cx="2223515" cy="476250"/>
          </a:xfrm>
        </p:grpSpPr>
        <p:sp>
          <p:nvSpPr>
            <p:cNvPr id="255" name="Google Shape;255;p33"/>
            <p:cNvSpPr/>
            <p:nvPr/>
          </p:nvSpPr>
          <p:spPr>
            <a:xfrm>
              <a:off x="6179695" y="93404"/>
              <a:ext cx="446100" cy="4461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3"/>
            <p:cNvSpPr/>
            <p:nvPr/>
          </p:nvSpPr>
          <p:spPr>
            <a:xfrm>
              <a:off x="5588765" y="93404"/>
              <a:ext cx="294000" cy="294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3"/>
            <p:cNvSpPr/>
            <p:nvPr/>
          </p:nvSpPr>
          <p:spPr>
            <a:xfrm>
              <a:off x="4965385" y="63254"/>
              <a:ext cx="354300" cy="3543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3"/>
            <p:cNvSpPr/>
            <p:nvPr/>
          </p:nvSpPr>
          <p:spPr>
            <a:xfrm>
              <a:off x="4402280" y="93404"/>
              <a:ext cx="294000" cy="294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
    <p:spTree>
      <p:nvGrpSpPr>
        <p:cNvPr id="259" name="Shape 259"/>
        <p:cNvGrpSpPr/>
        <p:nvPr/>
      </p:nvGrpSpPr>
      <p:grpSpPr>
        <a:xfrm>
          <a:off x="0" y="0"/>
          <a:ext cx="0" cy="0"/>
          <a:chOff x="0" y="0"/>
          <a:chExt cx="0" cy="0"/>
        </a:xfrm>
      </p:grpSpPr>
      <p:cxnSp>
        <p:nvCxnSpPr>
          <p:cNvPr id="260" name="Google Shape;260;p34"/>
          <p:cNvCxnSpPr/>
          <p:nvPr/>
        </p:nvCxnSpPr>
        <p:spPr>
          <a:xfrm>
            <a:off x="0" y="4766975"/>
            <a:ext cx="2526300" cy="0"/>
          </a:xfrm>
          <a:prstGeom prst="straightConnector1">
            <a:avLst/>
          </a:prstGeom>
          <a:noFill/>
          <a:ln cap="flat" cmpd="sng" w="9525">
            <a:solidFill>
              <a:schemeClr val="lt1"/>
            </a:solidFill>
            <a:prstDash val="solid"/>
            <a:round/>
            <a:headEnd len="med" w="med" type="none"/>
            <a:tailEnd len="med" w="med" type="triangle"/>
          </a:ln>
        </p:spPr>
      </p:cxnSp>
      <p:grpSp>
        <p:nvGrpSpPr>
          <p:cNvPr id="261" name="Google Shape;261;p34"/>
          <p:cNvGrpSpPr/>
          <p:nvPr/>
        </p:nvGrpSpPr>
        <p:grpSpPr>
          <a:xfrm>
            <a:off x="2880851" y="4577684"/>
            <a:ext cx="1767472" cy="378571"/>
            <a:chOff x="4402280" y="63254"/>
            <a:chExt cx="2223515" cy="476250"/>
          </a:xfrm>
        </p:grpSpPr>
        <p:sp>
          <p:nvSpPr>
            <p:cNvPr id="262" name="Google Shape;262;p34"/>
            <p:cNvSpPr/>
            <p:nvPr/>
          </p:nvSpPr>
          <p:spPr>
            <a:xfrm>
              <a:off x="6179695" y="93404"/>
              <a:ext cx="446100" cy="4461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4"/>
            <p:cNvSpPr/>
            <p:nvPr/>
          </p:nvSpPr>
          <p:spPr>
            <a:xfrm>
              <a:off x="5588765" y="93404"/>
              <a:ext cx="294000" cy="294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4"/>
            <p:cNvSpPr/>
            <p:nvPr/>
          </p:nvSpPr>
          <p:spPr>
            <a:xfrm>
              <a:off x="4965385" y="63254"/>
              <a:ext cx="354300" cy="3543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4"/>
            <p:cNvSpPr/>
            <p:nvPr/>
          </p:nvSpPr>
          <p:spPr>
            <a:xfrm>
              <a:off x="4402280" y="93404"/>
              <a:ext cx="294000" cy="294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6" name="Google Shape;266;p34"/>
          <p:cNvCxnSpPr/>
          <p:nvPr/>
        </p:nvCxnSpPr>
        <p:spPr>
          <a:xfrm>
            <a:off x="8661760" y="521525"/>
            <a:ext cx="0" cy="4109400"/>
          </a:xfrm>
          <a:prstGeom prst="straightConnector1">
            <a:avLst/>
          </a:prstGeom>
          <a:noFill/>
          <a:ln cap="flat" cmpd="sng" w="9525">
            <a:solidFill>
              <a:schemeClr val="lt1"/>
            </a:solidFill>
            <a:prstDash val="solid"/>
            <a:round/>
            <a:headEnd len="med" w="med" type="none"/>
            <a:tailEnd len="med" w="med" type="triangle"/>
          </a:ln>
        </p:spPr>
      </p:cxnSp>
      <p:sp>
        <p:nvSpPr>
          <p:cNvPr id="267" name="Google Shape;267;p34"/>
          <p:cNvSpPr txBox="1"/>
          <p:nvPr/>
        </p:nvSpPr>
        <p:spPr>
          <a:xfrm rot="-5401974">
            <a:off x="8074245" y="1666916"/>
            <a:ext cx="1567200" cy="3093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1200">
                <a:solidFill>
                  <a:schemeClr val="lt1"/>
                </a:solidFill>
                <a:latin typeface="Courier New"/>
                <a:ea typeface="Courier New"/>
                <a:cs typeface="Courier New"/>
                <a:sym typeface="Courier New"/>
              </a:rPr>
              <a:t>World beard day</a:t>
            </a:r>
            <a:endParaRPr sz="1200">
              <a:solidFill>
                <a:schemeClr val="lt1"/>
              </a:solidFill>
              <a:latin typeface="Courier New"/>
              <a:ea typeface="Courier New"/>
              <a:cs typeface="Courier New"/>
              <a:sym typeface="Courier New"/>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271" name="Shape 271"/>
        <p:cNvGrpSpPr/>
        <p:nvPr/>
      </p:nvGrpSpPr>
      <p:grpSpPr>
        <a:xfrm>
          <a:off x="0" y="0"/>
          <a:ext cx="0" cy="0"/>
          <a:chOff x="0" y="0"/>
          <a:chExt cx="0" cy="0"/>
        </a:xfrm>
      </p:grpSpPr>
      <p:sp>
        <p:nvSpPr>
          <p:cNvPr id="272" name="Google Shape;272;p36"/>
          <p:cNvSpPr txBox="1"/>
          <p:nvPr>
            <p:ph type="ctrTitle"/>
          </p:nvPr>
        </p:nvSpPr>
        <p:spPr>
          <a:xfrm>
            <a:off x="721700" y="539500"/>
            <a:ext cx="3668700" cy="17973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Clr>
                <a:schemeClr val="lt1"/>
              </a:buClr>
              <a:buSzPts val="5200"/>
              <a:buNone/>
              <a:defRPr sz="7500">
                <a:solidFill>
                  <a:schemeClr val="lt1"/>
                </a:solidFill>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73" name="Google Shape;273;p36"/>
          <p:cNvSpPr txBox="1"/>
          <p:nvPr>
            <p:ph idx="1" type="subTitle"/>
          </p:nvPr>
        </p:nvSpPr>
        <p:spPr>
          <a:xfrm>
            <a:off x="713225" y="2524125"/>
            <a:ext cx="25179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74" name="Shape 274"/>
        <p:cNvGrpSpPr/>
        <p:nvPr/>
      </p:nvGrpSpPr>
      <p:grpSpPr>
        <a:xfrm>
          <a:off x="0" y="0"/>
          <a:ext cx="0" cy="0"/>
          <a:chOff x="0" y="0"/>
          <a:chExt cx="0" cy="0"/>
        </a:xfrm>
      </p:grpSpPr>
      <p:sp>
        <p:nvSpPr>
          <p:cNvPr id="275" name="Google Shape;275;p37"/>
          <p:cNvSpPr txBox="1"/>
          <p:nvPr>
            <p:ph type="title"/>
          </p:nvPr>
        </p:nvSpPr>
        <p:spPr>
          <a:xfrm>
            <a:off x="4797175" y="1598125"/>
            <a:ext cx="3248100" cy="16101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Clr>
                <a:schemeClr val="lt1"/>
              </a:buClr>
              <a:buSzPts val="3600"/>
              <a:buNone/>
              <a:defRPr sz="50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276" name="Google Shape;276;p37"/>
          <p:cNvSpPr txBox="1"/>
          <p:nvPr>
            <p:ph hasCustomPrompt="1" idx="2" type="title"/>
          </p:nvPr>
        </p:nvSpPr>
        <p:spPr>
          <a:xfrm>
            <a:off x="4797175" y="591925"/>
            <a:ext cx="1211700" cy="630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7" name="Google Shape;277;p37"/>
          <p:cNvSpPr txBox="1"/>
          <p:nvPr>
            <p:ph idx="1" type="subTitle"/>
          </p:nvPr>
        </p:nvSpPr>
        <p:spPr>
          <a:xfrm>
            <a:off x="4797175" y="3208225"/>
            <a:ext cx="2622600" cy="53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accent6"/>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8" name="Google Shape;278;p37"/>
          <p:cNvSpPr txBox="1"/>
          <p:nvPr/>
        </p:nvSpPr>
        <p:spPr>
          <a:xfrm>
            <a:off x="5489650" y="4608575"/>
            <a:ext cx="1563000" cy="31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World beard day     </a:t>
            </a:r>
            <a:endParaRPr sz="1200">
              <a:solidFill>
                <a:schemeClr val="lt1"/>
              </a:solidFill>
              <a:latin typeface="Courier New"/>
              <a:ea typeface="Courier New"/>
              <a:cs typeface="Courier New"/>
              <a:sym typeface="Courier New"/>
            </a:endParaRPr>
          </a:p>
        </p:txBody>
      </p:sp>
      <p:cxnSp>
        <p:nvCxnSpPr>
          <p:cNvPr id="279" name="Google Shape;279;p37"/>
          <p:cNvCxnSpPr/>
          <p:nvPr/>
        </p:nvCxnSpPr>
        <p:spPr>
          <a:xfrm>
            <a:off x="7161125" y="4766975"/>
            <a:ext cx="1563000" cy="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280" name="Shape 280"/>
        <p:cNvGrpSpPr/>
        <p:nvPr/>
      </p:nvGrpSpPr>
      <p:grpSpPr>
        <a:xfrm>
          <a:off x="0" y="0"/>
          <a:ext cx="0" cy="0"/>
          <a:chOff x="0" y="0"/>
          <a:chExt cx="0" cy="0"/>
        </a:xfrm>
      </p:grpSpPr>
      <p:sp>
        <p:nvSpPr>
          <p:cNvPr id="281" name="Google Shape;281;p38"/>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8"/>
          <p:cNvSpPr txBox="1"/>
          <p:nvPr>
            <p:ph type="title"/>
          </p:nvPr>
        </p:nvSpPr>
        <p:spPr>
          <a:xfrm>
            <a:off x="720000" y="539660"/>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3" name="Google Shape;283;p38"/>
          <p:cNvSpPr txBox="1"/>
          <p:nvPr>
            <p:ph idx="1" type="body"/>
          </p:nvPr>
        </p:nvSpPr>
        <p:spPr>
          <a:xfrm>
            <a:off x="720000" y="1100200"/>
            <a:ext cx="7704000" cy="3508500"/>
          </a:xfrm>
          <a:prstGeom prst="rect">
            <a:avLst/>
          </a:prstGeom>
        </p:spPr>
        <p:txBody>
          <a:bodyPr anchorCtr="0" anchor="t" bIns="91425" lIns="91425" spcFirstLastPara="1" rIns="91425" wrap="square" tIns="91425">
            <a:noAutofit/>
          </a:bodyPr>
          <a:lstStyle>
            <a:lvl1pPr indent="-279400" lvl="0" marL="457200" rtl="0">
              <a:lnSpc>
                <a:spcPct val="100000"/>
              </a:lnSpc>
              <a:spcBef>
                <a:spcPts val="0"/>
              </a:spcBef>
              <a:spcAft>
                <a:spcPts val="0"/>
              </a:spcAft>
              <a:buSzPts val="800"/>
              <a:buFont typeface="Nunito Light"/>
              <a:buChar char="●"/>
              <a:defRPr sz="1250"/>
            </a:lvl1pPr>
            <a:lvl2pPr indent="-304800" lvl="1" marL="914400" rtl="0">
              <a:lnSpc>
                <a:spcPct val="115000"/>
              </a:lnSpc>
              <a:spcBef>
                <a:spcPts val="1600"/>
              </a:spcBef>
              <a:spcAft>
                <a:spcPts val="0"/>
              </a:spcAft>
              <a:buSzPts val="1200"/>
              <a:buFont typeface="Nunito Light"/>
              <a:buChar char="○"/>
              <a:defRPr/>
            </a:lvl2pPr>
            <a:lvl3pPr indent="-304800" lvl="2" marL="1371600" rtl="0">
              <a:lnSpc>
                <a:spcPct val="115000"/>
              </a:lnSpc>
              <a:spcBef>
                <a:spcPts val="1600"/>
              </a:spcBef>
              <a:spcAft>
                <a:spcPts val="0"/>
              </a:spcAft>
              <a:buSzPts val="1200"/>
              <a:buFont typeface="Nunito Light"/>
              <a:buChar char="■"/>
              <a:defRPr/>
            </a:lvl3pPr>
            <a:lvl4pPr indent="-304800" lvl="3" marL="1828800" rtl="0">
              <a:lnSpc>
                <a:spcPct val="115000"/>
              </a:lnSpc>
              <a:spcBef>
                <a:spcPts val="1600"/>
              </a:spcBef>
              <a:spcAft>
                <a:spcPts val="0"/>
              </a:spcAft>
              <a:buSzPts val="1200"/>
              <a:buFont typeface="Nunito Light"/>
              <a:buChar char="●"/>
              <a:defRPr/>
            </a:lvl4pPr>
            <a:lvl5pPr indent="-304800" lvl="4" marL="2286000" rtl="0">
              <a:lnSpc>
                <a:spcPct val="115000"/>
              </a:lnSpc>
              <a:spcBef>
                <a:spcPts val="1600"/>
              </a:spcBef>
              <a:spcAft>
                <a:spcPts val="0"/>
              </a:spcAft>
              <a:buSzPts val="1200"/>
              <a:buFont typeface="Nunito Light"/>
              <a:buChar char="○"/>
              <a:defRPr/>
            </a:lvl5pPr>
            <a:lvl6pPr indent="-304800" lvl="5" marL="2743200" rtl="0">
              <a:lnSpc>
                <a:spcPct val="115000"/>
              </a:lnSpc>
              <a:spcBef>
                <a:spcPts val="1600"/>
              </a:spcBef>
              <a:spcAft>
                <a:spcPts val="0"/>
              </a:spcAft>
              <a:buSzPts val="1200"/>
              <a:buFont typeface="Nunito Light"/>
              <a:buChar char="■"/>
              <a:defRPr/>
            </a:lvl6pPr>
            <a:lvl7pPr indent="-304800" lvl="6" marL="3200400" rtl="0">
              <a:lnSpc>
                <a:spcPct val="115000"/>
              </a:lnSpc>
              <a:spcBef>
                <a:spcPts val="1600"/>
              </a:spcBef>
              <a:spcAft>
                <a:spcPts val="0"/>
              </a:spcAft>
              <a:buSzPts val="1200"/>
              <a:buFont typeface="Nunito Light"/>
              <a:buChar char="●"/>
              <a:defRPr/>
            </a:lvl7pPr>
            <a:lvl8pPr indent="-304800" lvl="7" marL="3657600" rtl="0">
              <a:lnSpc>
                <a:spcPct val="115000"/>
              </a:lnSpc>
              <a:spcBef>
                <a:spcPts val="1600"/>
              </a:spcBef>
              <a:spcAft>
                <a:spcPts val="0"/>
              </a:spcAft>
              <a:buSzPts val="1200"/>
              <a:buFont typeface="Nunito Light"/>
              <a:buChar char="○"/>
              <a:defRPr/>
            </a:lvl8pPr>
            <a:lvl9pPr indent="-304800" lvl="8" marL="4114800" rtl="0">
              <a:lnSpc>
                <a:spcPct val="115000"/>
              </a:lnSpc>
              <a:spcBef>
                <a:spcPts val="1600"/>
              </a:spcBef>
              <a:spcAft>
                <a:spcPts val="1600"/>
              </a:spcAft>
              <a:buSzPts val="1200"/>
              <a:buFont typeface="Nunito Light"/>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84" name="Shape 284"/>
        <p:cNvGrpSpPr/>
        <p:nvPr/>
      </p:nvGrpSpPr>
      <p:grpSpPr>
        <a:xfrm>
          <a:off x="0" y="0"/>
          <a:ext cx="0" cy="0"/>
          <a:chOff x="0" y="0"/>
          <a:chExt cx="0" cy="0"/>
        </a:xfrm>
      </p:grpSpPr>
      <p:sp>
        <p:nvSpPr>
          <p:cNvPr id="285" name="Google Shape;285;p39"/>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txBox="1"/>
          <p:nvPr>
            <p:ph type="title"/>
          </p:nvPr>
        </p:nvSpPr>
        <p:spPr>
          <a:xfrm>
            <a:off x="720000" y="539660"/>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7" name="Google Shape;287;p39"/>
          <p:cNvSpPr txBox="1"/>
          <p:nvPr>
            <p:ph idx="1" type="subTitle"/>
          </p:nvPr>
        </p:nvSpPr>
        <p:spPr>
          <a:xfrm>
            <a:off x="4940355" y="3913549"/>
            <a:ext cx="2505600" cy="5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accent3"/>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288" name="Google Shape;288;p39"/>
          <p:cNvSpPr txBox="1"/>
          <p:nvPr>
            <p:ph idx="2" type="subTitle"/>
          </p:nvPr>
        </p:nvSpPr>
        <p:spPr>
          <a:xfrm>
            <a:off x="1468375" y="3913549"/>
            <a:ext cx="2505600" cy="5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accent3"/>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289" name="Google Shape;289;p39"/>
          <p:cNvSpPr txBox="1"/>
          <p:nvPr>
            <p:ph idx="3" type="subTitle"/>
          </p:nvPr>
        </p:nvSpPr>
        <p:spPr>
          <a:xfrm>
            <a:off x="4940352" y="3354525"/>
            <a:ext cx="2505600" cy="596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3000"/>
              <a:buFont typeface="Bebas Neue"/>
              <a:buNone/>
              <a:defRPr sz="2500">
                <a:solidFill>
                  <a:schemeClr val="lt1"/>
                </a:solidFill>
                <a:latin typeface="Bebas Neue"/>
                <a:ea typeface="Bebas Neue"/>
                <a:cs typeface="Bebas Neue"/>
                <a:sym typeface="Bebas Neue"/>
              </a:defRPr>
            </a:lvl1pPr>
            <a:lvl2pPr lvl="1"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9pPr>
          </a:lstStyle>
          <a:p/>
        </p:txBody>
      </p:sp>
      <p:sp>
        <p:nvSpPr>
          <p:cNvPr id="290" name="Google Shape;290;p39"/>
          <p:cNvSpPr txBox="1"/>
          <p:nvPr>
            <p:ph idx="4" type="subTitle"/>
          </p:nvPr>
        </p:nvSpPr>
        <p:spPr>
          <a:xfrm>
            <a:off x="1468375" y="3354525"/>
            <a:ext cx="2505600" cy="596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3000"/>
              <a:buFont typeface="Bebas Neue"/>
              <a:buNone/>
              <a:defRPr sz="2500">
                <a:solidFill>
                  <a:schemeClr val="lt1"/>
                </a:solidFill>
                <a:latin typeface="Bebas Neue"/>
                <a:ea typeface="Bebas Neue"/>
                <a:cs typeface="Bebas Neue"/>
                <a:sym typeface="Bebas Neue"/>
              </a:defRPr>
            </a:lvl1pPr>
            <a:lvl2pPr lvl="1" rtl="0" algn="ctr">
              <a:lnSpc>
                <a:spcPct val="100000"/>
              </a:lnSpc>
              <a:spcBef>
                <a:spcPts val="160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291" name="Shape 291"/>
        <p:cNvGrpSpPr/>
        <p:nvPr/>
      </p:nvGrpSpPr>
      <p:grpSpPr>
        <a:xfrm>
          <a:off x="0" y="0"/>
          <a:ext cx="0" cy="0"/>
          <a:chOff x="0" y="0"/>
          <a:chExt cx="0" cy="0"/>
        </a:xfrm>
      </p:grpSpPr>
      <p:sp>
        <p:nvSpPr>
          <p:cNvPr id="292" name="Google Shape;292;p40"/>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0"/>
          <p:cNvSpPr txBox="1"/>
          <p:nvPr>
            <p:ph type="title"/>
          </p:nvPr>
        </p:nvSpPr>
        <p:spPr>
          <a:xfrm>
            <a:off x="720000" y="539660"/>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294" name="Shape 294"/>
        <p:cNvGrpSpPr/>
        <p:nvPr/>
      </p:nvGrpSpPr>
      <p:grpSpPr>
        <a:xfrm>
          <a:off x="0" y="0"/>
          <a:ext cx="0" cy="0"/>
          <a:chOff x="0" y="0"/>
          <a:chExt cx="0" cy="0"/>
        </a:xfrm>
      </p:grpSpPr>
      <p:sp>
        <p:nvSpPr>
          <p:cNvPr id="295" name="Google Shape;295;p41"/>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1"/>
          <p:cNvSpPr txBox="1"/>
          <p:nvPr>
            <p:ph type="title"/>
          </p:nvPr>
        </p:nvSpPr>
        <p:spPr>
          <a:xfrm>
            <a:off x="726145" y="539660"/>
            <a:ext cx="4294800" cy="393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7" name="Google Shape;297;p41"/>
          <p:cNvSpPr txBox="1"/>
          <p:nvPr>
            <p:ph idx="1" type="subTitle"/>
          </p:nvPr>
        </p:nvSpPr>
        <p:spPr>
          <a:xfrm>
            <a:off x="720000" y="1356213"/>
            <a:ext cx="3498600" cy="255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Font typeface="Nunito Light"/>
              <a:buChar char="●"/>
              <a:defRPr>
                <a:solidFill>
                  <a:schemeClr val="lt2"/>
                </a:solidFill>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298" name="Google Shape;298;p41"/>
          <p:cNvSpPr/>
          <p:nvPr/>
        </p:nvSpPr>
        <p:spPr>
          <a:xfrm>
            <a:off x="8476490" y="4762474"/>
            <a:ext cx="241200" cy="2412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1"/>
          <p:cNvSpPr/>
          <p:nvPr/>
        </p:nvSpPr>
        <p:spPr>
          <a:xfrm>
            <a:off x="8156828" y="4762474"/>
            <a:ext cx="159000" cy="159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1"/>
          <p:cNvSpPr/>
          <p:nvPr/>
        </p:nvSpPr>
        <p:spPr>
          <a:xfrm>
            <a:off x="7819613" y="4746164"/>
            <a:ext cx="191700" cy="1917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1"/>
          <p:cNvSpPr/>
          <p:nvPr/>
        </p:nvSpPr>
        <p:spPr>
          <a:xfrm>
            <a:off x="7515002" y="4762474"/>
            <a:ext cx="159000" cy="159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1" name="Shape 21"/>
        <p:cNvGrpSpPr/>
        <p:nvPr/>
      </p:nvGrpSpPr>
      <p:grpSpPr>
        <a:xfrm>
          <a:off x="0" y="0"/>
          <a:ext cx="0" cy="0"/>
          <a:chOff x="0" y="0"/>
          <a:chExt cx="0" cy="0"/>
        </a:xfrm>
      </p:grpSpPr>
      <p:sp>
        <p:nvSpPr>
          <p:cNvPr id="22" name="Google Shape;22;p5"/>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720000" y="539660"/>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 name="Google Shape;24;p5"/>
          <p:cNvSpPr txBox="1"/>
          <p:nvPr>
            <p:ph idx="1" type="subTitle"/>
          </p:nvPr>
        </p:nvSpPr>
        <p:spPr>
          <a:xfrm>
            <a:off x="4940355" y="3913549"/>
            <a:ext cx="2505600" cy="5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accent3"/>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25" name="Google Shape;25;p5"/>
          <p:cNvSpPr txBox="1"/>
          <p:nvPr>
            <p:ph idx="2" type="subTitle"/>
          </p:nvPr>
        </p:nvSpPr>
        <p:spPr>
          <a:xfrm>
            <a:off x="1468375" y="3913549"/>
            <a:ext cx="2505600" cy="5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accent3"/>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26" name="Google Shape;26;p5"/>
          <p:cNvSpPr txBox="1"/>
          <p:nvPr>
            <p:ph idx="3" type="subTitle"/>
          </p:nvPr>
        </p:nvSpPr>
        <p:spPr>
          <a:xfrm>
            <a:off x="4940352" y="3354525"/>
            <a:ext cx="2505600" cy="596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3000"/>
              <a:buFont typeface="Bebas Neue"/>
              <a:buNone/>
              <a:defRPr sz="2500">
                <a:solidFill>
                  <a:schemeClr val="lt1"/>
                </a:solidFill>
                <a:latin typeface="Bebas Neue"/>
                <a:ea typeface="Bebas Neue"/>
                <a:cs typeface="Bebas Neue"/>
                <a:sym typeface="Bebas Neue"/>
              </a:defRPr>
            </a:lvl1pPr>
            <a:lvl2pPr lvl="1"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9pPr>
          </a:lstStyle>
          <a:p/>
        </p:txBody>
      </p:sp>
      <p:sp>
        <p:nvSpPr>
          <p:cNvPr id="27" name="Google Shape;27;p5"/>
          <p:cNvSpPr txBox="1"/>
          <p:nvPr>
            <p:ph idx="4" type="subTitle"/>
          </p:nvPr>
        </p:nvSpPr>
        <p:spPr>
          <a:xfrm>
            <a:off x="1468375" y="3354525"/>
            <a:ext cx="2505600" cy="596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3000"/>
              <a:buFont typeface="Bebas Neue"/>
              <a:buNone/>
              <a:defRPr sz="2500">
                <a:solidFill>
                  <a:schemeClr val="lt1"/>
                </a:solidFill>
                <a:latin typeface="Bebas Neue"/>
                <a:ea typeface="Bebas Neue"/>
                <a:cs typeface="Bebas Neue"/>
                <a:sym typeface="Bebas Neue"/>
              </a:defRPr>
            </a:lvl1pPr>
            <a:lvl2pPr lvl="1" rtl="0" algn="ctr">
              <a:lnSpc>
                <a:spcPct val="100000"/>
              </a:lnSpc>
              <a:spcBef>
                <a:spcPts val="160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02" name="Shape 302"/>
        <p:cNvGrpSpPr/>
        <p:nvPr/>
      </p:nvGrpSpPr>
      <p:grpSpPr>
        <a:xfrm>
          <a:off x="0" y="0"/>
          <a:ext cx="0" cy="0"/>
          <a:chOff x="0" y="0"/>
          <a:chExt cx="0" cy="0"/>
        </a:xfrm>
      </p:grpSpPr>
      <p:sp>
        <p:nvSpPr>
          <p:cNvPr id="303" name="Google Shape;303;p42"/>
          <p:cNvSpPr txBox="1"/>
          <p:nvPr>
            <p:ph type="title"/>
          </p:nvPr>
        </p:nvSpPr>
        <p:spPr>
          <a:xfrm>
            <a:off x="3967675" y="2032100"/>
            <a:ext cx="4463100" cy="2221200"/>
          </a:xfrm>
          <a:prstGeom prst="rect">
            <a:avLst/>
          </a:prstGeom>
        </p:spPr>
        <p:txBody>
          <a:bodyPr anchorCtr="0" anchor="b" bIns="91425" lIns="91425" spcFirstLastPara="1" rIns="91425" wrap="square" tIns="91425">
            <a:noAutofit/>
          </a:bodyPr>
          <a:lstStyle>
            <a:lvl1pPr lvl="0" rtl="0" algn="r">
              <a:lnSpc>
                <a:spcPct val="80000"/>
              </a:lnSpc>
              <a:spcBef>
                <a:spcPts val="0"/>
              </a:spcBef>
              <a:spcAft>
                <a:spcPts val="0"/>
              </a:spcAft>
              <a:buClr>
                <a:schemeClr val="lt1"/>
              </a:buClr>
              <a:buSzPts val="4800"/>
              <a:buNone/>
              <a:defRPr sz="87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304" name="Shape 304"/>
        <p:cNvGrpSpPr/>
        <p:nvPr/>
      </p:nvGrpSpPr>
      <p:grpSpPr>
        <a:xfrm>
          <a:off x="0" y="0"/>
          <a:ext cx="0" cy="0"/>
          <a:chOff x="0" y="0"/>
          <a:chExt cx="0" cy="0"/>
        </a:xfrm>
      </p:grpSpPr>
      <p:sp>
        <p:nvSpPr>
          <p:cNvPr id="305" name="Google Shape;305;p43"/>
          <p:cNvSpPr txBox="1"/>
          <p:nvPr>
            <p:ph type="title"/>
          </p:nvPr>
        </p:nvSpPr>
        <p:spPr>
          <a:xfrm>
            <a:off x="1284600" y="1234425"/>
            <a:ext cx="6574800" cy="801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000"/>
              <a:buNone/>
              <a:defRPr sz="53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06" name="Google Shape;306;p43"/>
          <p:cNvSpPr txBox="1"/>
          <p:nvPr>
            <p:ph idx="1" type="subTitle"/>
          </p:nvPr>
        </p:nvSpPr>
        <p:spPr>
          <a:xfrm>
            <a:off x="1284750" y="2616363"/>
            <a:ext cx="6574500" cy="77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accent6"/>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307" name="Google Shape;307;p43"/>
          <p:cNvCxnSpPr/>
          <p:nvPr/>
        </p:nvCxnSpPr>
        <p:spPr>
          <a:xfrm>
            <a:off x="8589175" y="-4250"/>
            <a:ext cx="0" cy="836700"/>
          </a:xfrm>
          <a:prstGeom prst="straightConnector1">
            <a:avLst/>
          </a:prstGeom>
          <a:noFill/>
          <a:ln cap="flat" cmpd="sng" w="9525">
            <a:solidFill>
              <a:schemeClr val="lt1"/>
            </a:solidFill>
            <a:prstDash val="solid"/>
            <a:round/>
            <a:headEnd len="med" w="med" type="none"/>
            <a:tailEnd len="med" w="med" type="triangle"/>
          </a:ln>
        </p:spPr>
      </p:cxnSp>
      <p:sp>
        <p:nvSpPr>
          <p:cNvPr id="308" name="Google Shape;308;p43"/>
          <p:cNvSpPr txBox="1"/>
          <p:nvPr/>
        </p:nvSpPr>
        <p:spPr>
          <a:xfrm rot="-5400000">
            <a:off x="7800025" y="1602700"/>
            <a:ext cx="1578300" cy="3168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1200">
                <a:solidFill>
                  <a:schemeClr val="lt1"/>
                </a:solidFill>
                <a:latin typeface="Courier New"/>
                <a:ea typeface="Courier New"/>
                <a:cs typeface="Courier New"/>
                <a:sym typeface="Courier New"/>
              </a:rPr>
              <a:t>World beard day</a:t>
            </a:r>
            <a:endParaRPr sz="1200">
              <a:solidFill>
                <a:schemeClr val="lt1"/>
              </a:solidFill>
              <a:latin typeface="Courier New"/>
              <a:ea typeface="Courier New"/>
              <a:cs typeface="Courier New"/>
              <a:sym typeface="Courier New"/>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309" name="Shape 309"/>
        <p:cNvGrpSpPr/>
        <p:nvPr/>
      </p:nvGrpSpPr>
      <p:grpSpPr>
        <a:xfrm>
          <a:off x="0" y="0"/>
          <a:ext cx="0" cy="0"/>
          <a:chOff x="0" y="0"/>
          <a:chExt cx="0" cy="0"/>
        </a:xfrm>
      </p:grpSpPr>
      <p:sp>
        <p:nvSpPr>
          <p:cNvPr id="310" name="Google Shape;310;p44"/>
          <p:cNvSpPr txBox="1"/>
          <p:nvPr>
            <p:ph type="title"/>
          </p:nvPr>
        </p:nvSpPr>
        <p:spPr>
          <a:xfrm>
            <a:off x="713225" y="539500"/>
            <a:ext cx="4267500" cy="16455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Clr>
                <a:schemeClr val="lt1"/>
              </a:buClr>
              <a:buSzPts val="4000"/>
              <a:buNone/>
              <a:defRPr sz="5000">
                <a:solidFill>
                  <a:schemeClr val="lt1"/>
                </a:solidFill>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cxnSp>
        <p:nvCxnSpPr>
          <p:cNvPr id="311" name="Google Shape;311;p44"/>
          <p:cNvCxnSpPr/>
          <p:nvPr/>
        </p:nvCxnSpPr>
        <p:spPr>
          <a:xfrm>
            <a:off x="371625" y="-4375"/>
            <a:ext cx="0" cy="342330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312" name="Shape 312"/>
        <p:cNvGrpSpPr/>
        <p:nvPr/>
      </p:nvGrpSpPr>
      <p:grpSpPr>
        <a:xfrm>
          <a:off x="0" y="0"/>
          <a:ext cx="0" cy="0"/>
          <a:chOff x="0" y="0"/>
          <a:chExt cx="0" cy="0"/>
        </a:xfrm>
      </p:grpSpPr>
      <p:sp>
        <p:nvSpPr>
          <p:cNvPr id="313" name="Google Shape;313;p45"/>
          <p:cNvSpPr txBox="1"/>
          <p:nvPr>
            <p:ph hasCustomPrompt="1" type="title"/>
          </p:nvPr>
        </p:nvSpPr>
        <p:spPr>
          <a:xfrm>
            <a:off x="1106850" y="1362451"/>
            <a:ext cx="6930300" cy="160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9600"/>
              <a:buNone/>
              <a:defRPr sz="10000">
                <a:solidFill>
                  <a:schemeClr val="l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14" name="Google Shape;314;p45"/>
          <p:cNvSpPr txBox="1"/>
          <p:nvPr>
            <p:ph idx="1" type="subTitle"/>
          </p:nvPr>
        </p:nvSpPr>
        <p:spPr>
          <a:xfrm>
            <a:off x="1106700" y="3335500"/>
            <a:ext cx="6930300" cy="3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2"/>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15" name="Shape 315"/>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dk1"/>
        </a:solidFill>
      </p:bgPr>
    </p:bg>
    <p:spTree>
      <p:nvGrpSpPr>
        <p:cNvPr id="316" name="Shape 316"/>
        <p:cNvGrpSpPr/>
        <p:nvPr/>
      </p:nvGrpSpPr>
      <p:grpSpPr>
        <a:xfrm>
          <a:off x="0" y="0"/>
          <a:ext cx="0" cy="0"/>
          <a:chOff x="0" y="0"/>
          <a:chExt cx="0" cy="0"/>
        </a:xfrm>
      </p:grpSpPr>
      <p:sp>
        <p:nvSpPr>
          <p:cNvPr id="317" name="Google Shape;317;p47"/>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7"/>
          <p:cNvSpPr txBox="1"/>
          <p:nvPr>
            <p:ph type="title"/>
          </p:nvPr>
        </p:nvSpPr>
        <p:spPr>
          <a:xfrm>
            <a:off x="720000" y="539496"/>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9" name="Google Shape;319;p47"/>
          <p:cNvSpPr txBox="1"/>
          <p:nvPr>
            <p:ph idx="2" type="title"/>
          </p:nvPr>
        </p:nvSpPr>
        <p:spPr>
          <a:xfrm>
            <a:off x="720000" y="1783450"/>
            <a:ext cx="2478000" cy="527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320" name="Google Shape;320;p47"/>
          <p:cNvSpPr txBox="1"/>
          <p:nvPr>
            <p:ph idx="1" type="subTitle"/>
          </p:nvPr>
        </p:nvSpPr>
        <p:spPr>
          <a:xfrm>
            <a:off x="720000" y="2298812"/>
            <a:ext cx="2478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3"/>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321" name="Google Shape;321;p47"/>
          <p:cNvSpPr txBox="1"/>
          <p:nvPr>
            <p:ph idx="3" type="title"/>
          </p:nvPr>
        </p:nvSpPr>
        <p:spPr>
          <a:xfrm>
            <a:off x="3333949" y="1783450"/>
            <a:ext cx="2478000" cy="527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322" name="Google Shape;322;p47"/>
          <p:cNvSpPr txBox="1"/>
          <p:nvPr>
            <p:ph idx="4" type="subTitle"/>
          </p:nvPr>
        </p:nvSpPr>
        <p:spPr>
          <a:xfrm>
            <a:off x="3333949" y="2298812"/>
            <a:ext cx="2478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3"/>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323" name="Google Shape;323;p47"/>
          <p:cNvSpPr txBox="1"/>
          <p:nvPr>
            <p:ph idx="5" type="title"/>
          </p:nvPr>
        </p:nvSpPr>
        <p:spPr>
          <a:xfrm>
            <a:off x="720000" y="3612262"/>
            <a:ext cx="2478000" cy="527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324" name="Google Shape;324;p47"/>
          <p:cNvSpPr txBox="1"/>
          <p:nvPr>
            <p:ph idx="6" type="subTitle"/>
          </p:nvPr>
        </p:nvSpPr>
        <p:spPr>
          <a:xfrm>
            <a:off x="720000" y="4122589"/>
            <a:ext cx="2478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3"/>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325" name="Google Shape;325;p47"/>
          <p:cNvSpPr txBox="1"/>
          <p:nvPr>
            <p:ph idx="7" type="title"/>
          </p:nvPr>
        </p:nvSpPr>
        <p:spPr>
          <a:xfrm>
            <a:off x="3333949" y="3612262"/>
            <a:ext cx="2478000" cy="527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326" name="Google Shape;326;p47"/>
          <p:cNvSpPr txBox="1"/>
          <p:nvPr>
            <p:ph idx="8" type="subTitle"/>
          </p:nvPr>
        </p:nvSpPr>
        <p:spPr>
          <a:xfrm>
            <a:off x="3333949" y="4122589"/>
            <a:ext cx="2478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3"/>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327" name="Google Shape;327;p47"/>
          <p:cNvSpPr txBox="1"/>
          <p:nvPr>
            <p:ph idx="9" type="title"/>
          </p:nvPr>
        </p:nvSpPr>
        <p:spPr>
          <a:xfrm>
            <a:off x="5947898" y="1783450"/>
            <a:ext cx="2478000" cy="527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328" name="Google Shape;328;p47"/>
          <p:cNvSpPr txBox="1"/>
          <p:nvPr>
            <p:ph idx="13" type="subTitle"/>
          </p:nvPr>
        </p:nvSpPr>
        <p:spPr>
          <a:xfrm>
            <a:off x="5947898" y="2298812"/>
            <a:ext cx="2478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3"/>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329" name="Google Shape;329;p47"/>
          <p:cNvSpPr txBox="1"/>
          <p:nvPr>
            <p:ph idx="14" type="title"/>
          </p:nvPr>
        </p:nvSpPr>
        <p:spPr>
          <a:xfrm>
            <a:off x="5947898" y="3612262"/>
            <a:ext cx="2478000" cy="527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330" name="Google Shape;330;p47"/>
          <p:cNvSpPr txBox="1"/>
          <p:nvPr>
            <p:ph idx="15" type="subTitle"/>
          </p:nvPr>
        </p:nvSpPr>
        <p:spPr>
          <a:xfrm>
            <a:off x="5947898" y="4122589"/>
            <a:ext cx="2478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3"/>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331" name="Google Shape;331;p47"/>
          <p:cNvSpPr txBox="1"/>
          <p:nvPr>
            <p:ph hasCustomPrompt="1" idx="16" type="title"/>
          </p:nvPr>
        </p:nvSpPr>
        <p:spPr>
          <a:xfrm>
            <a:off x="720000" y="1292975"/>
            <a:ext cx="749700" cy="447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2" name="Google Shape;332;p47"/>
          <p:cNvSpPr txBox="1"/>
          <p:nvPr>
            <p:ph hasCustomPrompt="1" idx="17" type="title"/>
          </p:nvPr>
        </p:nvSpPr>
        <p:spPr>
          <a:xfrm>
            <a:off x="720000" y="3121791"/>
            <a:ext cx="749700" cy="447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3" name="Google Shape;333;p47"/>
          <p:cNvSpPr txBox="1"/>
          <p:nvPr>
            <p:ph hasCustomPrompt="1" idx="18" type="title"/>
          </p:nvPr>
        </p:nvSpPr>
        <p:spPr>
          <a:xfrm>
            <a:off x="3333946" y="1292975"/>
            <a:ext cx="746700" cy="447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4" name="Google Shape;334;p47"/>
          <p:cNvSpPr txBox="1"/>
          <p:nvPr>
            <p:ph hasCustomPrompt="1" idx="19" type="title"/>
          </p:nvPr>
        </p:nvSpPr>
        <p:spPr>
          <a:xfrm>
            <a:off x="3333946" y="3121791"/>
            <a:ext cx="749700" cy="447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5" name="Google Shape;335;p47"/>
          <p:cNvSpPr txBox="1"/>
          <p:nvPr>
            <p:ph hasCustomPrompt="1" idx="20" type="title"/>
          </p:nvPr>
        </p:nvSpPr>
        <p:spPr>
          <a:xfrm>
            <a:off x="5947898" y="1292975"/>
            <a:ext cx="749700" cy="447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6" name="Google Shape;336;p47"/>
          <p:cNvSpPr txBox="1"/>
          <p:nvPr>
            <p:ph hasCustomPrompt="1" idx="21" type="title"/>
          </p:nvPr>
        </p:nvSpPr>
        <p:spPr>
          <a:xfrm>
            <a:off x="5947898" y="3121791"/>
            <a:ext cx="749700" cy="447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7" name="Google Shape;337;p47"/>
          <p:cNvSpPr/>
          <p:nvPr/>
        </p:nvSpPr>
        <p:spPr>
          <a:xfrm rot="5400000">
            <a:off x="8682492" y="2632263"/>
            <a:ext cx="241200" cy="2412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7"/>
          <p:cNvSpPr/>
          <p:nvPr/>
        </p:nvSpPr>
        <p:spPr>
          <a:xfrm rot="5400000">
            <a:off x="8764692" y="2312601"/>
            <a:ext cx="159000" cy="159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7"/>
          <p:cNvSpPr/>
          <p:nvPr/>
        </p:nvSpPr>
        <p:spPr>
          <a:xfrm rot="5400000">
            <a:off x="8748301" y="1975385"/>
            <a:ext cx="191700" cy="1917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7"/>
          <p:cNvSpPr/>
          <p:nvPr/>
        </p:nvSpPr>
        <p:spPr>
          <a:xfrm rot="5400000">
            <a:off x="8764692" y="1670775"/>
            <a:ext cx="159000" cy="159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1" name="Google Shape;341;p47"/>
          <p:cNvCxnSpPr/>
          <p:nvPr/>
        </p:nvCxnSpPr>
        <p:spPr>
          <a:xfrm>
            <a:off x="8652850" y="-34100"/>
            <a:ext cx="0" cy="463350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342" name="Shape 342"/>
        <p:cNvGrpSpPr/>
        <p:nvPr/>
      </p:nvGrpSpPr>
      <p:grpSpPr>
        <a:xfrm>
          <a:off x="0" y="0"/>
          <a:ext cx="0" cy="0"/>
          <a:chOff x="0" y="0"/>
          <a:chExt cx="0" cy="0"/>
        </a:xfrm>
      </p:grpSpPr>
      <p:sp>
        <p:nvSpPr>
          <p:cNvPr id="343" name="Google Shape;343;p48"/>
          <p:cNvSpPr txBox="1"/>
          <p:nvPr>
            <p:ph type="title"/>
          </p:nvPr>
        </p:nvSpPr>
        <p:spPr>
          <a:xfrm>
            <a:off x="713225" y="2918750"/>
            <a:ext cx="3683700" cy="519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000"/>
              <a:buNone/>
              <a:defRPr sz="25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44" name="Google Shape;344;p48"/>
          <p:cNvSpPr txBox="1"/>
          <p:nvPr>
            <p:ph idx="1" type="subTitle"/>
          </p:nvPr>
        </p:nvSpPr>
        <p:spPr>
          <a:xfrm>
            <a:off x="713225" y="539500"/>
            <a:ext cx="4163700" cy="202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2500">
                <a:solidFill>
                  <a:schemeClr val="accent5"/>
                </a:solidFill>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dk1"/>
        </a:solidFill>
      </p:bgPr>
    </p:bg>
    <p:spTree>
      <p:nvGrpSpPr>
        <p:cNvPr id="345" name="Shape 345"/>
        <p:cNvGrpSpPr/>
        <p:nvPr/>
      </p:nvGrpSpPr>
      <p:grpSpPr>
        <a:xfrm>
          <a:off x="0" y="0"/>
          <a:ext cx="0" cy="0"/>
          <a:chOff x="0" y="0"/>
          <a:chExt cx="0" cy="0"/>
        </a:xfrm>
      </p:grpSpPr>
      <p:sp>
        <p:nvSpPr>
          <p:cNvPr id="346" name="Google Shape;346;p49"/>
          <p:cNvSpPr txBox="1"/>
          <p:nvPr>
            <p:ph type="title"/>
          </p:nvPr>
        </p:nvSpPr>
        <p:spPr>
          <a:xfrm>
            <a:off x="4159700" y="1068950"/>
            <a:ext cx="4271100" cy="1331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0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7" name="Google Shape;347;p49"/>
          <p:cNvSpPr txBox="1"/>
          <p:nvPr>
            <p:ph idx="1" type="subTitle"/>
          </p:nvPr>
        </p:nvSpPr>
        <p:spPr>
          <a:xfrm>
            <a:off x="5410075" y="2680025"/>
            <a:ext cx="3020700" cy="1004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solidFill>
                  <a:schemeClr val="accent4"/>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bg>
      <p:bgPr>
        <a:solidFill>
          <a:schemeClr val="dk1"/>
        </a:solidFill>
      </p:bgPr>
    </p:bg>
    <p:spTree>
      <p:nvGrpSpPr>
        <p:cNvPr id="348" name="Shape 348"/>
        <p:cNvGrpSpPr/>
        <p:nvPr/>
      </p:nvGrpSpPr>
      <p:grpSpPr>
        <a:xfrm>
          <a:off x="0" y="0"/>
          <a:ext cx="0" cy="0"/>
          <a:chOff x="0" y="0"/>
          <a:chExt cx="0" cy="0"/>
        </a:xfrm>
      </p:grpSpPr>
      <p:sp>
        <p:nvSpPr>
          <p:cNvPr id="349" name="Google Shape;349;p50"/>
          <p:cNvSpPr txBox="1"/>
          <p:nvPr>
            <p:ph type="title"/>
          </p:nvPr>
        </p:nvSpPr>
        <p:spPr>
          <a:xfrm>
            <a:off x="5708550" y="1282700"/>
            <a:ext cx="2437800" cy="12057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0" name="Google Shape;350;p50"/>
          <p:cNvSpPr txBox="1"/>
          <p:nvPr>
            <p:ph idx="1" type="subTitle"/>
          </p:nvPr>
        </p:nvSpPr>
        <p:spPr>
          <a:xfrm>
            <a:off x="5708550" y="2704048"/>
            <a:ext cx="2722200" cy="10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1" name="Google Shape;351;p50"/>
          <p:cNvSpPr txBox="1"/>
          <p:nvPr/>
        </p:nvSpPr>
        <p:spPr>
          <a:xfrm>
            <a:off x="7040975" y="4417450"/>
            <a:ext cx="1646100" cy="3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World beard day          </a:t>
            </a:r>
            <a:endParaRPr sz="1200">
              <a:solidFill>
                <a:schemeClr val="lt1"/>
              </a:solidFill>
              <a:latin typeface="Courier New"/>
              <a:ea typeface="Courier New"/>
              <a:cs typeface="Courier New"/>
              <a:sym typeface="Courier New"/>
            </a:endParaRPr>
          </a:p>
        </p:txBody>
      </p:sp>
      <p:cxnSp>
        <p:nvCxnSpPr>
          <p:cNvPr id="352" name="Google Shape;352;p50"/>
          <p:cNvCxnSpPr/>
          <p:nvPr/>
        </p:nvCxnSpPr>
        <p:spPr>
          <a:xfrm>
            <a:off x="713225" y="4869250"/>
            <a:ext cx="7802100" cy="0"/>
          </a:xfrm>
          <a:prstGeom prst="straightConnector1">
            <a:avLst/>
          </a:prstGeom>
          <a:noFill/>
          <a:ln cap="flat" cmpd="sng" w="9525">
            <a:solidFill>
              <a:schemeClr val="lt1"/>
            </a:solidFill>
            <a:prstDash val="solid"/>
            <a:round/>
            <a:headEnd len="med" w="med" type="none"/>
            <a:tailEnd len="med" w="med" type="triangle"/>
          </a:ln>
        </p:spPr>
      </p:cxnSp>
      <p:sp>
        <p:nvSpPr>
          <p:cNvPr id="353" name="Google Shape;353;p50"/>
          <p:cNvSpPr/>
          <p:nvPr/>
        </p:nvSpPr>
        <p:spPr>
          <a:xfrm>
            <a:off x="7984645" y="93391"/>
            <a:ext cx="446100" cy="4461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0"/>
          <p:cNvSpPr/>
          <p:nvPr/>
        </p:nvSpPr>
        <p:spPr>
          <a:xfrm>
            <a:off x="7393715" y="93391"/>
            <a:ext cx="294000" cy="294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0"/>
          <p:cNvSpPr/>
          <p:nvPr/>
        </p:nvSpPr>
        <p:spPr>
          <a:xfrm>
            <a:off x="6770335" y="63241"/>
            <a:ext cx="354300" cy="3543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0"/>
          <p:cNvSpPr/>
          <p:nvPr/>
        </p:nvSpPr>
        <p:spPr>
          <a:xfrm>
            <a:off x="6207230" y="93391"/>
            <a:ext cx="294000" cy="294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2">
    <p:bg>
      <p:bgPr>
        <a:solidFill>
          <a:schemeClr val="dk1"/>
        </a:solidFill>
      </p:bgPr>
    </p:bg>
    <p:spTree>
      <p:nvGrpSpPr>
        <p:cNvPr id="357" name="Shape 357"/>
        <p:cNvGrpSpPr/>
        <p:nvPr/>
      </p:nvGrpSpPr>
      <p:grpSpPr>
        <a:xfrm>
          <a:off x="0" y="0"/>
          <a:ext cx="0" cy="0"/>
          <a:chOff x="0" y="0"/>
          <a:chExt cx="0" cy="0"/>
        </a:xfrm>
      </p:grpSpPr>
      <p:sp>
        <p:nvSpPr>
          <p:cNvPr id="358" name="Google Shape;358;p51"/>
          <p:cNvSpPr txBox="1"/>
          <p:nvPr>
            <p:ph type="title"/>
          </p:nvPr>
        </p:nvSpPr>
        <p:spPr>
          <a:xfrm>
            <a:off x="720000" y="1109650"/>
            <a:ext cx="2862000" cy="1210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9" name="Google Shape;359;p51"/>
          <p:cNvSpPr txBox="1"/>
          <p:nvPr>
            <p:ph idx="1" type="subTitle"/>
          </p:nvPr>
        </p:nvSpPr>
        <p:spPr>
          <a:xfrm>
            <a:off x="720000" y="2536242"/>
            <a:ext cx="2862000" cy="10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0" name="Google Shape;360;p51"/>
          <p:cNvSpPr/>
          <p:nvPr/>
        </p:nvSpPr>
        <p:spPr>
          <a:xfrm rot="5400000">
            <a:off x="8547163" y="4162474"/>
            <a:ext cx="446100" cy="4461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1"/>
          <p:cNvSpPr/>
          <p:nvPr/>
        </p:nvSpPr>
        <p:spPr>
          <a:xfrm rot="5400000">
            <a:off x="8699263" y="3571544"/>
            <a:ext cx="294000" cy="294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1"/>
          <p:cNvSpPr/>
          <p:nvPr/>
        </p:nvSpPr>
        <p:spPr>
          <a:xfrm rot="5400000">
            <a:off x="8669113" y="2948164"/>
            <a:ext cx="354300" cy="3543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1"/>
          <p:cNvSpPr/>
          <p:nvPr/>
        </p:nvSpPr>
        <p:spPr>
          <a:xfrm rot="5400000">
            <a:off x="8699263" y="2385059"/>
            <a:ext cx="294000" cy="294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28" name="Shape 28"/>
        <p:cNvGrpSpPr/>
        <p:nvPr/>
      </p:nvGrpSpPr>
      <p:grpSpPr>
        <a:xfrm>
          <a:off x="0" y="0"/>
          <a:ext cx="0" cy="0"/>
          <a:chOff x="0" y="0"/>
          <a:chExt cx="0" cy="0"/>
        </a:xfrm>
      </p:grpSpPr>
      <p:sp>
        <p:nvSpPr>
          <p:cNvPr id="29" name="Google Shape;29;p6"/>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type="title"/>
          </p:nvPr>
        </p:nvSpPr>
        <p:spPr>
          <a:xfrm>
            <a:off x="720000" y="539660"/>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_1">
    <p:bg>
      <p:bgPr>
        <a:solidFill>
          <a:schemeClr val="dk1"/>
        </a:solidFill>
      </p:bgPr>
    </p:bg>
    <p:spTree>
      <p:nvGrpSpPr>
        <p:cNvPr id="364" name="Shape 364"/>
        <p:cNvGrpSpPr/>
        <p:nvPr/>
      </p:nvGrpSpPr>
      <p:grpSpPr>
        <a:xfrm>
          <a:off x="0" y="0"/>
          <a:ext cx="0" cy="0"/>
          <a:chOff x="0" y="0"/>
          <a:chExt cx="0" cy="0"/>
        </a:xfrm>
      </p:grpSpPr>
      <p:sp>
        <p:nvSpPr>
          <p:cNvPr id="365" name="Google Shape;365;p52"/>
          <p:cNvSpPr txBox="1"/>
          <p:nvPr>
            <p:ph type="title"/>
          </p:nvPr>
        </p:nvSpPr>
        <p:spPr>
          <a:xfrm>
            <a:off x="5354675" y="1170725"/>
            <a:ext cx="2339100" cy="12045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6" name="Google Shape;366;p52"/>
          <p:cNvSpPr txBox="1"/>
          <p:nvPr>
            <p:ph idx="1" type="subTitle"/>
          </p:nvPr>
        </p:nvSpPr>
        <p:spPr>
          <a:xfrm>
            <a:off x="5354673" y="2597450"/>
            <a:ext cx="3076200" cy="10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367" name="Google Shape;367;p52"/>
          <p:cNvCxnSpPr/>
          <p:nvPr/>
        </p:nvCxnSpPr>
        <p:spPr>
          <a:xfrm>
            <a:off x="658510" y="521525"/>
            <a:ext cx="0" cy="4109400"/>
          </a:xfrm>
          <a:prstGeom prst="straightConnector1">
            <a:avLst/>
          </a:prstGeom>
          <a:noFill/>
          <a:ln cap="flat" cmpd="sng" w="9525">
            <a:solidFill>
              <a:schemeClr val="lt1"/>
            </a:solidFill>
            <a:prstDash val="solid"/>
            <a:round/>
            <a:headEnd len="med" w="med" type="none"/>
            <a:tailEnd len="med" w="med" type="triangle"/>
          </a:ln>
        </p:spPr>
      </p:cxnSp>
      <p:sp>
        <p:nvSpPr>
          <p:cNvPr id="368" name="Google Shape;368;p52"/>
          <p:cNvSpPr txBox="1"/>
          <p:nvPr/>
        </p:nvSpPr>
        <p:spPr>
          <a:xfrm rot="-5401974">
            <a:off x="-297280" y="1666916"/>
            <a:ext cx="1567200" cy="3093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1200">
                <a:solidFill>
                  <a:schemeClr val="lt1"/>
                </a:solidFill>
                <a:latin typeface="Courier New"/>
                <a:ea typeface="Courier New"/>
                <a:cs typeface="Courier New"/>
                <a:sym typeface="Courier New"/>
              </a:rPr>
              <a:t>World beard day</a:t>
            </a:r>
            <a:endParaRPr sz="1200">
              <a:solidFill>
                <a:schemeClr val="lt1"/>
              </a:solidFill>
              <a:latin typeface="Courier New"/>
              <a:ea typeface="Courier New"/>
              <a:cs typeface="Courier New"/>
              <a:sym typeface="Courier New"/>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SECTION_TITLE_AND_DESCRIPTION_1">
    <p:bg>
      <p:bgPr>
        <a:solidFill>
          <a:schemeClr val="dk1"/>
        </a:solidFill>
      </p:bgPr>
    </p:bg>
    <p:spTree>
      <p:nvGrpSpPr>
        <p:cNvPr id="369" name="Shape 369"/>
        <p:cNvGrpSpPr/>
        <p:nvPr/>
      </p:nvGrpSpPr>
      <p:grpSpPr>
        <a:xfrm>
          <a:off x="0" y="0"/>
          <a:ext cx="0" cy="0"/>
          <a:chOff x="0" y="0"/>
          <a:chExt cx="0" cy="0"/>
        </a:xfrm>
      </p:grpSpPr>
      <p:sp>
        <p:nvSpPr>
          <p:cNvPr id="370" name="Google Shape;370;p53"/>
          <p:cNvSpPr txBox="1"/>
          <p:nvPr/>
        </p:nvSpPr>
        <p:spPr>
          <a:xfrm>
            <a:off x="5199975" y="4433725"/>
            <a:ext cx="1563000" cy="31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World beard day          </a:t>
            </a:r>
            <a:endParaRPr sz="1200">
              <a:solidFill>
                <a:schemeClr val="lt1"/>
              </a:solidFill>
              <a:latin typeface="Courier New"/>
              <a:ea typeface="Courier New"/>
              <a:cs typeface="Courier New"/>
              <a:sym typeface="Courier New"/>
            </a:endParaRPr>
          </a:p>
        </p:txBody>
      </p:sp>
      <p:cxnSp>
        <p:nvCxnSpPr>
          <p:cNvPr id="371" name="Google Shape;371;p53"/>
          <p:cNvCxnSpPr/>
          <p:nvPr/>
        </p:nvCxnSpPr>
        <p:spPr>
          <a:xfrm rot="10800000">
            <a:off x="458050" y="545466"/>
            <a:ext cx="7976400" cy="0"/>
          </a:xfrm>
          <a:prstGeom prst="straightConnector1">
            <a:avLst/>
          </a:prstGeom>
          <a:noFill/>
          <a:ln cap="flat" cmpd="sng" w="9525">
            <a:solidFill>
              <a:schemeClr val="lt1"/>
            </a:solidFill>
            <a:prstDash val="solid"/>
            <a:round/>
            <a:headEnd len="med" w="med" type="none"/>
            <a:tailEnd len="med" w="med" type="triangle"/>
          </a:ln>
        </p:spPr>
      </p:cxnSp>
      <p:cxnSp>
        <p:nvCxnSpPr>
          <p:cNvPr id="372" name="Google Shape;372;p53"/>
          <p:cNvCxnSpPr/>
          <p:nvPr/>
        </p:nvCxnSpPr>
        <p:spPr>
          <a:xfrm>
            <a:off x="6871450" y="4592125"/>
            <a:ext cx="1563000" cy="0"/>
          </a:xfrm>
          <a:prstGeom prst="straightConnector1">
            <a:avLst/>
          </a:prstGeom>
          <a:noFill/>
          <a:ln cap="flat" cmpd="sng" w="9525">
            <a:solidFill>
              <a:schemeClr val="lt1"/>
            </a:solidFill>
            <a:prstDash val="solid"/>
            <a:round/>
            <a:headEnd len="med" w="med" type="none"/>
            <a:tailEnd len="med" w="med" type="triangle"/>
          </a:ln>
        </p:spPr>
      </p:cxnSp>
      <p:sp>
        <p:nvSpPr>
          <p:cNvPr id="373" name="Google Shape;373;p53"/>
          <p:cNvSpPr txBox="1"/>
          <p:nvPr>
            <p:ph idx="1" type="subTitle"/>
          </p:nvPr>
        </p:nvSpPr>
        <p:spPr>
          <a:xfrm>
            <a:off x="2135550" y="3338213"/>
            <a:ext cx="4872900" cy="55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600">
                <a:solidFill>
                  <a:schemeClr val="accent6"/>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grpSp>
        <p:nvGrpSpPr>
          <p:cNvPr id="374" name="Google Shape;374;p53"/>
          <p:cNvGrpSpPr/>
          <p:nvPr/>
        </p:nvGrpSpPr>
        <p:grpSpPr>
          <a:xfrm rot="5400000">
            <a:off x="7700667" y="-301675"/>
            <a:ext cx="257509" cy="1202688"/>
            <a:chOff x="8714292" y="2528775"/>
            <a:chExt cx="257509" cy="1202688"/>
          </a:xfrm>
        </p:grpSpPr>
        <p:sp>
          <p:nvSpPr>
            <p:cNvPr id="375" name="Google Shape;375;p53"/>
            <p:cNvSpPr/>
            <p:nvPr/>
          </p:nvSpPr>
          <p:spPr>
            <a:xfrm rot="5400000">
              <a:off x="8714292" y="3490263"/>
              <a:ext cx="241200" cy="2412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3"/>
            <p:cNvSpPr/>
            <p:nvPr/>
          </p:nvSpPr>
          <p:spPr>
            <a:xfrm rot="5400000">
              <a:off x="8796492" y="3170601"/>
              <a:ext cx="159000" cy="159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3"/>
            <p:cNvSpPr/>
            <p:nvPr/>
          </p:nvSpPr>
          <p:spPr>
            <a:xfrm rot="5400000">
              <a:off x="8780101" y="2833385"/>
              <a:ext cx="191700" cy="1917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3"/>
            <p:cNvSpPr/>
            <p:nvPr/>
          </p:nvSpPr>
          <p:spPr>
            <a:xfrm rot="5400000">
              <a:off x="8796492" y="2528775"/>
              <a:ext cx="159000" cy="159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53"/>
          <p:cNvSpPr txBox="1"/>
          <p:nvPr>
            <p:ph type="title"/>
          </p:nvPr>
        </p:nvSpPr>
        <p:spPr>
          <a:xfrm>
            <a:off x="1284600" y="1189100"/>
            <a:ext cx="65748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145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dk1"/>
        </a:solidFill>
      </p:bgPr>
    </p:bg>
    <p:spTree>
      <p:nvGrpSpPr>
        <p:cNvPr id="380" name="Shape 380"/>
        <p:cNvGrpSpPr/>
        <p:nvPr/>
      </p:nvGrpSpPr>
      <p:grpSpPr>
        <a:xfrm>
          <a:off x="0" y="0"/>
          <a:ext cx="0" cy="0"/>
          <a:chOff x="0" y="0"/>
          <a:chExt cx="0" cy="0"/>
        </a:xfrm>
      </p:grpSpPr>
      <p:sp>
        <p:nvSpPr>
          <p:cNvPr id="381" name="Google Shape;381;p54"/>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4"/>
          <p:cNvSpPr txBox="1"/>
          <p:nvPr>
            <p:ph type="title"/>
          </p:nvPr>
        </p:nvSpPr>
        <p:spPr>
          <a:xfrm>
            <a:off x="720000" y="539660"/>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40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3" name="Google Shape;383;p54"/>
          <p:cNvSpPr txBox="1"/>
          <p:nvPr>
            <p:ph idx="2" type="title"/>
          </p:nvPr>
        </p:nvSpPr>
        <p:spPr>
          <a:xfrm>
            <a:off x="1596720" y="3016939"/>
            <a:ext cx="2742600" cy="44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0" sz="2500">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384" name="Google Shape;384;p54"/>
          <p:cNvSpPr txBox="1"/>
          <p:nvPr>
            <p:ph idx="3" type="title"/>
          </p:nvPr>
        </p:nvSpPr>
        <p:spPr>
          <a:xfrm>
            <a:off x="4804680" y="3016939"/>
            <a:ext cx="2742600" cy="44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0" sz="2500">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385" name="Google Shape;385;p54"/>
          <p:cNvSpPr txBox="1"/>
          <p:nvPr>
            <p:ph idx="1" type="subTitle"/>
          </p:nvPr>
        </p:nvSpPr>
        <p:spPr>
          <a:xfrm>
            <a:off x="4804380" y="3479218"/>
            <a:ext cx="2743200" cy="83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800"/>
              <a:buNone/>
              <a:defRPr b="0" sz="1400">
                <a:solidFill>
                  <a:schemeClr val="accent3"/>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386" name="Google Shape;386;p54"/>
          <p:cNvSpPr txBox="1"/>
          <p:nvPr>
            <p:ph idx="4" type="subTitle"/>
          </p:nvPr>
        </p:nvSpPr>
        <p:spPr>
          <a:xfrm>
            <a:off x="1596420" y="3479218"/>
            <a:ext cx="2743200" cy="83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800"/>
              <a:buNone/>
              <a:defRPr b="0" sz="1400">
                <a:solidFill>
                  <a:schemeClr val="accent3"/>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cxnSp>
        <p:nvCxnSpPr>
          <p:cNvPr id="387" name="Google Shape;387;p54"/>
          <p:cNvCxnSpPr/>
          <p:nvPr/>
        </p:nvCxnSpPr>
        <p:spPr>
          <a:xfrm>
            <a:off x="8843050" y="1294500"/>
            <a:ext cx="0" cy="836700"/>
          </a:xfrm>
          <a:prstGeom prst="straightConnector1">
            <a:avLst/>
          </a:prstGeom>
          <a:noFill/>
          <a:ln cap="flat" cmpd="sng" w="9525">
            <a:solidFill>
              <a:schemeClr val="lt1"/>
            </a:solidFill>
            <a:prstDash val="solid"/>
            <a:round/>
            <a:headEnd len="med" w="med" type="none"/>
            <a:tailEnd len="med" w="med" type="triangle"/>
          </a:ln>
        </p:spPr>
      </p:cxnSp>
      <p:grpSp>
        <p:nvGrpSpPr>
          <p:cNvPr id="388" name="Google Shape;388;p54"/>
          <p:cNvGrpSpPr/>
          <p:nvPr/>
        </p:nvGrpSpPr>
        <p:grpSpPr>
          <a:xfrm>
            <a:off x="8714292" y="2528775"/>
            <a:ext cx="257509" cy="1202688"/>
            <a:chOff x="8714292" y="2528775"/>
            <a:chExt cx="257509" cy="1202688"/>
          </a:xfrm>
        </p:grpSpPr>
        <p:sp>
          <p:nvSpPr>
            <p:cNvPr id="389" name="Google Shape;389;p54"/>
            <p:cNvSpPr/>
            <p:nvPr/>
          </p:nvSpPr>
          <p:spPr>
            <a:xfrm rot="5400000">
              <a:off x="8714292" y="3490263"/>
              <a:ext cx="241200" cy="2412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4"/>
            <p:cNvSpPr/>
            <p:nvPr/>
          </p:nvSpPr>
          <p:spPr>
            <a:xfrm rot="5400000">
              <a:off x="8796492" y="3170601"/>
              <a:ext cx="159000" cy="159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4"/>
            <p:cNvSpPr/>
            <p:nvPr/>
          </p:nvSpPr>
          <p:spPr>
            <a:xfrm rot="5400000">
              <a:off x="8780101" y="2833385"/>
              <a:ext cx="191700" cy="1917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4"/>
            <p:cNvSpPr/>
            <p:nvPr/>
          </p:nvSpPr>
          <p:spPr>
            <a:xfrm rot="5400000">
              <a:off x="8796492" y="2528775"/>
              <a:ext cx="159000" cy="159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3" name="Google Shape;393;p54"/>
          <p:cNvCxnSpPr/>
          <p:nvPr/>
        </p:nvCxnSpPr>
        <p:spPr>
          <a:xfrm>
            <a:off x="0" y="4946600"/>
            <a:ext cx="5424300" cy="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bg>
      <p:bgPr>
        <a:solidFill>
          <a:schemeClr val="dk1"/>
        </a:solidFill>
      </p:bgPr>
    </p:bg>
    <p:spTree>
      <p:nvGrpSpPr>
        <p:cNvPr id="394" name="Shape 394"/>
        <p:cNvGrpSpPr/>
        <p:nvPr/>
      </p:nvGrpSpPr>
      <p:grpSpPr>
        <a:xfrm>
          <a:off x="0" y="0"/>
          <a:ext cx="0" cy="0"/>
          <a:chOff x="0" y="0"/>
          <a:chExt cx="0" cy="0"/>
        </a:xfrm>
      </p:grpSpPr>
      <p:sp>
        <p:nvSpPr>
          <p:cNvPr id="395" name="Google Shape;395;p55"/>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5"/>
          <p:cNvSpPr txBox="1"/>
          <p:nvPr>
            <p:ph type="title"/>
          </p:nvPr>
        </p:nvSpPr>
        <p:spPr>
          <a:xfrm>
            <a:off x="720000" y="539660"/>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40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7" name="Google Shape;397;p55"/>
          <p:cNvSpPr txBox="1"/>
          <p:nvPr>
            <p:ph idx="1" type="subTitle"/>
          </p:nvPr>
        </p:nvSpPr>
        <p:spPr>
          <a:xfrm>
            <a:off x="4586078" y="1165125"/>
            <a:ext cx="3844500" cy="3393000"/>
          </a:xfrm>
          <a:prstGeom prst="rect">
            <a:avLst/>
          </a:prstGeom>
        </p:spPr>
        <p:txBody>
          <a:bodyPr anchorCtr="0" anchor="t" bIns="91425" lIns="91425" spcFirstLastPara="1" rIns="91425" wrap="square" tIns="91425">
            <a:noAutofit/>
          </a:bodyPr>
          <a:lstStyle>
            <a:lvl1pPr lvl="0" rtl="0">
              <a:lnSpc>
                <a:spcPct val="100000"/>
              </a:lnSpc>
              <a:spcBef>
                <a:spcPts val="300"/>
              </a:spcBef>
              <a:spcAft>
                <a:spcPts val="0"/>
              </a:spcAft>
              <a:buClr>
                <a:schemeClr val="lt1"/>
              </a:buClr>
              <a:buSzPts val="800"/>
              <a:buFont typeface="Nunito Light"/>
              <a:buChar char="●"/>
              <a:defRPr b="0" sz="1100">
                <a:solidFill>
                  <a:schemeClr val="accent3"/>
                </a:solidFill>
              </a:defRPr>
            </a:lvl1pPr>
            <a:lvl2pPr lvl="1" rtl="0" algn="ctr">
              <a:lnSpc>
                <a:spcPct val="100000"/>
              </a:lnSpc>
              <a:spcBef>
                <a:spcPts val="0"/>
              </a:spcBef>
              <a:spcAft>
                <a:spcPts val="0"/>
              </a:spcAft>
              <a:buClr>
                <a:srgbClr val="FFC800"/>
              </a:buClr>
              <a:buSzPts val="1200"/>
              <a:buFont typeface="Nunito Light"/>
              <a:buChar char="○"/>
              <a:defRPr sz="2800">
                <a:solidFill>
                  <a:schemeClr val="accent2"/>
                </a:solidFill>
              </a:defRPr>
            </a:lvl2pPr>
            <a:lvl3pPr lvl="2" rtl="0" algn="ctr">
              <a:lnSpc>
                <a:spcPct val="100000"/>
              </a:lnSpc>
              <a:spcBef>
                <a:spcPts val="0"/>
              </a:spcBef>
              <a:spcAft>
                <a:spcPts val="0"/>
              </a:spcAft>
              <a:buClr>
                <a:srgbClr val="FFC800"/>
              </a:buClr>
              <a:buSzPts val="1200"/>
              <a:buFont typeface="Nunito Light"/>
              <a:buChar char="■"/>
              <a:defRPr sz="2800">
                <a:solidFill>
                  <a:schemeClr val="accent2"/>
                </a:solidFill>
              </a:defRPr>
            </a:lvl3pPr>
            <a:lvl4pPr lvl="3" rtl="0" algn="ctr">
              <a:lnSpc>
                <a:spcPct val="100000"/>
              </a:lnSpc>
              <a:spcBef>
                <a:spcPts val="0"/>
              </a:spcBef>
              <a:spcAft>
                <a:spcPts val="0"/>
              </a:spcAft>
              <a:buClr>
                <a:srgbClr val="FFC800"/>
              </a:buClr>
              <a:buSzPts val="1200"/>
              <a:buFont typeface="Nunito Light"/>
              <a:buChar char="●"/>
              <a:defRPr sz="2800">
                <a:solidFill>
                  <a:schemeClr val="accent2"/>
                </a:solidFill>
              </a:defRPr>
            </a:lvl4pPr>
            <a:lvl5pPr lvl="4" rtl="0" algn="ctr">
              <a:lnSpc>
                <a:spcPct val="100000"/>
              </a:lnSpc>
              <a:spcBef>
                <a:spcPts val="0"/>
              </a:spcBef>
              <a:spcAft>
                <a:spcPts val="0"/>
              </a:spcAft>
              <a:buClr>
                <a:srgbClr val="434343"/>
              </a:buClr>
              <a:buSzPts val="1200"/>
              <a:buFont typeface="Nunito Light"/>
              <a:buChar char="○"/>
              <a:defRPr sz="2800">
                <a:solidFill>
                  <a:schemeClr val="accent2"/>
                </a:solidFill>
              </a:defRPr>
            </a:lvl5pPr>
            <a:lvl6pPr lvl="5" rtl="0" algn="ctr">
              <a:lnSpc>
                <a:spcPct val="100000"/>
              </a:lnSpc>
              <a:spcBef>
                <a:spcPts val="0"/>
              </a:spcBef>
              <a:spcAft>
                <a:spcPts val="0"/>
              </a:spcAft>
              <a:buClr>
                <a:srgbClr val="434343"/>
              </a:buClr>
              <a:buSzPts val="1200"/>
              <a:buFont typeface="Nunito Light"/>
              <a:buChar char="■"/>
              <a:defRPr sz="2800">
                <a:solidFill>
                  <a:schemeClr val="accent2"/>
                </a:solidFill>
              </a:defRPr>
            </a:lvl6pPr>
            <a:lvl7pPr lvl="6" rtl="0" algn="ctr">
              <a:lnSpc>
                <a:spcPct val="100000"/>
              </a:lnSpc>
              <a:spcBef>
                <a:spcPts val="0"/>
              </a:spcBef>
              <a:spcAft>
                <a:spcPts val="0"/>
              </a:spcAft>
              <a:buClr>
                <a:srgbClr val="434343"/>
              </a:buClr>
              <a:buSzPts val="1200"/>
              <a:buFont typeface="Nunito Light"/>
              <a:buChar char="●"/>
              <a:defRPr sz="2800">
                <a:solidFill>
                  <a:schemeClr val="accent2"/>
                </a:solidFill>
              </a:defRPr>
            </a:lvl7pPr>
            <a:lvl8pPr lvl="7" rtl="0" algn="ctr">
              <a:lnSpc>
                <a:spcPct val="100000"/>
              </a:lnSpc>
              <a:spcBef>
                <a:spcPts val="0"/>
              </a:spcBef>
              <a:spcAft>
                <a:spcPts val="0"/>
              </a:spcAft>
              <a:buClr>
                <a:srgbClr val="434343"/>
              </a:buClr>
              <a:buSzPts val="1200"/>
              <a:buFont typeface="Nunito Light"/>
              <a:buChar char="○"/>
              <a:defRPr sz="2800">
                <a:solidFill>
                  <a:schemeClr val="accent2"/>
                </a:solidFill>
              </a:defRPr>
            </a:lvl8pPr>
            <a:lvl9pPr lvl="8" rtl="0" algn="ctr">
              <a:lnSpc>
                <a:spcPct val="100000"/>
              </a:lnSpc>
              <a:spcBef>
                <a:spcPts val="0"/>
              </a:spcBef>
              <a:spcAft>
                <a:spcPts val="0"/>
              </a:spcAft>
              <a:buClr>
                <a:srgbClr val="434343"/>
              </a:buClr>
              <a:buSzPts val="1200"/>
              <a:buFont typeface="Nunito Light"/>
              <a:buChar char="■"/>
              <a:defRPr sz="2800">
                <a:solidFill>
                  <a:schemeClr val="accent2"/>
                </a:solidFill>
              </a:defRPr>
            </a:lvl9pPr>
          </a:lstStyle>
          <a:p/>
        </p:txBody>
      </p:sp>
      <p:sp>
        <p:nvSpPr>
          <p:cNvPr id="398" name="Google Shape;398;p55"/>
          <p:cNvSpPr txBox="1"/>
          <p:nvPr>
            <p:ph idx="2" type="subTitle"/>
          </p:nvPr>
        </p:nvSpPr>
        <p:spPr>
          <a:xfrm>
            <a:off x="726675" y="1165125"/>
            <a:ext cx="3859500" cy="3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800"/>
              <a:buFont typeface="Nunito Light"/>
              <a:buChar char="●"/>
              <a:defRPr b="0" sz="1400">
                <a:solidFill>
                  <a:schemeClr val="accent3"/>
                </a:solidFill>
              </a:defRPr>
            </a:lvl1pPr>
            <a:lvl2pPr lvl="1" rtl="0" algn="ctr">
              <a:lnSpc>
                <a:spcPct val="100000"/>
              </a:lnSpc>
              <a:spcBef>
                <a:spcPts val="0"/>
              </a:spcBef>
              <a:spcAft>
                <a:spcPts val="0"/>
              </a:spcAft>
              <a:buClr>
                <a:srgbClr val="FFC800"/>
              </a:buClr>
              <a:buSzPts val="1200"/>
              <a:buFont typeface="Nunito Light"/>
              <a:buChar char="○"/>
              <a:defRPr sz="2800">
                <a:solidFill>
                  <a:schemeClr val="accent2"/>
                </a:solidFill>
              </a:defRPr>
            </a:lvl2pPr>
            <a:lvl3pPr lvl="2" rtl="0" algn="ctr">
              <a:lnSpc>
                <a:spcPct val="100000"/>
              </a:lnSpc>
              <a:spcBef>
                <a:spcPts val="0"/>
              </a:spcBef>
              <a:spcAft>
                <a:spcPts val="0"/>
              </a:spcAft>
              <a:buClr>
                <a:srgbClr val="FFC800"/>
              </a:buClr>
              <a:buSzPts val="1200"/>
              <a:buFont typeface="Nunito Light"/>
              <a:buChar char="■"/>
              <a:defRPr sz="2800">
                <a:solidFill>
                  <a:schemeClr val="accent2"/>
                </a:solidFill>
              </a:defRPr>
            </a:lvl3pPr>
            <a:lvl4pPr lvl="3" rtl="0" algn="ctr">
              <a:lnSpc>
                <a:spcPct val="100000"/>
              </a:lnSpc>
              <a:spcBef>
                <a:spcPts val="0"/>
              </a:spcBef>
              <a:spcAft>
                <a:spcPts val="0"/>
              </a:spcAft>
              <a:buClr>
                <a:srgbClr val="FFC800"/>
              </a:buClr>
              <a:buSzPts val="1200"/>
              <a:buFont typeface="Nunito Light"/>
              <a:buChar char="●"/>
              <a:defRPr sz="2800">
                <a:solidFill>
                  <a:schemeClr val="accent2"/>
                </a:solidFill>
              </a:defRPr>
            </a:lvl4pPr>
            <a:lvl5pPr lvl="4" rtl="0" algn="ctr">
              <a:lnSpc>
                <a:spcPct val="100000"/>
              </a:lnSpc>
              <a:spcBef>
                <a:spcPts val="0"/>
              </a:spcBef>
              <a:spcAft>
                <a:spcPts val="0"/>
              </a:spcAft>
              <a:buClr>
                <a:srgbClr val="434343"/>
              </a:buClr>
              <a:buSzPts val="1200"/>
              <a:buFont typeface="Nunito Light"/>
              <a:buChar char="○"/>
              <a:defRPr sz="2800">
                <a:solidFill>
                  <a:schemeClr val="accent2"/>
                </a:solidFill>
              </a:defRPr>
            </a:lvl5pPr>
            <a:lvl6pPr lvl="5" rtl="0" algn="ctr">
              <a:lnSpc>
                <a:spcPct val="100000"/>
              </a:lnSpc>
              <a:spcBef>
                <a:spcPts val="0"/>
              </a:spcBef>
              <a:spcAft>
                <a:spcPts val="0"/>
              </a:spcAft>
              <a:buClr>
                <a:srgbClr val="434343"/>
              </a:buClr>
              <a:buSzPts val="1200"/>
              <a:buFont typeface="Nunito Light"/>
              <a:buChar char="■"/>
              <a:defRPr sz="2800">
                <a:solidFill>
                  <a:schemeClr val="accent2"/>
                </a:solidFill>
              </a:defRPr>
            </a:lvl6pPr>
            <a:lvl7pPr lvl="6" rtl="0" algn="ctr">
              <a:lnSpc>
                <a:spcPct val="100000"/>
              </a:lnSpc>
              <a:spcBef>
                <a:spcPts val="0"/>
              </a:spcBef>
              <a:spcAft>
                <a:spcPts val="0"/>
              </a:spcAft>
              <a:buClr>
                <a:srgbClr val="434343"/>
              </a:buClr>
              <a:buSzPts val="1200"/>
              <a:buFont typeface="Nunito Light"/>
              <a:buChar char="●"/>
              <a:defRPr sz="2800">
                <a:solidFill>
                  <a:schemeClr val="accent2"/>
                </a:solidFill>
              </a:defRPr>
            </a:lvl7pPr>
            <a:lvl8pPr lvl="7" rtl="0" algn="ctr">
              <a:lnSpc>
                <a:spcPct val="100000"/>
              </a:lnSpc>
              <a:spcBef>
                <a:spcPts val="0"/>
              </a:spcBef>
              <a:spcAft>
                <a:spcPts val="0"/>
              </a:spcAft>
              <a:buClr>
                <a:srgbClr val="434343"/>
              </a:buClr>
              <a:buSzPts val="1200"/>
              <a:buFont typeface="Nunito Light"/>
              <a:buChar char="○"/>
              <a:defRPr sz="2800">
                <a:solidFill>
                  <a:schemeClr val="accent2"/>
                </a:solidFill>
              </a:defRPr>
            </a:lvl8pPr>
            <a:lvl9pPr lvl="8" rtl="0" algn="ctr">
              <a:lnSpc>
                <a:spcPct val="100000"/>
              </a:lnSpc>
              <a:spcBef>
                <a:spcPts val="0"/>
              </a:spcBef>
              <a:spcAft>
                <a:spcPts val="0"/>
              </a:spcAft>
              <a:buClr>
                <a:srgbClr val="434343"/>
              </a:buClr>
              <a:buSzPts val="1200"/>
              <a:buFont typeface="Nunito Light"/>
              <a:buChar char="■"/>
              <a:defRPr sz="2800">
                <a:solidFill>
                  <a:schemeClr val="accent2"/>
                </a:solidFill>
              </a:defRPr>
            </a:lvl9pPr>
          </a:lstStyle>
          <a:p/>
        </p:txBody>
      </p:sp>
      <p:cxnSp>
        <p:nvCxnSpPr>
          <p:cNvPr id="399" name="Google Shape;399;p55"/>
          <p:cNvCxnSpPr/>
          <p:nvPr/>
        </p:nvCxnSpPr>
        <p:spPr>
          <a:xfrm>
            <a:off x="8843050" y="1294500"/>
            <a:ext cx="0" cy="836700"/>
          </a:xfrm>
          <a:prstGeom prst="straightConnector1">
            <a:avLst/>
          </a:prstGeom>
          <a:noFill/>
          <a:ln cap="flat" cmpd="sng" w="9525">
            <a:solidFill>
              <a:schemeClr val="lt1"/>
            </a:solidFill>
            <a:prstDash val="solid"/>
            <a:round/>
            <a:headEnd len="med" w="med" type="none"/>
            <a:tailEnd len="med" w="med" type="triangle"/>
          </a:ln>
        </p:spPr>
      </p:cxnSp>
      <p:grpSp>
        <p:nvGrpSpPr>
          <p:cNvPr id="400" name="Google Shape;400;p55"/>
          <p:cNvGrpSpPr/>
          <p:nvPr/>
        </p:nvGrpSpPr>
        <p:grpSpPr>
          <a:xfrm>
            <a:off x="8714292" y="2528775"/>
            <a:ext cx="257509" cy="1202688"/>
            <a:chOff x="8714292" y="2528775"/>
            <a:chExt cx="257509" cy="1202688"/>
          </a:xfrm>
        </p:grpSpPr>
        <p:sp>
          <p:nvSpPr>
            <p:cNvPr id="401" name="Google Shape;401;p55"/>
            <p:cNvSpPr/>
            <p:nvPr/>
          </p:nvSpPr>
          <p:spPr>
            <a:xfrm rot="5400000">
              <a:off x="8714292" y="3490263"/>
              <a:ext cx="241200" cy="2412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5"/>
            <p:cNvSpPr/>
            <p:nvPr/>
          </p:nvSpPr>
          <p:spPr>
            <a:xfrm rot="5400000">
              <a:off x="8796492" y="3170601"/>
              <a:ext cx="159000" cy="159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5"/>
            <p:cNvSpPr/>
            <p:nvPr/>
          </p:nvSpPr>
          <p:spPr>
            <a:xfrm rot="5400000">
              <a:off x="8780101" y="2833385"/>
              <a:ext cx="191700" cy="1917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5"/>
            <p:cNvSpPr/>
            <p:nvPr/>
          </p:nvSpPr>
          <p:spPr>
            <a:xfrm rot="5400000">
              <a:off x="8796492" y="2528775"/>
              <a:ext cx="159000" cy="159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5" name="Google Shape;405;p55"/>
          <p:cNvCxnSpPr/>
          <p:nvPr/>
        </p:nvCxnSpPr>
        <p:spPr>
          <a:xfrm>
            <a:off x="0" y="4946600"/>
            <a:ext cx="5424300" cy="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solidFill>
          <a:schemeClr val="dk1"/>
        </a:solidFill>
      </p:bgPr>
    </p:bg>
    <p:spTree>
      <p:nvGrpSpPr>
        <p:cNvPr id="406" name="Shape 406"/>
        <p:cNvGrpSpPr/>
        <p:nvPr/>
      </p:nvGrpSpPr>
      <p:grpSpPr>
        <a:xfrm>
          <a:off x="0" y="0"/>
          <a:ext cx="0" cy="0"/>
          <a:chOff x="0" y="0"/>
          <a:chExt cx="0" cy="0"/>
        </a:xfrm>
      </p:grpSpPr>
      <p:sp>
        <p:nvSpPr>
          <p:cNvPr id="407" name="Google Shape;407;p56"/>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6"/>
          <p:cNvSpPr txBox="1"/>
          <p:nvPr>
            <p:ph type="title"/>
          </p:nvPr>
        </p:nvSpPr>
        <p:spPr>
          <a:xfrm>
            <a:off x="720000" y="539660"/>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9" name="Google Shape;409;p56"/>
          <p:cNvSpPr txBox="1"/>
          <p:nvPr>
            <p:ph idx="2" type="title"/>
          </p:nvPr>
        </p:nvSpPr>
        <p:spPr>
          <a:xfrm>
            <a:off x="937625" y="2625751"/>
            <a:ext cx="2175300" cy="40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0" name="Google Shape;410;p56"/>
          <p:cNvSpPr txBox="1"/>
          <p:nvPr>
            <p:ph idx="1" type="subTitle"/>
          </p:nvPr>
        </p:nvSpPr>
        <p:spPr>
          <a:xfrm>
            <a:off x="937625" y="3103200"/>
            <a:ext cx="2175300" cy="100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1" name="Google Shape;411;p56"/>
          <p:cNvSpPr txBox="1"/>
          <p:nvPr>
            <p:ph idx="3" type="title"/>
          </p:nvPr>
        </p:nvSpPr>
        <p:spPr>
          <a:xfrm>
            <a:off x="3484350" y="2625751"/>
            <a:ext cx="2175300" cy="40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2" name="Google Shape;412;p56"/>
          <p:cNvSpPr txBox="1"/>
          <p:nvPr>
            <p:ph idx="4" type="subTitle"/>
          </p:nvPr>
        </p:nvSpPr>
        <p:spPr>
          <a:xfrm>
            <a:off x="3484350" y="3103200"/>
            <a:ext cx="2175300" cy="100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3" name="Google Shape;413;p56"/>
          <p:cNvSpPr txBox="1"/>
          <p:nvPr>
            <p:ph idx="5" type="title"/>
          </p:nvPr>
        </p:nvSpPr>
        <p:spPr>
          <a:xfrm>
            <a:off x="6031075" y="2625751"/>
            <a:ext cx="2175300" cy="408900"/>
          </a:xfrm>
          <a:prstGeom prst="rect">
            <a:avLst/>
          </a:prstGeom>
        </p:spPr>
        <p:txBody>
          <a:bodyPr anchorCtr="0" anchor="b" bIns="91425" lIns="91425" spcFirstLastPara="1" rIns="91425" wrap="square" tIns="91425">
            <a:noAutofit/>
          </a:bodyPr>
          <a:lstStyle>
            <a:lvl1pPr lvl="0" rtl="0" algn="ctr">
              <a:lnSpc>
                <a:spcPct val="115000"/>
              </a:lnSpc>
              <a:spcBef>
                <a:spcPts val="1800"/>
              </a:spcBef>
              <a:spcAft>
                <a:spcPts val="0"/>
              </a:spcAft>
              <a:buSzPts val="2500"/>
              <a:buNone/>
              <a:defRPr sz="2500">
                <a:solidFill>
                  <a:schemeClr val="lt1"/>
                </a:solidFill>
              </a:defRPr>
            </a:lvl1pPr>
            <a:lvl2pPr lvl="1" rtl="0" algn="ctr">
              <a:spcBef>
                <a:spcPts val="40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4" name="Google Shape;414;p56"/>
          <p:cNvSpPr txBox="1"/>
          <p:nvPr>
            <p:ph idx="6" type="subTitle"/>
          </p:nvPr>
        </p:nvSpPr>
        <p:spPr>
          <a:xfrm>
            <a:off x="6031075" y="3103200"/>
            <a:ext cx="2175300" cy="100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415" name="Google Shape;415;p56"/>
          <p:cNvCxnSpPr/>
          <p:nvPr/>
        </p:nvCxnSpPr>
        <p:spPr>
          <a:xfrm>
            <a:off x="724400" y="4847900"/>
            <a:ext cx="7690500" cy="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solidFill>
          <a:schemeClr val="dk1"/>
        </a:solidFill>
      </p:bgPr>
    </p:bg>
    <p:spTree>
      <p:nvGrpSpPr>
        <p:cNvPr id="416" name="Shape 416"/>
        <p:cNvGrpSpPr/>
        <p:nvPr/>
      </p:nvGrpSpPr>
      <p:grpSpPr>
        <a:xfrm>
          <a:off x="0" y="0"/>
          <a:ext cx="0" cy="0"/>
          <a:chOff x="0" y="0"/>
          <a:chExt cx="0" cy="0"/>
        </a:xfrm>
      </p:grpSpPr>
      <p:sp>
        <p:nvSpPr>
          <p:cNvPr id="417" name="Google Shape;417;p57"/>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7"/>
          <p:cNvSpPr txBox="1"/>
          <p:nvPr>
            <p:ph type="title"/>
          </p:nvPr>
        </p:nvSpPr>
        <p:spPr>
          <a:xfrm>
            <a:off x="720000" y="539660"/>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9" name="Google Shape;419;p57"/>
          <p:cNvSpPr txBox="1"/>
          <p:nvPr>
            <p:ph idx="2" type="title"/>
          </p:nvPr>
        </p:nvSpPr>
        <p:spPr>
          <a:xfrm>
            <a:off x="1552673" y="1884248"/>
            <a:ext cx="25713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420" name="Google Shape;420;p57"/>
          <p:cNvSpPr txBox="1"/>
          <p:nvPr>
            <p:ph idx="1" type="subTitle"/>
          </p:nvPr>
        </p:nvSpPr>
        <p:spPr>
          <a:xfrm>
            <a:off x="1552673" y="2235400"/>
            <a:ext cx="2571300" cy="55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1" name="Google Shape;421;p57"/>
          <p:cNvSpPr txBox="1"/>
          <p:nvPr>
            <p:ph idx="3" type="title"/>
          </p:nvPr>
        </p:nvSpPr>
        <p:spPr>
          <a:xfrm>
            <a:off x="5020028" y="1884248"/>
            <a:ext cx="25713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422" name="Google Shape;422;p57"/>
          <p:cNvSpPr txBox="1"/>
          <p:nvPr>
            <p:ph idx="4" type="subTitle"/>
          </p:nvPr>
        </p:nvSpPr>
        <p:spPr>
          <a:xfrm>
            <a:off x="5020028" y="2235400"/>
            <a:ext cx="2571300" cy="55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3" name="Google Shape;423;p57"/>
          <p:cNvSpPr txBox="1"/>
          <p:nvPr>
            <p:ph idx="5" type="title"/>
          </p:nvPr>
        </p:nvSpPr>
        <p:spPr>
          <a:xfrm>
            <a:off x="1552673" y="3700303"/>
            <a:ext cx="25713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424" name="Google Shape;424;p57"/>
          <p:cNvSpPr txBox="1"/>
          <p:nvPr>
            <p:ph idx="6" type="subTitle"/>
          </p:nvPr>
        </p:nvSpPr>
        <p:spPr>
          <a:xfrm>
            <a:off x="1552673" y="4052471"/>
            <a:ext cx="2571300" cy="54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5" name="Google Shape;425;p57"/>
          <p:cNvSpPr txBox="1"/>
          <p:nvPr>
            <p:ph idx="7" type="title"/>
          </p:nvPr>
        </p:nvSpPr>
        <p:spPr>
          <a:xfrm>
            <a:off x="5020028" y="3700303"/>
            <a:ext cx="25713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426" name="Google Shape;426;p57"/>
          <p:cNvSpPr txBox="1"/>
          <p:nvPr>
            <p:ph idx="8" type="subTitle"/>
          </p:nvPr>
        </p:nvSpPr>
        <p:spPr>
          <a:xfrm>
            <a:off x="5020028" y="4043700"/>
            <a:ext cx="2571300" cy="54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427" name="Google Shape;427;p57"/>
          <p:cNvCxnSpPr/>
          <p:nvPr/>
        </p:nvCxnSpPr>
        <p:spPr>
          <a:xfrm rot="10800000">
            <a:off x="8843050" y="4205825"/>
            <a:ext cx="0" cy="836700"/>
          </a:xfrm>
          <a:prstGeom prst="straightConnector1">
            <a:avLst/>
          </a:prstGeom>
          <a:noFill/>
          <a:ln cap="flat" cmpd="sng" w="9525">
            <a:solidFill>
              <a:schemeClr val="lt1"/>
            </a:solidFill>
            <a:prstDash val="solid"/>
            <a:round/>
            <a:headEnd len="med" w="med" type="none"/>
            <a:tailEnd len="med" w="med" type="triangle"/>
          </a:ln>
        </p:spPr>
      </p:cxnSp>
      <p:grpSp>
        <p:nvGrpSpPr>
          <p:cNvPr id="428" name="Google Shape;428;p57"/>
          <p:cNvGrpSpPr/>
          <p:nvPr/>
        </p:nvGrpSpPr>
        <p:grpSpPr>
          <a:xfrm>
            <a:off x="8714292" y="2528775"/>
            <a:ext cx="257509" cy="1202688"/>
            <a:chOff x="8714292" y="2528775"/>
            <a:chExt cx="257509" cy="1202688"/>
          </a:xfrm>
        </p:grpSpPr>
        <p:sp>
          <p:nvSpPr>
            <p:cNvPr id="429" name="Google Shape;429;p57"/>
            <p:cNvSpPr/>
            <p:nvPr/>
          </p:nvSpPr>
          <p:spPr>
            <a:xfrm rot="5400000">
              <a:off x="8714292" y="3490263"/>
              <a:ext cx="241200" cy="2412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7"/>
            <p:cNvSpPr/>
            <p:nvPr/>
          </p:nvSpPr>
          <p:spPr>
            <a:xfrm rot="5400000">
              <a:off x="8796492" y="3170601"/>
              <a:ext cx="159000" cy="159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7"/>
            <p:cNvSpPr/>
            <p:nvPr/>
          </p:nvSpPr>
          <p:spPr>
            <a:xfrm rot="5400000">
              <a:off x="8780101" y="2833385"/>
              <a:ext cx="191700" cy="1917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7"/>
            <p:cNvSpPr/>
            <p:nvPr/>
          </p:nvSpPr>
          <p:spPr>
            <a:xfrm rot="5400000">
              <a:off x="8796492" y="2528775"/>
              <a:ext cx="159000" cy="159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solidFill>
          <a:schemeClr val="dk1"/>
        </a:solidFill>
      </p:bgPr>
    </p:bg>
    <p:spTree>
      <p:nvGrpSpPr>
        <p:cNvPr id="433" name="Shape 433"/>
        <p:cNvGrpSpPr/>
        <p:nvPr/>
      </p:nvGrpSpPr>
      <p:grpSpPr>
        <a:xfrm>
          <a:off x="0" y="0"/>
          <a:ext cx="0" cy="0"/>
          <a:chOff x="0" y="0"/>
          <a:chExt cx="0" cy="0"/>
        </a:xfrm>
      </p:grpSpPr>
      <p:sp>
        <p:nvSpPr>
          <p:cNvPr id="434" name="Google Shape;434;p58"/>
          <p:cNvSpPr/>
          <p:nvPr/>
        </p:nvSpPr>
        <p:spPr>
          <a:xfrm>
            <a:off x="0" y="-67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8"/>
          <p:cNvSpPr txBox="1"/>
          <p:nvPr>
            <p:ph type="title"/>
          </p:nvPr>
        </p:nvSpPr>
        <p:spPr>
          <a:xfrm>
            <a:off x="720000" y="539496"/>
            <a:ext cx="7704000" cy="39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0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6" name="Google Shape;436;p58"/>
          <p:cNvSpPr txBox="1"/>
          <p:nvPr>
            <p:ph idx="2" type="title"/>
          </p:nvPr>
        </p:nvSpPr>
        <p:spPr>
          <a:xfrm>
            <a:off x="1101225" y="1851220"/>
            <a:ext cx="1986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437" name="Google Shape;437;p58"/>
          <p:cNvSpPr txBox="1"/>
          <p:nvPr>
            <p:ph idx="1" type="subTitle"/>
          </p:nvPr>
        </p:nvSpPr>
        <p:spPr>
          <a:xfrm>
            <a:off x="1101225" y="23455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438" name="Google Shape;438;p58"/>
          <p:cNvSpPr txBox="1"/>
          <p:nvPr>
            <p:ph idx="3" type="title"/>
          </p:nvPr>
        </p:nvSpPr>
        <p:spPr>
          <a:xfrm>
            <a:off x="3579000" y="1851220"/>
            <a:ext cx="1986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439" name="Google Shape;439;p58"/>
          <p:cNvSpPr txBox="1"/>
          <p:nvPr>
            <p:ph idx="4" type="subTitle"/>
          </p:nvPr>
        </p:nvSpPr>
        <p:spPr>
          <a:xfrm>
            <a:off x="3579000" y="23455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440" name="Google Shape;440;p58"/>
          <p:cNvSpPr txBox="1"/>
          <p:nvPr>
            <p:ph idx="5" type="title"/>
          </p:nvPr>
        </p:nvSpPr>
        <p:spPr>
          <a:xfrm>
            <a:off x="1101225" y="3613628"/>
            <a:ext cx="1986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441" name="Google Shape;441;p58"/>
          <p:cNvSpPr txBox="1"/>
          <p:nvPr>
            <p:ph idx="6" type="subTitle"/>
          </p:nvPr>
        </p:nvSpPr>
        <p:spPr>
          <a:xfrm>
            <a:off x="1101225" y="410802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442" name="Google Shape;442;p58"/>
          <p:cNvSpPr txBox="1"/>
          <p:nvPr>
            <p:ph idx="7" type="title"/>
          </p:nvPr>
        </p:nvSpPr>
        <p:spPr>
          <a:xfrm>
            <a:off x="3579000" y="3613628"/>
            <a:ext cx="1986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443" name="Google Shape;443;p58"/>
          <p:cNvSpPr txBox="1"/>
          <p:nvPr>
            <p:ph idx="8" type="subTitle"/>
          </p:nvPr>
        </p:nvSpPr>
        <p:spPr>
          <a:xfrm>
            <a:off x="3579000" y="410802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444" name="Google Shape;444;p58"/>
          <p:cNvSpPr txBox="1"/>
          <p:nvPr>
            <p:ph idx="9" type="title"/>
          </p:nvPr>
        </p:nvSpPr>
        <p:spPr>
          <a:xfrm>
            <a:off x="6056775" y="1851220"/>
            <a:ext cx="1986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445" name="Google Shape;445;p58"/>
          <p:cNvSpPr txBox="1"/>
          <p:nvPr>
            <p:ph idx="13" type="subTitle"/>
          </p:nvPr>
        </p:nvSpPr>
        <p:spPr>
          <a:xfrm>
            <a:off x="6056775" y="23455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446" name="Google Shape;446;p58"/>
          <p:cNvSpPr txBox="1"/>
          <p:nvPr>
            <p:ph idx="14" type="title"/>
          </p:nvPr>
        </p:nvSpPr>
        <p:spPr>
          <a:xfrm>
            <a:off x="6056775" y="3613628"/>
            <a:ext cx="1986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447" name="Google Shape;447;p58"/>
          <p:cNvSpPr txBox="1"/>
          <p:nvPr>
            <p:ph idx="15" type="subTitle"/>
          </p:nvPr>
        </p:nvSpPr>
        <p:spPr>
          <a:xfrm>
            <a:off x="6056775" y="410802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solidFill>
          <a:schemeClr val="dk1"/>
        </a:solidFill>
      </p:bgPr>
    </p:bg>
    <p:spTree>
      <p:nvGrpSpPr>
        <p:cNvPr id="448" name="Shape 448"/>
        <p:cNvGrpSpPr/>
        <p:nvPr/>
      </p:nvGrpSpPr>
      <p:grpSpPr>
        <a:xfrm>
          <a:off x="0" y="0"/>
          <a:ext cx="0" cy="0"/>
          <a:chOff x="0" y="0"/>
          <a:chExt cx="0" cy="0"/>
        </a:xfrm>
      </p:grpSpPr>
      <p:sp>
        <p:nvSpPr>
          <p:cNvPr id="449" name="Google Shape;449;p59"/>
          <p:cNvSpPr txBox="1"/>
          <p:nvPr>
            <p:ph hasCustomPrompt="1" type="title"/>
          </p:nvPr>
        </p:nvSpPr>
        <p:spPr>
          <a:xfrm>
            <a:off x="735225" y="616475"/>
            <a:ext cx="4113000" cy="6432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50" name="Google Shape;450;p59"/>
          <p:cNvSpPr txBox="1"/>
          <p:nvPr>
            <p:ph idx="1" type="subTitle"/>
          </p:nvPr>
        </p:nvSpPr>
        <p:spPr>
          <a:xfrm>
            <a:off x="735228" y="1294500"/>
            <a:ext cx="4114800" cy="338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accent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51" name="Google Shape;451;p59"/>
          <p:cNvSpPr txBox="1"/>
          <p:nvPr>
            <p:ph hasCustomPrompt="1" idx="2" type="title"/>
          </p:nvPr>
        </p:nvSpPr>
        <p:spPr>
          <a:xfrm>
            <a:off x="4328998" y="2066975"/>
            <a:ext cx="4114800" cy="6402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52" name="Google Shape;452;p59"/>
          <p:cNvSpPr txBox="1"/>
          <p:nvPr>
            <p:ph idx="3" type="subTitle"/>
          </p:nvPr>
        </p:nvSpPr>
        <p:spPr>
          <a:xfrm>
            <a:off x="4328998" y="2741552"/>
            <a:ext cx="4114800" cy="3384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PT Sans"/>
              <a:buNone/>
              <a:defRPr sz="1600">
                <a:solidFill>
                  <a:schemeClr val="accent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53" name="Google Shape;453;p59"/>
          <p:cNvSpPr txBox="1"/>
          <p:nvPr>
            <p:ph hasCustomPrompt="1" idx="4" type="title"/>
          </p:nvPr>
        </p:nvSpPr>
        <p:spPr>
          <a:xfrm>
            <a:off x="735231" y="3514486"/>
            <a:ext cx="4110900" cy="6432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54" name="Google Shape;454;p59"/>
          <p:cNvSpPr txBox="1"/>
          <p:nvPr>
            <p:ph idx="5" type="subTitle"/>
          </p:nvPr>
        </p:nvSpPr>
        <p:spPr>
          <a:xfrm>
            <a:off x="735231" y="4188619"/>
            <a:ext cx="4114800" cy="338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accent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55" name="Google Shape;455;p59"/>
          <p:cNvSpPr/>
          <p:nvPr/>
        </p:nvSpPr>
        <p:spPr>
          <a:xfrm rot="5400000">
            <a:off x="8547163" y="4162474"/>
            <a:ext cx="446100" cy="4461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9"/>
          <p:cNvSpPr/>
          <p:nvPr/>
        </p:nvSpPr>
        <p:spPr>
          <a:xfrm rot="5400000">
            <a:off x="8699263" y="3571544"/>
            <a:ext cx="294000" cy="294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9"/>
          <p:cNvSpPr/>
          <p:nvPr/>
        </p:nvSpPr>
        <p:spPr>
          <a:xfrm rot="5400000">
            <a:off x="8669113" y="2948164"/>
            <a:ext cx="354300" cy="3543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9"/>
          <p:cNvSpPr/>
          <p:nvPr/>
        </p:nvSpPr>
        <p:spPr>
          <a:xfrm rot="5400000">
            <a:off x="8699263" y="2385059"/>
            <a:ext cx="294000" cy="294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bg>
      <p:bgPr>
        <a:solidFill>
          <a:schemeClr val="dk1"/>
        </a:solidFill>
      </p:bgPr>
    </p:bg>
    <p:spTree>
      <p:nvGrpSpPr>
        <p:cNvPr id="459" name="Shape 459"/>
        <p:cNvGrpSpPr/>
        <p:nvPr/>
      </p:nvGrpSpPr>
      <p:grpSpPr>
        <a:xfrm>
          <a:off x="0" y="0"/>
          <a:ext cx="0" cy="0"/>
          <a:chOff x="0" y="0"/>
          <a:chExt cx="0" cy="0"/>
        </a:xfrm>
      </p:grpSpPr>
      <p:sp>
        <p:nvSpPr>
          <p:cNvPr id="460" name="Google Shape;460;p60"/>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0"/>
          <p:cNvSpPr txBox="1"/>
          <p:nvPr>
            <p:ph hasCustomPrompt="1" type="title"/>
          </p:nvPr>
        </p:nvSpPr>
        <p:spPr>
          <a:xfrm>
            <a:off x="1184375" y="1971763"/>
            <a:ext cx="745500" cy="40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2" name="Google Shape;462;p60"/>
          <p:cNvSpPr txBox="1"/>
          <p:nvPr>
            <p:ph idx="1" type="subTitle"/>
          </p:nvPr>
        </p:nvSpPr>
        <p:spPr>
          <a:xfrm>
            <a:off x="706025" y="3631695"/>
            <a:ext cx="17022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accent1"/>
                </a:solidFill>
              </a:defRPr>
            </a:lvl1pPr>
            <a:lvl2pPr lvl="1" rtl="0" algn="ctr">
              <a:lnSpc>
                <a:spcPct val="100000"/>
              </a:lnSpc>
              <a:spcBef>
                <a:spcPts val="160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63" name="Google Shape;463;p60"/>
          <p:cNvSpPr txBox="1"/>
          <p:nvPr>
            <p:ph idx="2" type="subTitle"/>
          </p:nvPr>
        </p:nvSpPr>
        <p:spPr>
          <a:xfrm>
            <a:off x="706775" y="3157324"/>
            <a:ext cx="17007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Bebas Neue"/>
              <a:buNone/>
              <a:defRPr sz="2500">
                <a:solidFill>
                  <a:schemeClr val="lt1"/>
                </a:solidFill>
                <a:latin typeface="Bebas Neue"/>
                <a:ea typeface="Bebas Neue"/>
                <a:cs typeface="Bebas Neue"/>
                <a:sym typeface="Bebas Neu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464" name="Google Shape;464;p60"/>
          <p:cNvSpPr txBox="1"/>
          <p:nvPr>
            <p:ph hasCustomPrompt="1" idx="3" type="title"/>
          </p:nvPr>
        </p:nvSpPr>
        <p:spPr>
          <a:xfrm>
            <a:off x="3189406" y="3402200"/>
            <a:ext cx="745500" cy="40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5" name="Google Shape;465;p60"/>
          <p:cNvSpPr txBox="1"/>
          <p:nvPr>
            <p:ph idx="4" type="subTitle"/>
          </p:nvPr>
        </p:nvSpPr>
        <p:spPr>
          <a:xfrm>
            <a:off x="2711056" y="2029875"/>
            <a:ext cx="17022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accent1"/>
                </a:solidFill>
              </a:defRPr>
            </a:lvl1pPr>
            <a:lvl2pPr lvl="1" rtl="0" algn="ctr">
              <a:lnSpc>
                <a:spcPct val="100000"/>
              </a:lnSpc>
              <a:spcBef>
                <a:spcPts val="160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66" name="Google Shape;466;p60"/>
          <p:cNvSpPr txBox="1"/>
          <p:nvPr>
            <p:ph idx="5" type="subTitle"/>
          </p:nvPr>
        </p:nvSpPr>
        <p:spPr>
          <a:xfrm>
            <a:off x="2711056" y="1561320"/>
            <a:ext cx="1702200" cy="47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Bebas Neue"/>
              <a:buNone/>
              <a:defRPr sz="2500">
                <a:solidFill>
                  <a:schemeClr val="lt1"/>
                </a:solidFill>
                <a:latin typeface="Bebas Neue"/>
                <a:ea typeface="Bebas Neue"/>
                <a:cs typeface="Bebas Neue"/>
                <a:sym typeface="Bebas Neu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467" name="Google Shape;467;p60"/>
          <p:cNvSpPr txBox="1"/>
          <p:nvPr>
            <p:ph idx="6" type="title"/>
          </p:nvPr>
        </p:nvSpPr>
        <p:spPr>
          <a:xfrm>
            <a:off x="720000" y="539660"/>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8" name="Google Shape;468;p60"/>
          <p:cNvSpPr txBox="1"/>
          <p:nvPr>
            <p:ph hasCustomPrompt="1" idx="7" type="title"/>
          </p:nvPr>
        </p:nvSpPr>
        <p:spPr>
          <a:xfrm>
            <a:off x="5128888" y="3402200"/>
            <a:ext cx="876600" cy="40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9" name="Google Shape;469;p60"/>
          <p:cNvSpPr txBox="1"/>
          <p:nvPr>
            <p:ph idx="8" type="subTitle"/>
          </p:nvPr>
        </p:nvSpPr>
        <p:spPr>
          <a:xfrm>
            <a:off x="4716088" y="2029875"/>
            <a:ext cx="17022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accent1"/>
                </a:solidFill>
              </a:defRPr>
            </a:lvl1pPr>
            <a:lvl2pPr lvl="1" rtl="0" algn="ctr">
              <a:lnSpc>
                <a:spcPct val="100000"/>
              </a:lnSpc>
              <a:spcBef>
                <a:spcPts val="160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0" name="Google Shape;470;p60"/>
          <p:cNvSpPr txBox="1"/>
          <p:nvPr>
            <p:ph idx="9" type="subTitle"/>
          </p:nvPr>
        </p:nvSpPr>
        <p:spPr>
          <a:xfrm>
            <a:off x="4716838" y="1561020"/>
            <a:ext cx="17007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Bebas Neue"/>
              <a:buNone/>
              <a:defRPr sz="2500">
                <a:solidFill>
                  <a:schemeClr val="lt1"/>
                </a:solidFill>
                <a:latin typeface="Bebas Neue"/>
                <a:ea typeface="Bebas Neue"/>
                <a:cs typeface="Bebas Neue"/>
                <a:sym typeface="Bebas Neu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471" name="Google Shape;471;p60"/>
          <p:cNvSpPr txBox="1"/>
          <p:nvPr>
            <p:ph hasCustomPrompt="1" idx="13" type="title"/>
          </p:nvPr>
        </p:nvSpPr>
        <p:spPr>
          <a:xfrm>
            <a:off x="7199469" y="1971763"/>
            <a:ext cx="745500" cy="40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2" name="Google Shape;472;p60"/>
          <p:cNvSpPr txBox="1"/>
          <p:nvPr>
            <p:ph idx="14" type="subTitle"/>
          </p:nvPr>
        </p:nvSpPr>
        <p:spPr>
          <a:xfrm>
            <a:off x="6721119" y="3631695"/>
            <a:ext cx="17022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accent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3" name="Google Shape;473;p60"/>
          <p:cNvSpPr txBox="1"/>
          <p:nvPr>
            <p:ph idx="15" type="subTitle"/>
          </p:nvPr>
        </p:nvSpPr>
        <p:spPr>
          <a:xfrm>
            <a:off x="6721119" y="3157474"/>
            <a:ext cx="1702200" cy="47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Bebas Neue"/>
              <a:buNone/>
              <a:defRPr sz="2500">
                <a:solidFill>
                  <a:schemeClr val="lt1"/>
                </a:solidFill>
                <a:latin typeface="Bebas Neue"/>
                <a:ea typeface="Bebas Neue"/>
                <a:cs typeface="Bebas Neue"/>
                <a:sym typeface="Bebas Neu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cxnSp>
        <p:nvCxnSpPr>
          <p:cNvPr id="474" name="Google Shape;474;p60"/>
          <p:cNvCxnSpPr/>
          <p:nvPr/>
        </p:nvCxnSpPr>
        <p:spPr>
          <a:xfrm rot="10800000">
            <a:off x="2326975" y="4829575"/>
            <a:ext cx="6103800" cy="0"/>
          </a:xfrm>
          <a:prstGeom prst="straightConnector1">
            <a:avLst/>
          </a:prstGeom>
          <a:noFill/>
          <a:ln cap="flat" cmpd="sng" w="9525">
            <a:solidFill>
              <a:srgbClr val="42FFB7"/>
            </a:solidFill>
            <a:prstDash val="solid"/>
            <a:round/>
            <a:headEnd len="med" w="med" type="none"/>
            <a:tailEnd len="med" w="med" type="triangle"/>
          </a:ln>
        </p:spPr>
      </p:cxnSp>
      <p:sp>
        <p:nvSpPr>
          <p:cNvPr id="475" name="Google Shape;475;p60"/>
          <p:cNvSpPr/>
          <p:nvPr/>
        </p:nvSpPr>
        <p:spPr>
          <a:xfrm rot="10800000">
            <a:off x="713226" y="4674092"/>
            <a:ext cx="291300" cy="291300"/>
          </a:xfrm>
          <a:prstGeom prst="blockArc">
            <a:avLst>
              <a:gd fmla="val 10800000" name="adj1"/>
              <a:gd fmla="val 0" name="adj2"/>
              <a:gd fmla="val 25000" name="adj3"/>
            </a:avLst>
          </a:prstGeom>
          <a:solidFill>
            <a:srgbClr val="42F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0"/>
          <p:cNvSpPr/>
          <p:nvPr/>
        </p:nvSpPr>
        <p:spPr>
          <a:xfrm rot="10800000">
            <a:off x="1198216" y="4773392"/>
            <a:ext cx="192000" cy="192000"/>
          </a:xfrm>
          <a:prstGeom prst="flowChartDelay">
            <a:avLst/>
          </a:prstGeom>
          <a:solidFill>
            <a:srgbClr val="42F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0"/>
          <p:cNvSpPr/>
          <p:nvPr/>
        </p:nvSpPr>
        <p:spPr>
          <a:xfrm rot="10800000">
            <a:off x="1565786" y="4753770"/>
            <a:ext cx="231300" cy="231300"/>
          </a:xfrm>
          <a:prstGeom prst="donut">
            <a:avLst>
              <a:gd fmla="val 25000" name="adj"/>
            </a:avLst>
          </a:prstGeom>
          <a:solidFill>
            <a:srgbClr val="42F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0"/>
          <p:cNvSpPr/>
          <p:nvPr/>
        </p:nvSpPr>
        <p:spPr>
          <a:xfrm rot="10800000">
            <a:off x="1972614" y="4773392"/>
            <a:ext cx="192000" cy="192000"/>
          </a:xfrm>
          <a:prstGeom prst="teardrop">
            <a:avLst>
              <a:gd fmla="val 100000" name="adj"/>
            </a:avLst>
          </a:prstGeom>
          <a:solidFill>
            <a:srgbClr val="42F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bg>
      <p:bgPr>
        <a:solidFill>
          <a:schemeClr val="dk1"/>
        </a:solidFill>
      </p:bgPr>
    </p:bg>
    <p:spTree>
      <p:nvGrpSpPr>
        <p:cNvPr id="479" name="Shape 479"/>
        <p:cNvGrpSpPr/>
        <p:nvPr/>
      </p:nvGrpSpPr>
      <p:grpSpPr>
        <a:xfrm>
          <a:off x="0" y="0"/>
          <a:ext cx="0" cy="0"/>
          <a:chOff x="0" y="0"/>
          <a:chExt cx="0" cy="0"/>
        </a:xfrm>
      </p:grpSpPr>
      <p:sp>
        <p:nvSpPr>
          <p:cNvPr id="480" name="Google Shape;480;p61"/>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1"/>
          <p:cNvSpPr txBox="1"/>
          <p:nvPr>
            <p:ph type="title"/>
          </p:nvPr>
        </p:nvSpPr>
        <p:spPr>
          <a:xfrm>
            <a:off x="720000" y="539510"/>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31" name="Shape 31"/>
        <p:cNvGrpSpPr/>
        <p:nvPr/>
      </p:nvGrpSpPr>
      <p:grpSpPr>
        <a:xfrm>
          <a:off x="0" y="0"/>
          <a:ext cx="0" cy="0"/>
          <a:chOff x="0" y="0"/>
          <a:chExt cx="0" cy="0"/>
        </a:xfrm>
      </p:grpSpPr>
      <p:sp>
        <p:nvSpPr>
          <p:cNvPr id="32" name="Google Shape;32;p7"/>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7"/>
          <p:cNvSpPr txBox="1"/>
          <p:nvPr>
            <p:ph type="title"/>
          </p:nvPr>
        </p:nvSpPr>
        <p:spPr>
          <a:xfrm>
            <a:off x="726145" y="539660"/>
            <a:ext cx="4294800" cy="393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 name="Google Shape;34;p7"/>
          <p:cNvSpPr txBox="1"/>
          <p:nvPr>
            <p:ph idx="1" type="subTitle"/>
          </p:nvPr>
        </p:nvSpPr>
        <p:spPr>
          <a:xfrm>
            <a:off x="720000" y="1356213"/>
            <a:ext cx="3498600" cy="255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Font typeface="Nunito Light"/>
              <a:buChar char="●"/>
              <a:defRPr>
                <a:solidFill>
                  <a:schemeClr val="lt2"/>
                </a:solidFill>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35" name="Google Shape;35;p7"/>
          <p:cNvSpPr/>
          <p:nvPr/>
        </p:nvSpPr>
        <p:spPr>
          <a:xfrm>
            <a:off x="8476490" y="4762474"/>
            <a:ext cx="241200" cy="2412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a:off x="8156828" y="4762474"/>
            <a:ext cx="159000" cy="159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a:off x="7819613" y="4746164"/>
            <a:ext cx="191700" cy="1917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a:off x="7515002" y="4762474"/>
            <a:ext cx="159000" cy="159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_2">
    <p:bg>
      <p:bgPr>
        <a:solidFill>
          <a:schemeClr val="dk1"/>
        </a:solidFill>
      </p:bgPr>
    </p:bg>
    <p:spTree>
      <p:nvGrpSpPr>
        <p:cNvPr id="482" name="Shape 482"/>
        <p:cNvGrpSpPr/>
        <p:nvPr/>
      </p:nvGrpSpPr>
      <p:grpSpPr>
        <a:xfrm>
          <a:off x="0" y="0"/>
          <a:ext cx="0" cy="0"/>
          <a:chOff x="0" y="0"/>
          <a:chExt cx="0" cy="0"/>
        </a:xfrm>
      </p:grpSpPr>
      <p:sp>
        <p:nvSpPr>
          <p:cNvPr id="483" name="Google Shape;483;p62"/>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2"/>
          <p:cNvSpPr txBox="1"/>
          <p:nvPr>
            <p:ph type="title"/>
          </p:nvPr>
        </p:nvSpPr>
        <p:spPr>
          <a:xfrm>
            <a:off x="720000" y="539660"/>
            <a:ext cx="7704000" cy="393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_1">
    <p:bg>
      <p:bgPr>
        <a:solidFill>
          <a:schemeClr val="dk1"/>
        </a:solidFill>
      </p:bgPr>
    </p:bg>
    <p:spTree>
      <p:nvGrpSpPr>
        <p:cNvPr id="485" name="Shape 485"/>
        <p:cNvGrpSpPr/>
        <p:nvPr/>
      </p:nvGrpSpPr>
      <p:grpSpPr>
        <a:xfrm>
          <a:off x="0" y="0"/>
          <a:ext cx="0" cy="0"/>
          <a:chOff x="0" y="0"/>
          <a:chExt cx="0" cy="0"/>
        </a:xfrm>
      </p:grpSpPr>
      <p:sp>
        <p:nvSpPr>
          <p:cNvPr id="486" name="Google Shape;486;p63"/>
          <p:cNvSpPr/>
          <p:nvPr/>
        </p:nvSpPr>
        <p:spPr>
          <a:xfrm>
            <a:off x="0" y="-61100"/>
            <a:ext cx="9144000" cy="9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3"/>
          <p:cNvSpPr txBox="1"/>
          <p:nvPr>
            <p:ph type="title"/>
          </p:nvPr>
        </p:nvSpPr>
        <p:spPr>
          <a:xfrm>
            <a:off x="720000" y="539660"/>
            <a:ext cx="7704000" cy="39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488" name="Google Shape;488;p63"/>
          <p:cNvCxnSpPr/>
          <p:nvPr/>
        </p:nvCxnSpPr>
        <p:spPr>
          <a:xfrm>
            <a:off x="0" y="4766975"/>
            <a:ext cx="2526300" cy="0"/>
          </a:xfrm>
          <a:prstGeom prst="straightConnector1">
            <a:avLst/>
          </a:prstGeom>
          <a:noFill/>
          <a:ln cap="flat" cmpd="sng" w="9525">
            <a:solidFill>
              <a:srgbClr val="42FFB7"/>
            </a:solidFill>
            <a:prstDash val="solid"/>
            <a:round/>
            <a:headEnd len="med" w="med" type="none"/>
            <a:tailEnd len="med" w="med" type="triangle"/>
          </a:ln>
        </p:spPr>
      </p:cxnSp>
      <p:grpSp>
        <p:nvGrpSpPr>
          <p:cNvPr id="489" name="Google Shape;489;p63"/>
          <p:cNvGrpSpPr/>
          <p:nvPr/>
        </p:nvGrpSpPr>
        <p:grpSpPr>
          <a:xfrm rot="5400000">
            <a:off x="7848076" y="3535546"/>
            <a:ext cx="1767472" cy="378571"/>
            <a:chOff x="4402280" y="63254"/>
            <a:chExt cx="2223515" cy="476250"/>
          </a:xfrm>
        </p:grpSpPr>
        <p:sp>
          <p:nvSpPr>
            <p:cNvPr id="490" name="Google Shape;490;p63"/>
            <p:cNvSpPr/>
            <p:nvPr/>
          </p:nvSpPr>
          <p:spPr>
            <a:xfrm>
              <a:off x="6179695" y="93404"/>
              <a:ext cx="446100" cy="446100"/>
            </a:xfrm>
            <a:prstGeom prst="blockArc">
              <a:avLst>
                <a:gd fmla="val 10800000" name="adj1"/>
                <a:gd fmla="val 0" name="adj2"/>
                <a:gd fmla="val 25000" name="adj3"/>
              </a:avLst>
            </a:prstGeom>
            <a:solidFill>
              <a:srgbClr val="42F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3"/>
            <p:cNvSpPr/>
            <p:nvPr/>
          </p:nvSpPr>
          <p:spPr>
            <a:xfrm>
              <a:off x="5588765" y="93404"/>
              <a:ext cx="294000" cy="294000"/>
            </a:xfrm>
            <a:prstGeom prst="flowChartDelay">
              <a:avLst/>
            </a:prstGeom>
            <a:solidFill>
              <a:srgbClr val="42F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3"/>
            <p:cNvSpPr/>
            <p:nvPr/>
          </p:nvSpPr>
          <p:spPr>
            <a:xfrm>
              <a:off x="4965385" y="63254"/>
              <a:ext cx="354300" cy="354300"/>
            </a:xfrm>
            <a:prstGeom prst="donut">
              <a:avLst>
                <a:gd fmla="val 25000" name="adj"/>
              </a:avLst>
            </a:prstGeom>
            <a:solidFill>
              <a:srgbClr val="42F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3"/>
            <p:cNvSpPr/>
            <p:nvPr/>
          </p:nvSpPr>
          <p:spPr>
            <a:xfrm>
              <a:off x="4402280" y="93404"/>
              <a:ext cx="294000" cy="294000"/>
            </a:xfrm>
            <a:prstGeom prst="teardrop">
              <a:avLst>
                <a:gd fmla="val 100000" name="adj"/>
              </a:avLst>
            </a:prstGeom>
            <a:solidFill>
              <a:srgbClr val="42F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solidFill>
          <a:schemeClr val="dk1"/>
        </a:solidFill>
      </p:bgPr>
    </p:bg>
    <p:spTree>
      <p:nvGrpSpPr>
        <p:cNvPr id="494" name="Shape 494"/>
        <p:cNvGrpSpPr/>
        <p:nvPr/>
      </p:nvGrpSpPr>
      <p:grpSpPr>
        <a:xfrm>
          <a:off x="0" y="0"/>
          <a:ext cx="0" cy="0"/>
          <a:chOff x="0" y="0"/>
          <a:chExt cx="0" cy="0"/>
        </a:xfrm>
      </p:grpSpPr>
      <p:sp>
        <p:nvSpPr>
          <p:cNvPr id="495" name="Google Shape;495;p64"/>
          <p:cNvSpPr txBox="1"/>
          <p:nvPr>
            <p:ph type="title"/>
          </p:nvPr>
        </p:nvSpPr>
        <p:spPr>
          <a:xfrm>
            <a:off x="4982575" y="539650"/>
            <a:ext cx="3245100" cy="916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8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6" name="Google Shape;496;p64"/>
          <p:cNvSpPr txBox="1"/>
          <p:nvPr>
            <p:ph idx="1" type="subTitle"/>
          </p:nvPr>
        </p:nvSpPr>
        <p:spPr>
          <a:xfrm>
            <a:off x="4982575" y="1736450"/>
            <a:ext cx="3245100" cy="121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7" name="Google Shape;497;p64"/>
          <p:cNvSpPr txBox="1"/>
          <p:nvPr/>
        </p:nvSpPr>
        <p:spPr>
          <a:xfrm>
            <a:off x="4996031" y="3914275"/>
            <a:ext cx="3421200" cy="69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accent1"/>
                </a:solidFill>
                <a:latin typeface="Work Sans"/>
                <a:ea typeface="Work Sans"/>
                <a:cs typeface="Work Sans"/>
                <a:sym typeface="Work Sans"/>
              </a:rPr>
              <a:t>CREDITS: This presentation template was created by </a:t>
            </a:r>
            <a:r>
              <a:rPr b="1" lang="en" sz="1100">
                <a:solidFill>
                  <a:schemeClr val="accent1"/>
                </a:solidFill>
                <a:uFill>
                  <a:noFill/>
                </a:uFill>
                <a:latin typeface="Work Sans"/>
                <a:ea typeface="Work Sans"/>
                <a:cs typeface="Work Sans"/>
                <a:sym typeface="Work Sans"/>
                <a:hlinkClick r:id="rId2">
                  <a:extLst>
                    <a:ext uri="{A12FA001-AC4F-418D-AE19-62706E023703}">
                      <ahyp:hlinkClr val="tx"/>
                    </a:ext>
                  </a:extLst>
                </a:hlinkClick>
              </a:rPr>
              <a:t>Slidesgo</a:t>
            </a:r>
            <a:r>
              <a:rPr lang="en" sz="1100">
                <a:solidFill>
                  <a:schemeClr val="accent1"/>
                </a:solidFill>
                <a:latin typeface="Work Sans"/>
                <a:ea typeface="Work Sans"/>
                <a:cs typeface="Work Sans"/>
                <a:sym typeface="Work Sans"/>
              </a:rPr>
              <a:t>, and includes icons by </a:t>
            </a:r>
            <a:r>
              <a:rPr b="1" lang="en" sz="1100">
                <a:solidFill>
                  <a:schemeClr val="accent1"/>
                </a:solidFill>
                <a:uFill>
                  <a:noFill/>
                </a:uFill>
                <a:latin typeface="Work Sans"/>
                <a:ea typeface="Work Sans"/>
                <a:cs typeface="Work Sans"/>
                <a:sym typeface="Work Sans"/>
                <a:hlinkClick r:id="rId3">
                  <a:extLst>
                    <a:ext uri="{A12FA001-AC4F-418D-AE19-62706E023703}">
                      <ahyp:hlinkClr val="tx"/>
                    </a:ext>
                  </a:extLst>
                </a:hlinkClick>
              </a:rPr>
              <a:t>Flaticon</a:t>
            </a:r>
            <a:r>
              <a:rPr lang="en" sz="1100">
                <a:solidFill>
                  <a:schemeClr val="accent1"/>
                </a:solidFill>
                <a:latin typeface="Work Sans"/>
                <a:ea typeface="Work Sans"/>
                <a:cs typeface="Work Sans"/>
                <a:sym typeface="Work Sans"/>
              </a:rPr>
              <a:t>, and infographics &amp; images by </a:t>
            </a:r>
            <a:r>
              <a:rPr b="1" lang="en" sz="1100">
                <a:solidFill>
                  <a:schemeClr val="accent1"/>
                </a:solidFill>
                <a:uFill>
                  <a:noFill/>
                </a:uFill>
                <a:latin typeface="Work Sans"/>
                <a:ea typeface="Work Sans"/>
                <a:cs typeface="Work Sans"/>
                <a:sym typeface="Work Sans"/>
                <a:hlinkClick r:id="rId4">
                  <a:extLst>
                    <a:ext uri="{A12FA001-AC4F-418D-AE19-62706E023703}">
                      <ahyp:hlinkClr val="tx"/>
                    </a:ext>
                  </a:extLst>
                </a:hlinkClick>
              </a:rPr>
              <a:t>Freepik</a:t>
            </a:r>
            <a:endParaRPr b="1" sz="1100">
              <a:solidFill>
                <a:schemeClr val="accent1"/>
              </a:solidFill>
              <a:latin typeface="Work Sans"/>
              <a:ea typeface="Work Sans"/>
              <a:cs typeface="Work Sans"/>
              <a:sym typeface="Work Sans"/>
            </a:endParaRPr>
          </a:p>
        </p:txBody>
      </p:sp>
      <p:cxnSp>
        <p:nvCxnSpPr>
          <p:cNvPr id="498" name="Google Shape;498;p64"/>
          <p:cNvCxnSpPr>
            <a:endCxn id="499" idx="1"/>
          </p:cNvCxnSpPr>
          <p:nvPr/>
        </p:nvCxnSpPr>
        <p:spPr>
          <a:xfrm flipH="1" rot="10800000">
            <a:off x="377186" y="4554980"/>
            <a:ext cx="1200" cy="597900"/>
          </a:xfrm>
          <a:prstGeom prst="straightConnector1">
            <a:avLst/>
          </a:prstGeom>
          <a:noFill/>
          <a:ln cap="flat" cmpd="sng" w="9525">
            <a:solidFill>
              <a:schemeClr val="lt1"/>
            </a:solidFill>
            <a:prstDash val="solid"/>
            <a:round/>
            <a:headEnd len="med" w="med" type="none"/>
            <a:tailEnd len="med" w="med" type="triangle"/>
          </a:ln>
        </p:spPr>
      </p:cxnSp>
      <p:grpSp>
        <p:nvGrpSpPr>
          <p:cNvPr id="500" name="Google Shape;500;p64"/>
          <p:cNvGrpSpPr/>
          <p:nvPr/>
        </p:nvGrpSpPr>
        <p:grpSpPr>
          <a:xfrm rot="5400000">
            <a:off x="-735645" y="1411179"/>
            <a:ext cx="2223515" cy="476250"/>
            <a:chOff x="4402280" y="63254"/>
            <a:chExt cx="2223515" cy="476250"/>
          </a:xfrm>
        </p:grpSpPr>
        <p:sp>
          <p:nvSpPr>
            <p:cNvPr id="501" name="Google Shape;501;p64"/>
            <p:cNvSpPr/>
            <p:nvPr/>
          </p:nvSpPr>
          <p:spPr>
            <a:xfrm>
              <a:off x="6179695" y="93404"/>
              <a:ext cx="446100" cy="4461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4"/>
            <p:cNvSpPr/>
            <p:nvPr/>
          </p:nvSpPr>
          <p:spPr>
            <a:xfrm>
              <a:off x="5588765" y="93404"/>
              <a:ext cx="294000" cy="294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4"/>
            <p:cNvSpPr/>
            <p:nvPr/>
          </p:nvSpPr>
          <p:spPr>
            <a:xfrm>
              <a:off x="4965385" y="63254"/>
              <a:ext cx="354300" cy="3543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4"/>
            <p:cNvSpPr/>
            <p:nvPr/>
          </p:nvSpPr>
          <p:spPr>
            <a:xfrm>
              <a:off x="4402280" y="93404"/>
              <a:ext cx="294000" cy="294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64"/>
          <p:cNvSpPr txBox="1"/>
          <p:nvPr/>
        </p:nvSpPr>
        <p:spPr>
          <a:xfrm rot="-5407843">
            <a:off x="-412416" y="3607430"/>
            <a:ext cx="1578004" cy="31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World beard day</a:t>
            </a:r>
            <a:endParaRPr sz="1200">
              <a:solidFill>
                <a:schemeClr val="lt1"/>
              </a:solidFill>
              <a:latin typeface="Courier New"/>
              <a:ea typeface="Courier New"/>
              <a:cs typeface="Courier New"/>
              <a:sym typeface="Courier New"/>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05" name="Shape 505"/>
        <p:cNvGrpSpPr/>
        <p:nvPr/>
      </p:nvGrpSpPr>
      <p:grpSpPr>
        <a:xfrm>
          <a:off x="0" y="0"/>
          <a:ext cx="0" cy="0"/>
          <a:chOff x="0" y="0"/>
          <a:chExt cx="0" cy="0"/>
        </a:xfrm>
      </p:grpSpPr>
      <p:cxnSp>
        <p:nvCxnSpPr>
          <p:cNvPr id="506" name="Google Shape;506;p65"/>
          <p:cNvCxnSpPr/>
          <p:nvPr/>
        </p:nvCxnSpPr>
        <p:spPr>
          <a:xfrm>
            <a:off x="658510" y="521525"/>
            <a:ext cx="0" cy="4109400"/>
          </a:xfrm>
          <a:prstGeom prst="straightConnector1">
            <a:avLst/>
          </a:prstGeom>
          <a:noFill/>
          <a:ln cap="flat" cmpd="sng" w="9525">
            <a:solidFill>
              <a:schemeClr val="lt1"/>
            </a:solidFill>
            <a:prstDash val="solid"/>
            <a:round/>
            <a:headEnd len="med" w="med" type="none"/>
            <a:tailEnd len="med" w="med" type="triangle"/>
          </a:ln>
        </p:spPr>
      </p:cxnSp>
      <p:sp>
        <p:nvSpPr>
          <p:cNvPr id="507" name="Google Shape;507;p65"/>
          <p:cNvSpPr txBox="1"/>
          <p:nvPr/>
        </p:nvSpPr>
        <p:spPr>
          <a:xfrm rot="-5401974">
            <a:off x="-297280" y="1666916"/>
            <a:ext cx="1567200" cy="3093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1200">
                <a:solidFill>
                  <a:schemeClr val="lt1"/>
                </a:solidFill>
                <a:latin typeface="Courier New"/>
                <a:ea typeface="Courier New"/>
                <a:cs typeface="Courier New"/>
                <a:sym typeface="Courier New"/>
              </a:rPr>
              <a:t>World beard day</a:t>
            </a:r>
            <a:endParaRPr sz="1200">
              <a:solidFill>
                <a:schemeClr val="lt1"/>
              </a:solidFill>
              <a:latin typeface="Courier New"/>
              <a:ea typeface="Courier New"/>
              <a:cs typeface="Courier New"/>
              <a:sym typeface="Courier New"/>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508" name="Shape 508"/>
        <p:cNvGrpSpPr/>
        <p:nvPr/>
      </p:nvGrpSpPr>
      <p:grpSpPr>
        <a:xfrm>
          <a:off x="0" y="0"/>
          <a:ext cx="0" cy="0"/>
          <a:chOff x="0" y="0"/>
          <a:chExt cx="0" cy="0"/>
        </a:xfrm>
      </p:grpSpPr>
      <p:cxnSp>
        <p:nvCxnSpPr>
          <p:cNvPr id="509" name="Google Shape;509;p66"/>
          <p:cNvCxnSpPr/>
          <p:nvPr/>
        </p:nvCxnSpPr>
        <p:spPr>
          <a:xfrm>
            <a:off x="0" y="4766975"/>
            <a:ext cx="2526300" cy="0"/>
          </a:xfrm>
          <a:prstGeom prst="straightConnector1">
            <a:avLst/>
          </a:prstGeom>
          <a:noFill/>
          <a:ln cap="flat" cmpd="sng" w="9525">
            <a:solidFill>
              <a:schemeClr val="lt1"/>
            </a:solidFill>
            <a:prstDash val="solid"/>
            <a:round/>
            <a:headEnd len="med" w="med" type="none"/>
            <a:tailEnd len="med" w="med" type="triangle"/>
          </a:ln>
        </p:spPr>
      </p:cxnSp>
      <p:grpSp>
        <p:nvGrpSpPr>
          <p:cNvPr id="510" name="Google Shape;510;p66"/>
          <p:cNvGrpSpPr/>
          <p:nvPr/>
        </p:nvGrpSpPr>
        <p:grpSpPr>
          <a:xfrm rot="5400000">
            <a:off x="7848076" y="3535546"/>
            <a:ext cx="1767472" cy="378571"/>
            <a:chOff x="4402280" y="63254"/>
            <a:chExt cx="2223515" cy="476250"/>
          </a:xfrm>
        </p:grpSpPr>
        <p:sp>
          <p:nvSpPr>
            <p:cNvPr id="511" name="Google Shape;511;p66"/>
            <p:cNvSpPr/>
            <p:nvPr/>
          </p:nvSpPr>
          <p:spPr>
            <a:xfrm>
              <a:off x="6179695" y="93404"/>
              <a:ext cx="446100" cy="4461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6"/>
            <p:cNvSpPr/>
            <p:nvPr/>
          </p:nvSpPr>
          <p:spPr>
            <a:xfrm>
              <a:off x="5588765" y="93404"/>
              <a:ext cx="294000" cy="294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6"/>
            <p:cNvSpPr/>
            <p:nvPr/>
          </p:nvSpPr>
          <p:spPr>
            <a:xfrm>
              <a:off x="4965385" y="63254"/>
              <a:ext cx="354300" cy="3543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6"/>
            <p:cNvSpPr/>
            <p:nvPr/>
          </p:nvSpPr>
          <p:spPr>
            <a:xfrm>
              <a:off x="4402280" y="93404"/>
              <a:ext cx="294000" cy="294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
    <p:spTree>
      <p:nvGrpSpPr>
        <p:cNvPr id="515" name="Shape 515"/>
        <p:cNvGrpSpPr/>
        <p:nvPr/>
      </p:nvGrpSpPr>
      <p:grpSpPr>
        <a:xfrm>
          <a:off x="0" y="0"/>
          <a:ext cx="0" cy="0"/>
          <a:chOff x="0" y="0"/>
          <a:chExt cx="0" cy="0"/>
        </a:xfrm>
      </p:grpSpPr>
      <p:cxnSp>
        <p:nvCxnSpPr>
          <p:cNvPr id="516" name="Google Shape;516;p67"/>
          <p:cNvCxnSpPr/>
          <p:nvPr/>
        </p:nvCxnSpPr>
        <p:spPr>
          <a:xfrm rot="10800000">
            <a:off x="6484621" y="4766975"/>
            <a:ext cx="2526300" cy="0"/>
          </a:xfrm>
          <a:prstGeom prst="straightConnector1">
            <a:avLst/>
          </a:prstGeom>
          <a:noFill/>
          <a:ln cap="flat" cmpd="sng" w="9525">
            <a:solidFill>
              <a:schemeClr val="lt1"/>
            </a:solidFill>
            <a:prstDash val="solid"/>
            <a:round/>
            <a:headEnd len="med" w="med" type="none"/>
            <a:tailEnd len="med" w="med" type="triangle"/>
          </a:ln>
        </p:spPr>
      </p:cxnSp>
      <p:grpSp>
        <p:nvGrpSpPr>
          <p:cNvPr id="517" name="Google Shape;517;p67"/>
          <p:cNvGrpSpPr/>
          <p:nvPr/>
        </p:nvGrpSpPr>
        <p:grpSpPr>
          <a:xfrm flipH="1" rot="-5400000">
            <a:off x="-604627" y="3535546"/>
            <a:ext cx="1767472" cy="378571"/>
            <a:chOff x="4402280" y="63254"/>
            <a:chExt cx="2223515" cy="476250"/>
          </a:xfrm>
        </p:grpSpPr>
        <p:sp>
          <p:nvSpPr>
            <p:cNvPr id="518" name="Google Shape;518;p67"/>
            <p:cNvSpPr/>
            <p:nvPr/>
          </p:nvSpPr>
          <p:spPr>
            <a:xfrm>
              <a:off x="6179695" y="93404"/>
              <a:ext cx="446100" cy="4461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7"/>
            <p:cNvSpPr/>
            <p:nvPr/>
          </p:nvSpPr>
          <p:spPr>
            <a:xfrm>
              <a:off x="5588765" y="93404"/>
              <a:ext cx="294000" cy="294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7"/>
            <p:cNvSpPr/>
            <p:nvPr/>
          </p:nvSpPr>
          <p:spPr>
            <a:xfrm>
              <a:off x="4965385" y="63254"/>
              <a:ext cx="354300" cy="3543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7"/>
            <p:cNvSpPr/>
            <p:nvPr/>
          </p:nvSpPr>
          <p:spPr>
            <a:xfrm>
              <a:off x="4402280" y="93404"/>
              <a:ext cx="294000" cy="294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
    <p:spTree>
      <p:nvGrpSpPr>
        <p:cNvPr id="522" name="Shape 522"/>
        <p:cNvGrpSpPr/>
        <p:nvPr/>
      </p:nvGrpSpPr>
      <p:grpSpPr>
        <a:xfrm>
          <a:off x="0" y="0"/>
          <a:ext cx="0" cy="0"/>
          <a:chOff x="0" y="0"/>
          <a:chExt cx="0" cy="0"/>
        </a:xfrm>
      </p:grpSpPr>
      <p:cxnSp>
        <p:nvCxnSpPr>
          <p:cNvPr id="523" name="Google Shape;523;p68"/>
          <p:cNvCxnSpPr/>
          <p:nvPr/>
        </p:nvCxnSpPr>
        <p:spPr>
          <a:xfrm>
            <a:off x="0" y="4766975"/>
            <a:ext cx="2526300" cy="0"/>
          </a:xfrm>
          <a:prstGeom prst="straightConnector1">
            <a:avLst/>
          </a:prstGeom>
          <a:noFill/>
          <a:ln cap="flat" cmpd="sng" w="9525">
            <a:solidFill>
              <a:schemeClr val="lt1"/>
            </a:solidFill>
            <a:prstDash val="solid"/>
            <a:round/>
            <a:headEnd len="med" w="med" type="none"/>
            <a:tailEnd len="med" w="med" type="triangle"/>
          </a:ln>
        </p:spPr>
      </p:cxnSp>
      <p:grpSp>
        <p:nvGrpSpPr>
          <p:cNvPr id="524" name="Google Shape;524;p68"/>
          <p:cNvGrpSpPr/>
          <p:nvPr/>
        </p:nvGrpSpPr>
        <p:grpSpPr>
          <a:xfrm>
            <a:off x="2880851" y="4577684"/>
            <a:ext cx="1767472" cy="378571"/>
            <a:chOff x="4402280" y="63254"/>
            <a:chExt cx="2223515" cy="476250"/>
          </a:xfrm>
        </p:grpSpPr>
        <p:sp>
          <p:nvSpPr>
            <p:cNvPr id="525" name="Google Shape;525;p68"/>
            <p:cNvSpPr/>
            <p:nvPr/>
          </p:nvSpPr>
          <p:spPr>
            <a:xfrm>
              <a:off x="6179695" y="93404"/>
              <a:ext cx="446100" cy="4461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8"/>
            <p:cNvSpPr/>
            <p:nvPr/>
          </p:nvSpPr>
          <p:spPr>
            <a:xfrm>
              <a:off x="5588765" y="93404"/>
              <a:ext cx="294000" cy="2940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8"/>
            <p:cNvSpPr/>
            <p:nvPr/>
          </p:nvSpPr>
          <p:spPr>
            <a:xfrm>
              <a:off x="4965385" y="63254"/>
              <a:ext cx="354300" cy="3543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8"/>
            <p:cNvSpPr/>
            <p:nvPr/>
          </p:nvSpPr>
          <p:spPr>
            <a:xfrm>
              <a:off x="4402280" y="93404"/>
              <a:ext cx="294000" cy="29400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29" name="Google Shape;529;p68"/>
          <p:cNvCxnSpPr/>
          <p:nvPr/>
        </p:nvCxnSpPr>
        <p:spPr>
          <a:xfrm>
            <a:off x="8661760" y="521525"/>
            <a:ext cx="0" cy="4109400"/>
          </a:xfrm>
          <a:prstGeom prst="straightConnector1">
            <a:avLst/>
          </a:prstGeom>
          <a:noFill/>
          <a:ln cap="flat" cmpd="sng" w="9525">
            <a:solidFill>
              <a:schemeClr val="lt1"/>
            </a:solidFill>
            <a:prstDash val="solid"/>
            <a:round/>
            <a:headEnd len="med" w="med" type="none"/>
            <a:tailEnd len="med" w="med" type="triangle"/>
          </a:ln>
        </p:spPr>
      </p:cxnSp>
      <p:sp>
        <p:nvSpPr>
          <p:cNvPr id="530" name="Google Shape;530;p68"/>
          <p:cNvSpPr txBox="1"/>
          <p:nvPr/>
        </p:nvSpPr>
        <p:spPr>
          <a:xfrm rot="-5401974">
            <a:off x="8074245" y="1666916"/>
            <a:ext cx="1567200" cy="3093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1200">
                <a:solidFill>
                  <a:schemeClr val="lt1"/>
                </a:solidFill>
                <a:latin typeface="Courier New"/>
                <a:ea typeface="Courier New"/>
                <a:cs typeface="Courier New"/>
                <a:sym typeface="Courier New"/>
              </a:rPr>
              <a:t>World beard day</a:t>
            </a:r>
            <a:endParaRPr sz="1200">
              <a:solidFill>
                <a:schemeClr val="lt1"/>
              </a:solidFill>
              <a:latin typeface="Courier New"/>
              <a:ea typeface="Courier New"/>
              <a:cs typeface="Courier New"/>
              <a:sym typeface="Courier New"/>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3967675" y="2032100"/>
            <a:ext cx="4463100" cy="2221200"/>
          </a:xfrm>
          <a:prstGeom prst="rect">
            <a:avLst/>
          </a:prstGeom>
        </p:spPr>
        <p:txBody>
          <a:bodyPr anchorCtr="0" anchor="b" bIns="91425" lIns="91425" spcFirstLastPara="1" rIns="91425" wrap="square" tIns="91425">
            <a:noAutofit/>
          </a:bodyPr>
          <a:lstStyle>
            <a:lvl1pPr lvl="0" algn="r">
              <a:lnSpc>
                <a:spcPct val="80000"/>
              </a:lnSpc>
              <a:spcBef>
                <a:spcPts val="0"/>
              </a:spcBef>
              <a:spcAft>
                <a:spcPts val="0"/>
              </a:spcAft>
              <a:buClr>
                <a:schemeClr val="lt1"/>
              </a:buClr>
              <a:buSzPts val="4800"/>
              <a:buNone/>
              <a:defRPr sz="87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txBox="1"/>
          <p:nvPr>
            <p:ph type="title"/>
          </p:nvPr>
        </p:nvSpPr>
        <p:spPr>
          <a:xfrm>
            <a:off x="1284600" y="1234425"/>
            <a:ext cx="6574800" cy="801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000"/>
              <a:buNone/>
              <a:defRPr sz="53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3" name="Google Shape;43;p9"/>
          <p:cNvSpPr txBox="1"/>
          <p:nvPr>
            <p:ph idx="1" type="subTitle"/>
          </p:nvPr>
        </p:nvSpPr>
        <p:spPr>
          <a:xfrm>
            <a:off x="1284750" y="2616363"/>
            <a:ext cx="6574500" cy="77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accent6"/>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44" name="Google Shape;44;p9"/>
          <p:cNvCxnSpPr/>
          <p:nvPr/>
        </p:nvCxnSpPr>
        <p:spPr>
          <a:xfrm>
            <a:off x="8589175" y="-4250"/>
            <a:ext cx="0" cy="836700"/>
          </a:xfrm>
          <a:prstGeom prst="straightConnector1">
            <a:avLst/>
          </a:prstGeom>
          <a:noFill/>
          <a:ln cap="flat" cmpd="sng" w="9525">
            <a:solidFill>
              <a:schemeClr val="lt1"/>
            </a:solidFill>
            <a:prstDash val="solid"/>
            <a:round/>
            <a:headEnd len="med" w="med" type="none"/>
            <a:tailEnd len="med" w="med" type="triangle"/>
          </a:ln>
        </p:spPr>
      </p:cxnSp>
      <p:sp>
        <p:nvSpPr>
          <p:cNvPr id="45" name="Google Shape;45;p9"/>
          <p:cNvSpPr txBox="1"/>
          <p:nvPr/>
        </p:nvSpPr>
        <p:spPr>
          <a:xfrm rot="-5400000">
            <a:off x="7800025" y="1602700"/>
            <a:ext cx="1578300" cy="3168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1200">
                <a:solidFill>
                  <a:schemeClr val="lt1"/>
                </a:solidFill>
                <a:latin typeface="Courier New"/>
                <a:ea typeface="Courier New"/>
                <a:cs typeface="Courier New"/>
                <a:sym typeface="Courier New"/>
              </a:rPr>
              <a:t>World beard day</a:t>
            </a:r>
            <a:endParaRPr sz="1200">
              <a:solidFill>
                <a:schemeClr val="lt1"/>
              </a:solidFill>
              <a:latin typeface="Courier New"/>
              <a:ea typeface="Courier New"/>
              <a:cs typeface="Courier New"/>
              <a:sym typeface="Courier New"/>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46" name="Shape 46"/>
        <p:cNvGrpSpPr/>
        <p:nvPr/>
      </p:nvGrpSpPr>
      <p:grpSpPr>
        <a:xfrm>
          <a:off x="0" y="0"/>
          <a:ext cx="0" cy="0"/>
          <a:chOff x="0" y="0"/>
          <a:chExt cx="0" cy="0"/>
        </a:xfrm>
      </p:grpSpPr>
      <p:sp>
        <p:nvSpPr>
          <p:cNvPr id="47" name="Google Shape;47;p10"/>
          <p:cNvSpPr txBox="1"/>
          <p:nvPr>
            <p:ph type="title"/>
          </p:nvPr>
        </p:nvSpPr>
        <p:spPr>
          <a:xfrm>
            <a:off x="713225" y="539500"/>
            <a:ext cx="4267500" cy="16455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Clr>
                <a:schemeClr val="lt1"/>
              </a:buClr>
              <a:buSzPts val="4000"/>
              <a:buNone/>
              <a:defRPr sz="5000">
                <a:solidFill>
                  <a:schemeClr val="lt1"/>
                </a:solidFill>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cxnSp>
        <p:nvCxnSpPr>
          <p:cNvPr id="48" name="Google Shape;48;p10"/>
          <p:cNvCxnSpPr/>
          <p:nvPr/>
        </p:nvCxnSpPr>
        <p:spPr>
          <a:xfrm>
            <a:off x="371625" y="-4375"/>
            <a:ext cx="0" cy="342330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3.xml"/><Relationship Id="rId22" Type="http://schemas.openxmlformats.org/officeDocument/2006/relationships/slideLayout" Target="../slideLayouts/slideLayout55.xml"/><Relationship Id="rId21" Type="http://schemas.openxmlformats.org/officeDocument/2006/relationships/slideLayout" Target="../slideLayouts/slideLayout54.xml"/><Relationship Id="rId24" Type="http://schemas.openxmlformats.org/officeDocument/2006/relationships/slideLayout" Target="../slideLayouts/slideLayout57.xml"/><Relationship Id="rId23" Type="http://schemas.openxmlformats.org/officeDocument/2006/relationships/slideLayout" Target="../slideLayouts/slideLayout56.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26" Type="http://schemas.openxmlformats.org/officeDocument/2006/relationships/slideLayout" Target="../slideLayouts/slideLayout59.xml"/><Relationship Id="rId25" Type="http://schemas.openxmlformats.org/officeDocument/2006/relationships/slideLayout" Target="../slideLayouts/slideLayout58.xml"/><Relationship Id="rId28" Type="http://schemas.openxmlformats.org/officeDocument/2006/relationships/slideLayout" Target="../slideLayouts/slideLayout61.xml"/><Relationship Id="rId27" Type="http://schemas.openxmlformats.org/officeDocument/2006/relationships/slideLayout" Target="../slideLayouts/slideLayout60.xml"/><Relationship Id="rId5" Type="http://schemas.openxmlformats.org/officeDocument/2006/relationships/slideLayout" Target="../slideLayouts/slideLayout38.xml"/><Relationship Id="rId6" Type="http://schemas.openxmlformats.org/officeDocument/2006/relationships/slideLayout" Target="../slideLayouts/slideLayout39.xml"/><Relationship Id="rId29" Type="http://schemas.openxmlformats.org/officeDocument/2006/relationships/slideLayout" Target="../slideLayouts/slideLayout62.xml"/><Relationship Id="rId7" Type="http://schemas.openxmlformats.org/officeDocument/2006/relationships/slideLayout" Target="../slideLayouts/slideLayout40.xml"/><Relationship Id="rId8" Type="http://schemas.openxmlformats.org/officeDocument/2006/relationships/slideLayout" Target="../slideLayouts/slideLayout41.xml"/><Relationship Id="rId31" Type="http://schemas.openxmlformats.org/officeDocument/2006/relationships/slideLayout" Target="../slideLayouts/slideLayout64.xml"/><Relationship Id="rId30" Type="http://schemas.openxmlformats.org/officeDocument/2006/relationships/slideLayout" Target="../slideLayouts/slideLayout63.xml"/><Relationship Id="rId11" Type="http://schemas.openxmlformats.org/officeDocument/2006/relationships/slideLayout" Target="../slideLayouts/slideLayout44.xml"/><Relationship Id="rId33" Type="http://schemas.openxmlformats.org/officeDocument/2006/relationships/slideLayout" Target="../slideLayouts/slideLayout66.xml"/><Relationship Id="rId10" Type="http://schemas.openxmlformats.org/officeDocument/2006/relationships/slideLayout" Target="../slideLayouts/slideLayout43.xml"/><Relationship Id="rId32" Type="http://schemas.openxmlformats.org/officeDocument/2006/relationships/slideLayout" Target="../slideLayouts/slideLayout65.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34" Type="http://schemas.openxmlformats.org/officeDocument/2006/relationships/theme" Target="../theme/theme1.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7" Type="http://schemas.openxmlformats.org/officeDocument/2006/relationships/slideLayout" Target="../slideLayouts/slideLayout50.xml"/><Relationship Id="rId16" Type="http://schemas.openxmlformats.org/officeDocument/2006/relationships/slideLayout" Target="../slideLayouts/slideLayout49.xml"/><Relationship Id="rId19" Type="http://schemas.openxmlformats.org/officeDocument/2006/relationships/slideLayout" Target="../slideLayouts/slideLayout52.xml"/><Relationship Id="rId18"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484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12121"/>
              </a:buClr>
              <a:buSzPts val="4000"/>
              <a:buFont typeface="Bebas Neue"/>
              <a:buNone/>
              <a:defRPr sz="4000">
                <a:solidFill>
                  <a:srgbClr val="21212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1pPr>
            <a:lvl2pPr indent="-317500" lvl="1" marL="914400">
              <a:lnSpc>
                <a:spcPct val="115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2pPr>
            <a:lvl3pPr indent="-317500" lvl="2" marL="1371600">
              <a:lnSpc>
                <a:spcPct val="115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3pPr>
            <a:lvl4pPr indent="-317500" lvl="3" marL="1828800">
              <a:lnSpc>
                <a:spcPct val="115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4pPr>
            <a:lvl5pPr indent="-317500" lvl="4" marL="2286000">
              <a:lnSpc>
                <a:spcPct val="115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5pPr>
            <a:lvl6pPr indent="-317500" lvl="5" marL="2743200">
              <a:lnSpc>
                <a:spcPct val="115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6pPr>
            <a:lvl7pPr indent="-317500" lvl="6" marL="3200400">
              <a:lnSpc>
                <a:spcPct val="115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7pPr>
            <a:lvl8pPr indent="-317500" lvl="7" marL="3657600">
              <a:lnSpc>
                <a:spcPct val="115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8pPr>
            <a:lvl9pPr indent="-317500" lvl="8" marL="4114800">
              <a:lnSpc>
                <a:spcPct val="115000"/>
              </a:lnSpc>
              <a:spcBef>
                <a:spcPts val="1600"/>
              </a:spcBef>
              <a:spcAft>
                <a:spcPts val="1600"/>
              </a:spcAft>
              <a:buClr>
                <a:schemeClr val="dk2"/>
              </a:buClr>
              <a:buSzPts val="1400"/>
              <a:buFont typeface="Work Sans"/>
              <a:buChar char="■"/>
              <a:defRPr>
                <a:solidFill>
                  <a:schemeClr val="dk2"/>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268" name="Shape 268"/>
        <p:cNvGrpSpPr/>
        <p:nvPr/>
      </p:nvGrpSpPr>
      <p:grpSpPr>
        <a:xfrm>
          <a:off x="0" y="0"/>
          <a:ext cx="0" cy="0"/>
          <a:chOff x="0" y="0"/>
          <a:chExt cx="0" cy="0"/>
        </a:xfrm>
      </p:grpSpPr>
      <p:sp>
        <p:nvSpPr>
          <p:cNvPr id="269" name="Google Shape;269;p35"/>
          <p:cNvSpPr txBox="1"/>
          <p:nvPr>
            <p:ph type="title"/>
          </p:nvPr>
        </p:nvSpPr>
        <p:spPr>
          <a:xfrm>
            <a:off x="311700" y="445025"/>
            <a:ext cx="8520600" cy="484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12121"/>
              </a:buClr>
              <a:buSzPts val="4000"/>
              <a:buFont typeface="Bebas Neue"/>
              <a:buNone/>
              <a:defRPr sz="4000">
                <a:solidFill>
                  <a:srgbClr val="21212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270" name="Google Shape;270;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1pPr>
            <a:lvl2pPr indent="-317500" lvl="1" marL="914400" rtl="0">
              <a:lnSpc>
                <a:spcPct val="115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2pPr>
            <a:lvl3pPr indent="-317500" lvl="2" marL="1371600" rtl="0">
              <a:lnSpc>
                <a:spcPct val="115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3pPr>
            <a:lvl4pPr indent="-317500" lvl="3" marL="1828800" rtl="0">
              <a:lnSpc>
                <a:spcPct val="115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4pPr>
            <a:lvl5pPr indent="-317500" lvl="4" marL="2286000" rtl="0">
              <a:lnSpc>
                <a:spcPct val="115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5pPr>
            <a:lvl6pPr indent="-317500" lvl="5" marL="2743200" rtl="0">
              <a:lnSpc>
                <a:spcPct val="115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6pPr>
            <a:lvl7pPr indent="-317500" lvl="6" marL="3200400" rtl="0">
              <a:lnSpc>
                <a:spcPct val="115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7pPr>
            <a:lvl8pPr indent="-317500" lvl="7" marL="3657600" rtl="0">
              <a:lnSpc>
                <a:spcPct val="115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8pPr>
            <a:lvl9pPr indent="-317500" lvl="8" marL="4114800" rtl="0">
              <a:lnSpc>
                <a:spcPct val="115000"/>
              </a:lnSpc>
              <a:spcBef>
                <a:spcPts val="1600"/>
              </a:spcBef>
              <a:spcAft>
                <a:spcPts val="1600"/>
              </a:spcAft>
              <a:buClr>
                <a:schemeClr val="dk2"/>
              </a:buClr>
              <a:buSzPts val="1400"/>
              <a:buFont typeface="Work Sans"/>
              <a:buChar char="■"/>
              <a:defRPr>
                <a:solidFill>
                  <a:schemeClr val="dk2"/>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 id="2147483711" r:id="rId31"/>
    <p:sldLayoutId id="2147483712" r:id="rId32"/>
    <p:sldLayoutId id="2147483713"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jpg"/><Relationship Id="rId9"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8.jpg"/><Relationship Id="rId7" Type="http://schemas.openxmlformats.org/officeDocument/2006/relationships/image" Target="../media/image17.png"/><Relationship Id="rId8"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4" name="Shape 534"/>
        <p:cNvGrpSpPr/>
        <p:nvPr/>
      </p:nvGrpSpPr>
      <p:grpSpPr>
        <a:xfrm>
          <a:off x="0" y="0"/>
          <a:ext cx="0" cy="0"/>
          <a:chOff x="0" y="0"/>
          <a:chExt cx="0" cy="0"/>
        </a:xfrm>
      </p:grpSpPr>
      <p:sp>
        <p:nvSpPr>
          <p:cNvPr id="535" name="Google Shape;535;p69"/>
          <p:cNvSpPr txBox="1"/>
          <p:nvPr>
            <p:ph type="ctrTitle"/>
          </p:nvPr>
        </p:nvSpPr>
        <p:spPr>
          <a:xfrm>
            <a:off x="2216150" y="1785575"/>
            <a:ext cx="5560500" cy="1059000"/>
          </a:xfrm>
          <a:prstGeom prst="rect">
            <a:avLst/>
          </a:prstGeom>
        </p:spPr>
        <p:txBody>
          <a:bodyPr anchorCtr="0" anchor="ctr" bIns="91425" lIns="91425" spcFirstLastPara="1" rIns="91425" wrap="square" tIns="91425">
            <a:spAutoFit/>
          </a:bodyPr>
          <a:lstStyle/>
          <a:p>
            <a:pPr indent="0" lvl="0" marL="0" rtl="0" algn="just">
              <a:spcBef>
                <a:spcPts val="0"/>
              </a:spcBef>
              <a:spcAft>
                <a:spcPts val="0"/>
              </a:spcAft>
              <a:buNone/>
            </a:pPr>
            <a:r>
              <a:rPr lang="en" sz="7100"/>
              <a:t>Carbon metrics </a:t>
            </a:r>
            <a:endParaRPr>
              <a:solidFill>
                <a:schemeClr val="lt1"/>
              </a:solidFill>
            </a:endParaRPr>
          </a:p>
        </p:txBody>
      </p:sp>
      <p:pic>
        <p:nvPicPr>
          <p:cNvPr id="536" name="Google Shape;536;p69"/>
          <p:cNvPicPr preferRelativeResize="0"/>
          <p:nvPr/>
        </p:nvPicPr>
        <p:blipFill rotWithShape="1">
          <a:blip r:embed="rId3">
            <a:alphaModFix/>
          </a:blip>
          <a:srcRect b="0" l="15064" r="15064" t="0"/>
          <a:stretch/>
        </p:blipFill>
        <p:spPr>
          <a:xfrm>
            <a:off x="5462250" y="43000"/>
            <a:ext cx="1801201" cy="1637100"/>
          </a:xfrm>
          <a:prstGeom prst="rect">
            <a:avLst/>
          </a:prstGeom>
          <a:noFill/>
          <a:ln>
            <a:noFill/>
          </a:ln>
        </p:spPr>
      </p:pic>
      <p:pic>
        <p:nvPicPr>
          <p:cNvPr id="537" name="Google Shape;537;p69"/>
          <p:cNvPicPr preferRelativeResize="0"/>
          <p:nvPr/>
        </p:nvPicPr>
        <p:blipFill rotWithShape="1">
          <a:blip r:embed="rId4">
            <a:alphaModFix/>
          </a:blip>
          <a:srcRect b="0" l="12618" r="12626" t="0"/>
          <a:stretch/>
        </p:blipFill>
        <p:spPr>
          <a:xfrm>
            <a:off x="0" y="-25"/>
            <a:ext cx="1884001" cy="1785600"/>
          </a:xfrm>
          <a:prstGeom prst="rect">
            <a:avLst/>
          </a:prstGeom>
          <a:noFill/>
          <a:ln>
            <a:noFill/>
          </a:ln>
        </p:spPr>
      </p:pic>
      <p:pic>
        <p:nvPicPr>
          <p:cNvPr id="538" name="Google Shape;538;p69"/>
          <p:cNvPicPr preferRelativeResize="0"/>
          <p:nvPr/>
        </p:nvPicPr>
        <p:blipFill rotWithShape="1">
          <a:blip r:embed="rId5">
            <a:alphaModFix/>
          </a:blip>
          <a:srcRect b="0" l="15142" r="15142" t="0"/>
          <a:stretch/>
        </p:blipFill>
        <p:spPr>
          <a:xfrm>
            <a:off x="1892350" y="25"/>
            <a:ext cx="1801200" cy="1637100"/>
          </a:xfrm>
          <a:prstGeom prst="rect">
            <a:avLst/>
          </a:prstGeom>
          <a:noFill/>
          <a:ln>
            <a:noFill/>
          </a:ln>
        </p:spPr>
      </p:pic>
      <p:pic>
        <p:nvPicPr>
          <p:cNvPr id="539" name="Google Shape;539;p69"/>
          <p:cNvPicPr preferRelativeResize="0"/>
          <p:nvPr/>
        </p:nvPicPr>
        <p:blipFill rotWithShape="1">
          <a:blip r:embed="rId6">
            <a:alphaModFix/>
          </a:blip>
          <a:srcRect b="0" l="31220" r="31223" t="0"/>
          <a:stretch/>
        </p:blipFill>
        <p:spPr>
          <a:xfrm>
            <a:off x="7271925" y="33125"/>
            <a:ext cx="1884000" cy="1719300"/>
          </a:xfrm>
          <a:prstGeom prst="rect">
            <a:avLst/>
          </a:prstGeom>
          <a:noFill/>
          <a:ln>
            <a:noFill/>
          </a:ln>
        </p:spPr>
      </p:pic>
      <p:pic>
        <p:nvPicPr>
          <p:cNvPr id="540" name="Google Shape;540;p69"/>
          <p:cNvPicPr preferRelativeResize="0"/>
          <p:nvPr/>
        </p:nvPicPr>
        <p:blipFill rotWithShape="1">
          <a:blip r:embed="rId7">
            <a:alphaModFix/>
          </a:blip>
          <a:srcRect b="0" l="17498" r="17498" t="0"/>
          <a:stretch/>
        </p:blipFill>
        <p:spPr>
          <a:xfrm>
            <a:off x="3693675" y="-25"/>
            <a:ext cx="1760100" cy="1569600"/>
          </a:xfrm>
          <a:prstGeom prst="flowChartConnector">
            <a:avLst/>
          </a:prstGeom>
          <a:noFill/>
          <a:ln cap="flat" cmpd="sng" w="9525">
            <a:solidFill>
              <a:schemeClr val="lt1"/>
            </a:solidFill>
            <a:prstDash val="solid"/>
            <a:round/>
            <a:headEnd len="sm" w="sm" type="none"/>
            <a:tailEnd len="sm" w="sm" type="none"/>
          </a:ln>
        </p:spPr>
      </p:pic>
      <p:pic>
        <p:nvPicPr>
          <p:cNvPr id="541" name="Google Shape;541;p69"/>
          <p:cNvPicPr preferRelativeResize="0"/>
          <p:nvPr/>
        </p:nvPicPr>
        <p:blipFill rotWithShape="1">
          <a:blip r:embed="rId8">
            <a:alphaModFix/>
          </a:blip>
          <a:srcRect b="0" l="20537" r="20531" t="0"/>
          <a:stretch/>
        </p:blipFill>
        <p:spPr>
          <a:xfrm>
            <a:off x="0" y="1740775"/>
            <a:ext cx="1884000" cy="1852500"/>
          </a:xfrm>
          <a:prstGeom prst="rect">
            <a:avLst/>
          </a:prstGeom>
          <a:noFill/>
          <a:ln cap="flat" cmpd="sng" w="9525">
            <a:solidFill>
              <a:schemeClr val="dk1"/>
            </a:solidFill>
            <a:prstDash val="solid"/>
            <a:round/>
            <a:headEnd len="sm" w="sm" type="none"/>
            <a:tailEnd len="sm" w="sm" type="none"/>
          </a:ln>
        </p:spPr>
      </p:pic>
      <p:sp>
        <p:nvSpPr>
          <p:cNvPr id="542" name="Google Shape;542;p69"/>
          <p:cNvSpPr txBox="1"/>
          <p:nvPr/>
        </p:nvSpPr>
        <p:spPr>
          <a:xfrm>
            <a:off x="3534075" y="3781425"/>
            <a:ext cx="2220600" cy="7758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1200">
                <a:solidFill>
                  <a:schemeClr val="lt1"/>
                </a:solidFill>
                <a:latin typeface="Courier New"/>
                <a:ea typeface="Courier New"/>
                <a:cs typeface="Courier New"/>
                <a:sym typeface="Courier New"/>
              </a:rPr>
              <a:t>Why are people with diamond shoes are bad for the environment?</a:t>
            </a:r>
            <a:endParaRPr sz="1200">
              <a:solidFill>
                <a:schemeClr val="lt1"/>
              </a:solidFill>
              <a:latin typeface="Courier New"/>
              <a:ea typeface="Courier New"/>
              <a:cs typeface="Courier New"/>
              <a:sym typeface="Courier New"/>
            </a:endParaRPr>
          </a:p>
          <a:p>
            <a:pPr indent="0" lvl="0" marL="0" rtl="0" algn="ctr">
              <a:lnSpc>
                <a:spcPct val="80000"/>
              </a:lnSpc>
              <a:spcBef>
                <a:spcPts val="0"/>
              </a:spcBef>
              <a:spcAft>
                <a:spcPts val="0"/>
              </a:spcAft>
              <a:buNone/>
            </a:pPr>
            <a:r>
              <a:t/>
            </a:r>
            <a:endParaRPr sz="1200">
              <a:solidFill>
                <a:schemeClr val="lt1"/>
              </a:solidFill>
              <a:latin typeface="Courier New"/>
              <a:ea typeface="Courier New"/>
              <a:cs typeface="Courier New"/>
              <a:sym typeface="Courier New"/>
            </a:endParaRPr>
          </a:p>
        </p:txBody>
      </p:sp>
      <p:pic>
        <p:nvPicPr>
          <p:cNvPr id="543" name="Google Shape;543;p69"/>
          <p:cNvPicPr preferRelativeResize="0"/>
          <p:nvPr/>
        </p:nvPicPr>
        <p:blipFill rotWithShape="1">
          <a:blip r:embed="rId9">
            <a:alphaModFix/>
          </a:blip>
          <a:srcRect b="2281" l="0" r="0" t="2271"/>
          <a:stretch/>
        </p:blipFill>
        <p:spPr>
          <a:xfrm flipH="1">
            <a:off x="7271925" y="1740763"/>
            <a:ext cx="1884000" cy="1798369"/>
          </a:xfrm>
          <a:prstGeom prst="flowChartProcess">
            <a:avLst/>
          </a:prstGeom>
          <a:noFill/>
          <a:ln>
            <a:noFill/>
          </a:ln>
        </p:spPr>
      </p:pic>
      <p:sp>
        <p:nvSpPr>
          <p:cNvPr id="544" name="Google Shape;544;p69"/>
          <p:cNvSpPr txBox="1"/>
          <p:nvPr/>
        </p:nvSpPr>
        <p:spPr>
          <a:xfrm>
            <a:off x="2415075" y="2585025"/>
            <a:ext cx="4458600" cy="9234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7100" u="sng">
                <a:solidFill>
                  <a:schemeClr val="lt1"/>
                </a:solidFill>
                <a:latin typeface="Bebas Neue"/>
                <a:ea typeface="Bebas Neue"/>
                <a:cs typeface="Bebas Neue"/>
                <a:sym typeface="Bebas Neue"/>
              </a:rPr>
              <a:t>Coverage </a:t>
            </a:r>
            <a:endParaRPr u="sng">
              <a:latin typeface="Work Sans"/>
              <a:ea typeface="Work Sans"/>
              <a:cs typeface="Work Sans"/>
              <a:sym typeface="Work Sans"/>
            </a:endParaRPr>
          </a:p>
        </p:txBody>
      </p:sp>
      <p:sp>
        <p:nvSpPr>
          <p:cNvPr id="545" name="Google Shape;545;p69"/>
          <p:cNvSpPr/>
          <p:nvPr/>
        </p:nvSpPr>
        <p:spPr>
          <a:xfrm>
            <a:off x="3093213" y="4390375"/>
            <a:ext cx="3102300" cy="30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9"/>
          <p:cNvSpPr txBox="1"/>
          <p:nvPr/>
        </p:nvSpPr>
        <p:spPr>
          <a:xfrm>
            <a:off x="3534075" y="4288400"/>
            <a:ext cx="2220600" cy="6279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t/>
            </a:r>
            <a:endParaRPr sz="1200">
              <a:solidFill>
                <a:schemeClr val="lt1"/>
              </a:solidFill>
              <a:latin typeface="Courier New"/>
              <a:ea typeface="Courier New"/>
              <a:cs typeface="Courier New"/>
              <a:sym typeface="Courier New"/>
            </a:endParaRPr>
          </a:p>
          <a:p>
            <a:pPr indent="0" lvl="0" marL="0" rtl="0" algn="ctr">
              <a:lnSpc>
                <a:spcPct val="80000"/>
              </a:lnSpc>
              <a:spcBef>
                <a:spcPts val="0"/>
              </a:spcBef>
              <a:spcAft>
                <a:spcPts val="0"/>
              </a:spcAft>
              <a:buNone/>
            </a:pPr>
            <a:r>
              <a:rPr lang="en" sz="1200">
                <a:solidFill>
                  <a:schemeClr val="lt1"/>
                </a:solidFill>
                <a:latin typeface="Courier New"/>
                <a:ea typeface="Courier New"/>
                <a:cs typeface="Courier New"/>
                <a:sym typeface="Courier New"/>
              </a:rPr>
              <a:t>Because they have a Big carbon footprint. </a:t>
            </a:r>
            <a:endParaRPr>
              <a:latin typeface="Work Sans"/>
              <a:ea typeface="Work Sans"/>
              <a:cs typeface="Work Sans"/>
              <a:sym typeface="Work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500"/>
                                        <p:tgtEl>
                                          <p:spTgt spid="541"/>
                                        </p:tgtEl>
                                      </p:cBhvr>
                                    </p:animEffect>
                                  </p:childTnLst>
                                </p:cTn>
                              </p:par>
                              <p:par>
                                <p:cTn fill="hold" nodeType="with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500"/>
                                        <p:tgtEl>
                                          <p:spTgt spid="54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500"/>
                                        <p:tgtEl>
                                          <p:spTgt spid="537"/>
                                        </p:tgtEl>
                                      </p:cBhvr>
                                    </p:animEffect>
                                  </p:childTnLst>
                                </p:cTn>
                              </p:par>
                              <p:par>
                                <p:cTn fill="hold" nodeType="with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500"/>
                                        <p:tgtEl>
                                          <p:spTgt spid="5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500"/>
                                        <p:tgtEl>
                                          <p:spTgt spid="538"/>
                                        </p:tgtEl>
                                      </p:cBhvr>
                                    </p:animEffect>
                                  </p:childTnLst>
                                </p:cTn>
                              </p:par>
                              <p:par>
                                <p:cTn fill="hold" nodeType="with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500"/>
                                        <p:tgtEl>
                                          <p:spTgt spid="53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500"/>
                                        <p:tgtEl>
                                          <p:spTgt spid="54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500"/>
                                        <p:tgtEl>
                                          <p:spTgt spid="544"/>
                                        </p:tgtEl>
                                      </p:cBhvr>
                                    </p:animEffect>
                                  </p:childTnLst>
                                </p:cTn>
                              </p:par>
                              <p:par>
                                <p:cTn fill="hold" nodeType="with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500"/>
                                        <p:tgtEl>
                                          <p:spTgt spid="5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4" name="Shape 654"/>
        <p:cNvGrpSpPr/>
        <p:nvPr/>
      </p:nvGrpSpPr>
      <p:grpSpPr>
        <a:xfrm>
          <a:off x="0" y="0"/>
          <a:ext cx="0" cy="0"/>
          <a:chOff x="0" y="0"/>
          <a:chExt cx="0" cy="0"/>
        </a:xfrm>
      </p:grpSpPr>
      <p:sp>
        <p:nvSpPr>
          <p:cNvPr id="655" name="Google Shape;655;p78"/>
          <p:cNvSpPr txBox="1"/>
          <p:nvPr>
            <p:ph idx="4294967295" type="title"/>
          </p:nvPr>
        </p:nvSpPr>
        <p:spPr>
          <a:xfrm>
            <a:off x="1107150" y="300675"/>
            <a:ext cx="6929700" cy="6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200">
                <a:solidFill>
                  <a:schemeClr val="lt1"/>
                </a:solidFill>
              </a:rPr>
              <a:t>Coverage of </a:t>
            </a:r>
            <a:r>
              <a:rPr lang="en" sz="5200">
                <a:solidFill>
                  <a:schemeClr val="lt1"/>
                </a:solidFill>
              </a:rPr>
              <a:t>c</a:t>
            </a:r>
            <a:r>
              <a:rPr lang="en" sz="5200">
                <a:solidFill>
                  <a:schemeClr val="lt1"/>
                </a:solidFill>
              </a:rPr>
              <a:t>arbon metrics</a:t>
            </a:r>
            <a:endParaRPr sz="5200">
              <a:solidFill>
                <a:schemeClr val="lt1"/>
              </a:solidFill>
            </a:endParaRPr>
          </a:p>
        </p:txBody>
      </p:sp>
      <p:pic>
        <p:nvPicPr>
          <p:cNvPr id="656" name="Google Shape;656;p78"/>
          <p:cNvPicPr preferRelativeResize="0"/>
          <p:nvPr/>
        </p:nvPicPr>
        <p:blipFill rotWithShape="1">
          <a:blip r:embed="rId3">
            <a:alphaModFix/>
          </a:blip>
          <a:srcRect b="5602" l="0" r="0" t="5611"/>
          <a:stretch/>
        </p:blipFill>
        <p:spPr>
          <a:xfrm>
            <a:off x="1363225" y="1174700"/>
            <a:ext cx="6684300" cy="3439200"/>
          </a:xfrm>
          <a:prstGeom prst="rect">
            <a:avLst/>
          </a:prstGeom>
          <a:noFill/>
          <a:ln cap="flat" cmpd="sng" w="9525">
            <a:solidFill>
              <a:schemeClr val="lt1"/>
            </a:solidFill>
            <a:prstDash val="solid"/>
            <a:round/>
            <a:headEnd len="sm" w="sm" type="none"/>
            <a:tailEnd len="sm" w="sm" type="none"/>
          </a:ln>
        </p:spPr>
      </p:pic>
      <p:cxnSp>
        <p:nvCxnSpPr>
          <p:cNvPr id="657" name="Google Shape;657;p78"/>
          <p:cNvCxnSpPr/>
          <p:nvPr/>
        </p:nvCxnSpPr>
        <p:spPr>
          <a:xfrm>
            <a:off x="1363225" y="990975"/>
            <a:ext cx="5033100" cy="0"/>
          </a:xfrm>
          <a:prstGeom prst="straightConnector1">
            <a:avLst/>
          </a:prstGeom>
          <a:noFill/>
          <a:ln cap="flat" cmpd="sng" w="9525">
            <a:solidFill>
              <a:schemeClr val="lt1"/>
            </a:solidFill>
            <a:prstDash val="solid"/>
            <a:round/>
            <a:headEnd len="med" w="med" type="none"/>
            <a:tailEnd len="med" w="med" type="triangle"/>
          </a:ln>
        </p:spPr>
      </p:cxnSp>
      <p:sp>
        <p:nvSpPr>
          <p:cNvPr id="658" name="Google Shape;658;p78"/>
          <p:cNvSpPr/>
          <p:nvPr/>
        </p:nvSpPr>
        <p:spPr>
          <a:xfrm>
            <a:off x="5464975" y="4684225"/>
            <a:ext cx="3385500" cy="210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000"/>
                                        <p:tgtEl>
                                          <p:spTgt spid="655"/>
                                        </p:tgtEl>
                                      </p:cBhvr>
                                    </p:animEffect>
                                  </p:childTnLst>
                                </p:cTn>
                              </p:par>
                              <p:par>
                                <p:cTn fill="hold" nodeType="withEffect" presetClass="entr" presetID="2" presetSubtype="8">
                                  <p:stCondLst>
                                    <p:cond delay="0"/>
                                  </p:stCondLst>
                                  <p:childTnLst>
                                    <p:set>
                                      <p:cBhvr>
                                        <p:cTn dur="1" fill="hold">
                                          <p:stCondLst>
                                            <p:cond delay="0"/>
                                          </p:stCondLst>
                                        </p:cTn>
                                        <p:tgtEl>
                                          <p:spTgt spid="657"/>
                                        </p:tgtEl>
                                        <p:attrNameLst>
                                          <p:attrName>style.visibility</p:attrName>
                                        </p:attrNameLst>
                                      </p:cBhvr>
                                      <p:to>
                                        <p:strVal val="visible"/>
                                      </p:to>
                                    </p:set>
                                    <p:anim calcmode="lin" valueType="num">
                                      <p:cBhvr additive="base">
                                        <p:cTn dur="1000"/>
                                        <p:tgtEl>
                                          <p:spTgt spid="65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56"/>
                                        </p:tgtEl>
                                        <p:attrNameLst>
                                          <p:attrName>style.visibility</p:attrName>
                                        </p:attrNameLst>
                                      </p:cBhvr>
                                      <p:to>
                                        <p:strVal val="visible"/>
                                      </p:to>
                                    </p:set>
                                    <p:anim calcmode="lin" valueType="num">
                                      <p:cBhvr additive="base">
                                        <p:cTn dur="1000"/>
                                        <p:tgtEl>
                                          <p:spTgt spid="656"/>
                                        </p:tgtEl>
                                        <p:attrNameLst>
                                          <p:attrName>ppt_w</p:attrName>
                                        </p:attrNameLst>
                                      </p:cBhvr>
                                      <p:tavLst>
                                        <p:tav fmla="" tm="0">
                                          <p:val>
                                            <p:strVal val="0"/>
                                          </p:val>
                                        </p:tav>
                                        <p:tav fmla="" tm="100000">
                                          <p:val>
                                            <p:strVal val="#ppt_w"/>
                                          </p:val>
                                        </p:tav>
                                      </p:tavLst>
                                    </p:anim>
                                    <p:anim calcmode="lin" valueType="num">
                                      <p:cBhvr additive="base">
                                        <p:cTn dur="1000"/>
                                        <p:tgtEl>
                                          <p:spTgt spid="65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79"/>
          <p:cNvSpPr txBox="1"/>
          <p:nvPr>
            <p:ph type="title"/>
          </p:nvPr>
        </p:nvSpPr>
        <p:spPr>
          <a:xfrm>
            <a:off x="658175" y="324375"/>
            <a:ext cx="8417700" cy="39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Emissions monitoring by different industry sectors.</a:t>
            </a:r>
            <a:endParaRPr sz="3600"/>
          </a:p>
        </p:txBody>
      </p:sp>
      <p:pic>
        <p:nvPicPr>
          <p:cNvPr id="664" name="Google Shape;664;p79"/>
          <p:cNvPicPr preferRelativeResize="0"/>
          <p:nvPr/>
        </p:nvPicPr>
        <p:blipFill>
          <a:blip r:embed="rId3">
            <a:alphaModFix/>
          </a:blip>
          <a:stretch>
            <a:fillRect/>
          </a:stretch>
        </p:blipFill>
        <p:spPr>
          <a:xfrm>
            <a:off x="784913" y="1175975"/>
            <a:ext cx="7574175" cy="3405500"/>
          </a:xfrm>
          <a:prstGeom prst="rect">
            <a:avLst/>
          </a:prstGeom>
          <a:noFill/>
          <a:ln>
            <a:noFill/>
          </a:ln>
          <a:effectLst>
            <a:outerShdw blurRad="157163" rotWithShape="0" algn="bl" dir="5400000" dist="11430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663">
                                            <p:txEl>
                                              <p:pRg end="0" st="0"/>
                                            </p:txEl>
                                          </p:spTgt>
                                        </p:tgtEl>
                                        <p:attrNameLst>
                                          <p:attrName>style.visibility</p:attrName>
                                        </p:attrNameLst>
                                      </p:cBhvr>
                                      <p:to>
                                        <p:strVal val="visible"/>
                                      </p:to>
                                    </p:set>
                                    <p:anim calcmode="lin" valueType="num">
                                      <p:cBhvr additive="base">
                                        <p:cTn dur="1000"/>
                                        <p:tgtEl>
                                          <p:spTgt spid="663">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663">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64"/>
                                        </p:tgtEl>
                                        <p:attrNameLst>
                                          <p:attrName>style.visibility</p:attrName>
                                        </p:attrNameLst>
                                      </p:cBhvr>
                                      <p:to>
                                        <p:strVal val="visible"/>
                                      </p:to>
                                    </p:set>
                                    <p:anim calcmode="lin" valueType="num">
                                      <p:cBhvr additive="base">
                                        <p:cTn dur="1000"/>
                                        <p:tgtEl>
                                          <p:spTgt spid="664"/>
                                        </p:tgtEl>
                                        <p:attrNameLst>
                                          <p:attrName>ppt_w</p:attrName>
                                        </p:attrNameLst>
                                      </p:cBhvr>
                                      <p:tavLst>
                                        <p:tav fmla="" tm="0">
                                          <p:val>
                                            <p:strVal val="0"/>
                                          </p:val>
                                        </p:tav>
                                        <p:tav fmla="" tm="100000">
                                          <p:val>
                                            <p:strVal val="#ppt_w"/>
                                          </p:val>
                                        </p:tav>
                                      </p:tavLst>
                                    </p:anim>
                                    <p:anim calcmode="lin" valueType="num">
                                      <p:cBhvr additive="base">
                                        <p:cTn dur="1000"/>
                                        <p:tgtEl>
                                          <p:spTgt spid="66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80"/>
          <p:cNvSpPr txBox="1"/>
          <p:nvPr>
            <p:ph type="title"/>
          </p:nvPr>
        </p:nvSpPr>
        <p:spPr>
          <a:xfrm>
            <a:off x="658175" y="324375"/>
            <a:ext cx="8417700" cy="39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Emissions monitoring by different industry sectors.</a:t>
            </a:r>
            <a:endParaRPr sz="3600"/>
          </a:p>
        </p:txBody>
      </p:sp>
      <p:pic>
        <p:nvPicPr>
          <p:cNvPr id="670" name="Google Shape;670;p80"/>
          <p:cNvPicPr preferRelativeResize="0"/>
          <p:nvPr/>
        </p:nvPicPr>
        <p:blipFill rotWithShape="1">
          <a:blip r:embed="rId3">
            <a:alphaModFix/>
          </a:blip>
          <a:srcRect b="0" l="15514" r="17321" t="0"/>
          <a:stretch/>
        </p:blipFill>
        <p:spPr>
          <a:xfrm>
            <a:off x="4432125" y="1300600"/>
            <a:ext cx="4711876" cy="3154475"/>
          </a:xfrm>
          <a:prstGeom prst="rect">
            <a:avLst/>
          </a:prstGeom>
          <a:noFill/>
          <a:ln>
            <a:noFill/>
          </a:ln>
          <a:effectLst>
            <a:outerShdw blurRad="57150" rotWithShape="0" algn="bl" dir="5580000" dist="123825">
              <a:srgbClr val="000000">
                <a:alpha val="50000"/>
              </a:srgbClr>
            </a:outerShdw>
          </a:effectLst>
        </p:spPr>
      </p:pic>
      <p:sp>
        <p:nvSpPr>
          <p:cNvPr id="671" name="Google Shape;671;p80"/>
          <p:cNvSpPr txBox="1"/>
          <p:nvPr/>
        </p:nvSpPr>
        <p:spPr>
          <a:xfrm>
            <a:off x="138525" y="1212225"/>
            <a:ext cx="4293600" cy="270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Bebas Neue"/>
                <a:ea typeface="Bebas Neue"/>
                <a:cs typeface="Bebas Neue"/>
                <a:sym typeface="Bebas Neue"/>
              </a:rPr>
              <a:t>notice how, in terms of percentage importance to emissions monitoring, the transport industry gives very high importance (67%) to the measurement of carbon emissions, whereas financial services provide the least importance (15%) in terms of carbon measurements. this relative importance placed by the industry sectors is interestingly reflected in the actual results in terms of the emissions.</a:t>
            </a:r>
            <a:endParaRPr sz="1800">
              <a:solidFill>
                <a:schemeClr val="lt1"/>
              </a:solidFill>
              <a:latin typeface="Bebas Neue"/>
              <a:ea typeface="Bebas Neue"/>
              <a:cs typeface="Bebas Neue"/>
              <a:sym typeface="Bebas Neue"/>
            </a:endParaRPr>
          </a:p>
          <a:p>
            <a:pPr indent="0" lvl="0" marL="0" rtl="0" algn="l">
              <a:spcBef>
                <a:spcPts val="0"/>
              </a:spcBef>
              <a:spcAft>
                <a:spcPts val="0"/>
              </a:spcAft>
              <a:buNone/>
            </a:pPr>
            <a:r>
              <a:t/>
            </a:r>
            <a:endParaRPr sz="2000">
              <a:solidFill>
                <a:schemeClr val="lt1"/>
              </a:solidFill>
              <a:latin typeface="Bebas Neue"/>
              <a:ea typeface="Bebas Neue"/>
              <a:cs typeface="Bebas Neue"/>
              <a:sym typeface="Bebas Neue"/>
            </a:endParaRPr>
          </a:p>
        </p:txBody>
      </p:sp>
    </p:spTree>
  </p:cSld>
  <p:clrMapOvr>
    <a:masterClrMapping/>
  </p:clrMapOvr>
  <mc:AlternateContent>
    <mc:Choice Requires="p14">
      <p:transition spd="med">
        <p14:prism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000"/>
                                        <p:tgtEl>
                                          <p:spTgt spid="6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81"/>
          <p:cNvSpPr txBox="1"/>
          <p:nvPr>
            <p:ph type="title"/>
          </p:nvPr>
        </p:nvSpPr>
        <p:spPr>
          <a:xfrm>
            <a:off x="975454" y="324400"/>
            <a:ext cx="7533000" cy="39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100"/>
              <a:t>FRamework for green it metrics.</a:t>
            </a:r>
            <a:endParaRPr sz="5100"/>
          </a:p>
        </p:txBody>
      </p:sp>
      <p:pic>
        <p:nvPicPr>
          <p:cNvPr id="677" name="Google Shape;677;p81"/>
          <p:cNvPicPr preferRelativeResize="0"/>
          <p:nvPr/>
        </p:nvPicPr>
        <p:blipFill>
          <a:blip r:embed="rId3">
            <a:alphaModFix amt="80000"/>
          </a:blip>
          <a:stretch>
            <a:fillRect/>
          </a:stretch>
        </p:blipFill>
        <p:spPr>
          <a:xfrm>
            <a:off x="1534575" y="974325"/>
            <a:ext cx="6203324" cy="3719526"/>
          </a:xfrm>
          <a:prstGeom prst="rect">
            <a:avLst/>
          </a:prstGeom>
          <a:noFill/>
          <a:ln>
            <a:noFill/>
          </a:ln>
          <a:effectLst>
            <a:outerShdw blurRad="200025" rotWithShape="0" algn="bl" dir="5820000" dist="11430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676"/>
                                        </p:tgtEl>
                                        <p:attrNameLst>
                                          <p:attrName>style.visibility</p:attrName>
                                        </p:attrNameLst>
                                      </p:cBhvr>
                                      <p:to>
                                        <p:strVal val="visible"/>
                                      </p:to>
                                    </p:set>
                                    <p:anim calcmode="lin" valueType="num">
                                      <p:cBhvr additive="base">
                                        <p:cTn dur="1000"/>
                                        <p:tgtEl>
                                          <p:spTgt spid="676"/>
                                        </p:tgtEl>
                                        <p:attrNameLst>
                                          <p:attrName>ppt_w</p:attrName>
                                        </p:attrNameLst>
                                      </p:cBhvr>
                                      <p:tavLst>
                                        <p:tav fmla="" tm="0">
                                          <p:val>
                                            <p:strVal val="0"/>
                                          </p:val>
                                        </p:tav>
                                        <p:tav fmla="" tm="100000">
                                          <p:val>
                                            <p:strVal val="#ppt_w"/>
                                          </p:val>
                                        </p:tav>
                                      </p:tavLst>
                                    </p:anim>
                                    <p:anim calcmode="lin" valueType="num">
                                      <p:cBhvr additive="base">
                                        <p:cTn dur="1000"/>
                                        <p:tgtEl>
                                          <p:spTgt spid="676"/>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677"/>
                                        </p:tgtEl>
                                        <p:attrNameLst>
                                          <p:attrName>style.visibility</p:attrName>
                                        </p:attrNameLst>
                                      </p:cBhvr>
                                      <p:to>
                                        <p:strVal val="visible"/>
                                      </p:to>
                                    </p:set>
                                    <p:anim calcmode="lin" valueType="num">
                                      <p:cBhvr additive="base">
                                        <p:cTn dur="1000"/>
                                        <p:tgtEl>
                                          <p:spTgt spid="677"/>
                                        </p:tgtEl>
                                        <p:attrNameLst>
                                          <p:attrName>ppt_w</p:attrName>
                                        </p:attrNameLst>
                                      </p:cBhvr>
                                      <p:tavLst>
                                        <p:tav fmla="" tm="0">
                                          <p:val>
                                            <p:strVal val="0"/>
                                          </p:val>
                                        </p:tav>
                                        <p:tav fmla="" tm="100000">
                                          <p:val>
                                            <p:strVal val="#ppt_w"/>
                                          </p:val>
                                        </p:tav>
                                      </p:tavLst>
                                    </p:anim>
                                    <p:anim calcmode="lin" valueType="num">
                                      <p:cBhvr additive="base">
                                        <p:cTn dur="1000"/>
                                        <p:tgtEl>
                                          <p:spTgt spid="67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82"/>
          <p:cNvSpPr txBox="1"/>
          <p:nvPr>
            <p:ph type="title"/>
          </p:nvPr>
        </p:nvSpPr>
        <p:spPr>
          <a:xfrm>
            <a:off x="1734225" y="320975"/>
            <a:ext cx="5868000" cy="39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Scopes of green it metrics</a:t>
            </a:r>
            <a:endParaRPr sz="5000"/>
          </a:p>
        </p:txBody>
      </p:sp>
      <p:sp>
        <p:nvSpPr>
          <p:cNvPr id="683" name="Google Shape;683;p82"/>
          <p:cNvSpPr txBox="1"/>
          <p:nvPr>
            <p:ph idx="1" type="subTitle"/>
          </p:nvPr>
        </p:nvSpPr>
        <p:spPr>
          <a:xfrm>
            <a:off x="746225" y="1190025"/>
            <a:ext cx="7861200" cy="20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Bebas Neue"/>
                <a:ea typeface="Bebas Neue"/>
                <a:cs typeface="Bebas Neue"/>
                <a:sym typeface="Bebas Neue"/>
              </a:rPr>
              <a:t>th</a:t>
            </a:r>
            <a:r>
              <a:rPr lang="en" sz="1800">
                <a:solidFill>
                  <a:schemeClr val="lt1"/>
                </a:solidFill>
                <a:latin typeface="Bebas Neue"/>
                <a:ea typeface="Bebas Neue"/>
                <a:cs typeface="Bebas Neue"/>
                <a:sym typeface="Bebas Neue"/>
              </a:rPr>
              <a:t>e CO2e calculations, based on the National Greenhouse and Energy Reporting System</a:t>
            </a:r>
            <a:endParaRPr sz="1800">
              <a:solidFill>
                <a:schemeClr val="lt1"/>
              </a:solidFill>
              <a:latin typeface="Bebas Neue"/>
              <a:ea typeface="Bebas Neue"/>
              <a:cs typeface="Bebas Neue"/>
              <a:sym typeface="Bebas Neue"/>
            </a:endParaRPr>
          </a:p>
          <a:p>
            <a:pPr indent="0" lvl="0" marL="0" rtl="0" algn="l">
              <a:spcBef>
                <a:spcPts val="0"/>
              </a:spcBef>
              <a:spcAft>
                <a:spcPts val="0"/>
              </a:spcAft>
              <a:buNone/>
            </a:pPr>
            <a:r>
              <a:rPr lang="en" sz="1800">
                <a:solidFill>
                  <a:schemeClr val="lt1"/>
                </a:solidFill>
                <a:latin typeface="Bebas Neue"/>
                <a:ea typeface="Bebas Neue"/>
                <a:cs typeface="Bebas Neue"/>
                <a:sym typeface="Bebas Neue"/>
              </a:rPr>
              <a:t>(NGERS), are required to b e divided into three diff erent categories, or scopes. these scopes of</a:t>
            </a:r>
            <a:endParaRPr sz="1800">
              <a:solidFill>
                <a:schemeClr val="lt1"/>
              </a:solidFill>
              <a:latin typeface="Bebas Neue"/>
              <a:ea typeface="Bebas Neue"/>
              <a:cs typeface="Bebas Neue"/>
              <a:sym typeface="Bebas Neue"/>
            </a:endParaRPr>
          </a:p>
          <a:p>
            <a:pPr indent="0" lvl="0" marL="0" rtl="0" algn="l">
              <a:spcBef>
                <a:spcPts val="0"/>
              </a:spcBef>
              <a:spcAft>
                <a:spcPts val="0"/>
              </a:spcAft>
              <a:buNone/>
            </a:pPr>
            <a:r>
              <a:rPr lang="en" sz="1800">
                <a:solidFill>
                  <a:schemeClr val="lt1"/>
                </a:solidFill>
                <a:latin typeface="Bebas Neue"/>
                <a:ea typeface="Bebas Neue"/>
                <a:cs typeface="Bebas Neue"/>
                <a:sym typeface="Bebas Neue"/>
              </a:rPr>
              <a:t>emissions facilitate their calculations and reporting. these emissions are distinguished under</a:t>
            </a:r>
            <a:endParaRPr sz="1800">
              <a:solidFill>
                <a:schemeClr val="lt1"/>
              </a:solidFill>
              <a:latin typeface="Bebas Neue"/>
              <a:ea typeface="Bebas Neue"/>
              <a:cs typeface="Bebas Neue"/>
              <a:sym typeface="Bebas Neue"/>
            </a:endParaRPr>
          </a:p>
          <a:p>
            <a:pPr indent="0" lvl="0" marL="0" rtl="0" algn="l">
              <a:spcBef>
                <a:spcPts val="0"/>
              </a:spcBef>
              <a:spcAft>
                <a:spcPts val="0"/>
              </a:spcAft>
              <a:buNone/>
            </a:pPr>
            <a:r>
              <a:rPr lang="en" sz="1800">
                <a:solidFill>
                  <a:schemeClr val="lt1"/>
                </a:solidFill>
                <a:latin typeface="Bebas Neue"/>
                <a:ea typeface="Bebas Neue"/>
                <a:cs typeface="Bebas Neue"/>
                <a:sym typeface="Bebas Neue"/>
              </a:rPr>
              <a:t>Scope 1, 2, and 3 emissions depending on their characteristics.</a:t>
            </a:r>
            <a:endParaRPr sz="1800">
              <a:solidFill>
                <a:schemeClr val="lt1"/>
              </a:solidFill>
              <a:latin typeface="Bebas Neue"/>
              <a:ea typeface="Bebas Neue"/>
              <a:cs typeface="Bebas Neue"/>
              <a:sym typeface="Bebas Neue"/>
            </a:endParaRPr>
          </a:p>
          <a:p>
            <a:pPr indent="0" lvl="0" marL="0" rtl="0" algn="l">
              <a:spcBef>
                <a:spcPts val="0"/>
              </a:spcBef>
              <a:spcAft>
                <a:spcPts val="0"/>
              </a:spcAft>
              <a:buNone/>
            </a:pPr>
            <a:r>
              <a:t/>
            </a:r>
            <a:endParaRPr sz="1800">
              <a:solidFill>
                <a:schemeClr val="lt1"/>
              </a:solidFill>
              <a:latin typeface="Bebas Neue"/>
              <a:ea typeface="Bebas Neue"/>
              <a:cs typeface="Bebas Neue"/>
              <a:sym typeface="Bebas Neue"/>
            </a:endParaRPr>
          </a:p>
        </p:txBody>
      </p:sp>
      <p:pic>
        <p:nvPicPr>
          <p:cNvPr id="684" name="Google Shape;684;p82"/>
          <p:cNvPicPr preferRelativeResize="0"/>
          <p:nvPr/>
        </p:nvPicPr>
        <p:blipFill>
          <a:blip r:embed="rId3">
            <a:alphaModFix/>
          </a:blip>
          <a:stretch>
            <a:fillRect/>
          </a:stretch>
        </p:blipFill>
        <p:spPr>
          <a:xfrm>
            <a:off x="2892487" y="2689125"/>
            <a:ext cx="3359025" cy="2011500"/>
          </a:xfrm>
          <a:prstGeom prst="rect">
            <a:avLst/>
          </a:prstGeom>
          <a:noFill/>
          <a:ln>
            <a:noFill/>
          </a:ln>
        </p:spPr>
      </p:pic>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83"/>
          <p:cNvSpPr txBox="1"/>
          <p:nvPr/>
        </p:nvSpPr>
        <p:spPr>
          <a:xfrm>
            <a:off x="2641725" y="393625"/>
            <a:ext cx="43299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FF0000"/>
                </a:solidFill>
                <a:latin typeface="Bebas Neue"/>
                <a:ea typeface="Bebas Neue"/>
                <a:cs typeface="Bebas Neue"/>
                <a:sym typeface="Bebas Neue"/>
              </a:rPr>
              <a:t>SCOPE 1:   Direct GHG emissions</a:t>
            </a:r>
            <a:endParaRPr sz="1700">
              <a:solidFill>
                <a:srgbClr val="FF0000"/>
              </a:solidFill>
              <a:latin typeface="Work Sans"/>
              <a:ea typeface="Work Sans"/>
              <a:cs typeface="Work Sans"/>
              <a:sym typeface="Work Sans"/>
            </a:endParaRPr>
          </a:p>
        </p:txBody>
      </p:sp>
      <p:sp>
        <p:nvSpPr>
          <p:cNvPr id="690" name="Google Shape;690;p83"/>
          <p:cNvSpPr txBox="1"/>
          <p:nvPr/>
        </p:nvSpPr>
        <p:spPr>
          <a:xfrm>
            <a:off x="500100" y="901800"/>
            <a:ext cx="8143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Bebas Neue"/>
                <a:ea typeface="Bebas Neue"/>
                <a:cs typeface="Bebas Neue"/>
                <a:sym typeface="Bebas Neue"/>
              </a:rPr>
              <a:t>Direct GHG emissions occur from sources that are owned or controlled by the company, for example, emissions from combustion in owned or controlled boilers, furnaces, vehicles, etc.; emissions from chemical production in owned or controlled process equipment. Direct CO2 emissions from the combustion of biomass shall not be included in scope 1 but reported separately. GHG emissions not covered by the Kyoto Protocol, e.g. CFCs, NOx, etc. shall not be included in scope 1 but may be reported separately.</a:t>
            </a:r>
            <a:endParaRPr sz="200">
              <a:latin typeface="Bebas Neue"/>
              <a:ea typeface="Bebas Neue"/>
              <a:cs typeface="Bebas Neue"/>
              <a:sym typeface="Bebas Neue"/>
            </a:endParaRPr>
          </a:p>
        </p:txBody>
      </p:sp>
      <p:sp>
        <p:nvSpPr>
          <p:cNvPr id="691" name="Google Shape;691;p83"/>
          <p:cNvSpPr txBox="1"/>
          <p:nvPr/>
        </p:nvSpPr>
        <p:spPr>
          <a:xfrm>
            <a:off x="1959375" y="1888763"/>
            <a:ext cx="5694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rgbClr val="FF0000"/>
                </a:solidFill>
                <a:latin typeface="Bebas Neue"/>
                <a:ea typeface="Bebas Neue"/>
                <a:cs typeface="Bebas Neue"/>
                <a:sym typeface="Bebas Neue"/>
              </a:rPr>
              <a:t>Scope 2: Electricity indirect GHG emissions </a:t>
            </a:r>
            <a:endParaRPr sz="1100">
              <a:solidFill>
                <a:srgbClr val="FF0000"/>
              </a:solidFill>
              <a:latin typeface="Work Sans"/>
              <a:ea typeface="Work Sans"/>
              <a:cs typeface="Work Sans"/>
              <a:sym typeface="Work Sans"/>
            </a:endParaRPr>
          </a:p>
        </p:txBody>
      </p:sp>
      <p:sp>
        <p:nvSpPr>
          <p:cNvPr id="692" name="Google Shape;692;p83"/>
          <p:cNvSpPr txBox="1"/>
          <p:nvPr/>
        </p:nvSpPr>
        <p:spPr>
          <a:xfrm>
            <a:off x="447600" y="2361800"/>
            <a:ext cx="8196300" cy="1508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Scope 2 accounts for GHG emissions from the generation of purchased electricity consumed by a company. Purchased electricity is defined as electricity that is purchased or otherwise brought into the organizational boundary of the company. Scope 2 emissions physically occur at the facility where electricity is generated.</a:t>
            </a:r>
            <a:endParaRPr>
              <a:solidFill>
                <a:schemeClr val="lt1"/>
              </a:solidFill>
              <a:latin typeface="Bebas Neue"/>
              <a:ea typeface="Bebas Neue"/>
              <a:cs typeface="Bebas Neue"/>
              <a:sym typeface="Bebas Neue"/>
            </a:endParaRPr>
          </a:p>
          <a:p>
            <a:pPr indent="0" lvl="0" marL="0" rtl="0" algn="ctr">
              <a:spcBef>
                <a:spcPts val="0"/>
              </a:spcBef>
              <a:spcAft>
                <a:spcPts val="0"/>
              </a:spcAft>
              <a:buNone/>
            </a:pPr>
            <a:r>
              <a:t/>
            </a:r>
            <a:endParaRPr sz="2200">
              <a:solidFill>
                <a:schemeClr val="lt1"/>
              </a:solidFill>
              <a:latin typeface="Bebas Neue"/>
              <a:ea typeface="Bebas Neue"/>
              <a:cs typeface="Bebas Neue"/>
              <a:sym typeface="Bebas Neue"/>
            </a:endParaRPr>
          </a:p>
          <a:p>
            <a:pPr indent="0" lvl="0" marL="0" rtl="0" algn="ctr">
              <a:spcBef>
                <a:spcPts val="0"/>
              </a:spcBef>
              <a:spcAft>
                <a:spcPts val="0"/>
              </a:spcAft>
              <a:buNone/>
            </a:pPr>
            <a:r>
              <a:t/>
            </a:r>
            <a:endParaRPr sz="2200">
              <a:solidFill>
                <a:schemeClr val="lt1"/>
              </a:solidFill>
              <a:latin typeface="Bebas Neue"/>
              <a:ea typeface="Bebas Neue"/>
              <a:cs typeface="Bebas Neue"/>
              <a:sym typeface="Bebas Neue"/>
            </a:endParaRPr>
          </a:p>
        </p:txBody>
      </p:sp>
      <p:sp>
        <p:nvSpPr>
          <p:cNvPr id="693" name="Google Shape;693;p83"/>
          <p:cNvSpPr txBox="1"/>
          <p:nvPr/>
        </p:nvSpPr>
        <p:spPr>
          <a:xfrm>
            <a:off x="2729175" y="3087850"/>
            <a:ext cx="415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rgbClr val="FF0000"/>
                </a:solidFill>
                <a:latin typeface="Bebas Neue"/>
                <a:ea typeface="Bebas Neue"/>
                <a:cs typeface="Bebas Neue"/>
                <a:sym typeface="Bebas Neue"/>
              </a:rPr>
              <a:t>scope 3: Other indirect GHG emissions</a:t>
            </a:r>
            <a:endParaRPr>
              <a:latin typeface="Work Sans"/>
              <a:ea typeface="Work Sans"/>
              <a:cs typeface="Work Sans"/>
              <a:sym typeface="Work Sans"/>
            </a:endParaRPr>
          </a:p>
        </p:txBody>
      </p:sp>
      <p:sp>
        <p:nvSpPr>
          <p:cNvPr id="694" name="Google Shape;694;p83"/>
          <p:cNvSpPr txBox="1"/>
          <p:nvPr/>
        </p:nvSpPr>
        <p:spPr>
          <a:xfrm>
            <a:off x="535100" y="3464000"/>
            <a:ext cx="81438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atScope 3 is an optional reporting category that allows for the treatment of all other indirect emissions. Scope 3 emissions are a consequence of the activities of the company, but occur from sources not owned or controlled by the company. Some examples of scope 3 activities are extraction and production of purchased materials; transportation of purchased fuels; and use of products and services.</a:t>
            </a:r>
            <a:endParaRPr>
              <a:solidFill>
                <a:schemeClr val="lt1"/>
              </a:solidFill>
              <a:latin typeface="Bebas Neue"/>
              <a:ea typeface="Bebas Neue"/>
              <a:cs typeface="Bebas Neue"/>
              <a:sym typeface="Bebas Neue"/>
            </a:endParaRPr>
          </a:p>
          <a:p>
            <a:pPr indent="0" lvl="0" marL="0" rtl="0" algn="ctr">
              <a:spcBef>
                <a:spcPts val="0"/>
              </a:spcBef>
              <a:spcAft>
                <a:spcPts val="0"/>
              </a:spcAft>
              <a:buNone/>
            </a:pPr>
            <a:r>
              <a:t/>
            </a:r>
            <a:endParaRPr>
              <a:solidFill>
                <a:schemeClr val="lt1"/>
              </a:solidFill>
              <a:latin typeface="Bebas Neue"/>
              <a:ea typeface="Bebas Neue"/>
              <a:cs typeface="Bebas Neue"/>
              <a:sym typeface="Bebas Neue"/>
            </a:endParaRPr>
          </a:p>
          <a:p>
            <a:pPr indent="0" lvl="0" marL="0" rtl="0" algn="ctr">
              <a:spcBef>
                <a:spcPts val="0"/>
              </a:spcBef>
              <a:spcAft>
                <a:spcPts val="0"/>
              </a:spcAft>
              <a:buNone/>
            </a:pPr>
            <a:r>
              <a:t/>
            </a:r>
            <a:endParaRPr>
              <a:solidFill>
                <a:schemeClr val="lt1"/>
              </a:solidFill>
              <a:latin typeface="Bebas Neue"/>
              <a:ea typeface="Bebas Neue"/>
              <a:cs typeface="Bebas Neue"/>
              <a:sym typeface="Bebas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1000"/>
                                        <p:tgtEl>
                                          <p:spTgt spid="68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000"/>
                                        <p:tgtEl>
                                          <p:spTgt spid="69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1000"/>
                                        <p:tgtEl>
                                          <p:spTgt spid="69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1000"/>
                                        <p:tgtEl>
                                          <p:spTgt spid="69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000"/>
                                        <p:tgtEl>
                                          <p:spTgt spid="693"/>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000"/>
                                        <p:tgtEl>
                                          <p:spTgt spid="6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pic>
        <p:nvPicPr>
          <p:cNvPr id="699" name="Google Shape;699;p84"/>
          <p:cNvPicPr preferRelativeResize="0"/>
          <p:nvPr/>
        </p:nvPicPr>
        <p:blipFill rotWithShape="1">
          <a:blip r:embed="rId3">
            <a:alphaModFix/>
          </a:blip>
          <a:srcRect b="0" l="0" r="0" t="8950"/>
          <a:stretch/>
        </p:blipFill>
        <p:spPr>
          <a:xfrm>
            <a:off x="0" y="0"/>
            <a:ext cx="9143999"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699"/>
                                        </p:tgtEl>
                                        <p:attrNameLst>
                                          <p:attrName>style.visibility</p:attrName>
                                        </p:attrNameLst>
                                      </p:cBhvr>
                                      <p:to>
                                        <p:strVal val="visible"/>
                                      </p:to>
                                    </p:set>
                                    <p:anim calcmode="lin" valueType="num">
                                      <p:cBhvr additive="base">
                                        <p:cTn dur="500"/>
                                        <p:tgtEl>
                                          <p:spTgt spid="699"/>
                                        </p:tgtEl>
                                        <p:attrNameLst>
                                          <p:attrName>ppt_w</p:attrName>
                                        </p:attrNameLst>
                                      </p:cBhvr>
                                      <p:tavLst>
                                        <p:tav fmla="" tm="0">
                                          <p:val>
                                            <p:strVal val="0"/>
                                          </p:val>
                                        </p:tav>
                                        <p:tav fmla="" tm="100000">
                                          <p:val>
                                            <p:strVal val="#ppt_w"/>
                                          </p:val>
                                        </p:tav>
                                      </p:tavLst>
                                    </p:anim>
                                    <p:anim calcmode="lin" valueType="num">
                                      <p:cBhvr additive="base">
                                        <p:cTn dur="500"/>
                                        <p:tgtEl>
                                          <p:spTgt spid="69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0" name="Shape 550"/>
        <p:cNvGrpSpPr/>
        <p:nvPr/>
      </p:nvGrpSpPr>
      <p:grpSpPr>
        <a:xfrm>
          <a:off x="0" y="0"/>
          <a:ext cx="0" cy="0"/>
          <a:chOff x="0" y="0"/>
          <a:chExt cx="0" cy="0"/>
        </a:xfrm>
      </p:grpSpPr>
      <p:sp>
        <p:nvSpPr>
          <p:cNvPr id="551" name="Google Shape;551;p70"/>
          <p:cNvSpPr/>
          <p:nvPr/>
        </p:nvSpPr>
        <p:spPr>
          <a:xfrm flipH="1" rot="10800000">
            <a:off x="1123075" y="1101016"/>
            <a:ext cx="825900" cy="825900"/>
          </a:xfrm>
          <a:prstGeom prst="blockArc">
            <a:avLst>
              <a:gd fmla="val 1080000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70"/>
          <p:cNvSpPr/>
          <p:nvPr/>
        </p:nvSpPr>
        <p:spPr>
          <a:xfrm>
            <a:off x="7074525" y="1460866"/>
            <a:ext cx="484500" cy="484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0"/>
          <p:cNvSpPr/>
          <p:nvPr/>
        </p:nvSpPr>
        <p:spPr>
          <a:xfrm>
            <a:off x="4499887" y="1551316"/>
            <a:ext cx="484800" cy="484800"/>
          </a:xfrm>
          <a:prstGeom prst="teardrop">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0"/>
          <p:cNvSpPr txBox="1"/>
          <p:nvPr>
            <p:ph type="title"/>
          </p:nvPr>
        </p:nvSpPr>
        <p:spPr>
          <a:xfrm>
            <a:off x="720000" y="539496"/>
            <a:ext cx="7704000" cy="39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 of contents </a:t>
            </a:r>
            <a:endParaRPr/>
          </a:p>
        </p:txBody>
      </p:sp>
      <p:sp>
        <p:nvSpPr>
          <p:cNvPr id="555" name="Google Shape;555;p70"/>
          <p:cNvSpPr txBox="1"/>
          <p:nvPr>
            <p:ph idx="2" type="title"/>
          </p:nvPr>
        </p:nvSpPr>
        <p:spPr>
          <a:xfrm>
            <a:off x="426775" y="2095150"/>
            <a:ext cx="2905500" cy="5232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2200"/>
              <a:t>What IS Carbon metrics?</a:t>
            </a:r>
            <a:endParaRPr sz="2200">
              <a:latin typeface="BioRhyme"/>
              <a:ea typeface="BioRhyme"/>
              <a:cs typeface="BioRhyme"/>
              <a:sym typeface="BioRhyme"/>
            </a:endParaRPr>
          </a:p>
        </p:txBody>
      </p:sp>
      <p:sp>
        <p:nvSpPr>
          <p:cNvPr id="556" name="Google Shape;556;p70"/>
          <p:cNvSpPr txBox="1"/>
          <p:nvPr>
            <p:ph idx="3" type="title"/>
          </p:nvPr>
        </p:nvSpPr>
        <p:spPr>
          <a:xfrm>
            <a:off x="4069350" y="2185338"/>
            <a:ext cx="10053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Five M’s</a:t>
            </a:r>
            <a:endParaRPr>
              <a:latin typeface="BioRhyme"/>
              <a:ea typeface="BioRhyme"/>
              <a:cs typeface="BioRhyme"/>
              <a:sym typeface="BioRhyme"/>
            </a:endParaRPr>
          </a:p>
        </p:txBody>
      </p:sp>
      <p:sp>
        <p:nvSpPr>
          <p:cNvPr id="557" name="Google Shape;557;p70"/>
          <p:cNvSpPr txBox="1"/>
          <p:nvPr>
            <p:ph idx="16" type="title"/>
          </p:nvPr>
        </p:nvSpPr>
        <p:spPr>
          <a:xfrm>
            <a:off x="524125" y="1479325"/>
            <a:ext cx="6963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558" name="Google Shape;558;p70"/>
          <p:cNvSpPr txBox="1"/>
          <p:nvPr>
            <p:ph idx="18" type="title"/>
          </p:nvPr>
        </p:nvSpPr>
        <p:spPr>
          <a:xfrm>
            <a:off x="3871025" y="1569925"/>
            <a:ext cx="5529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59" name="Google Shape;559;p70"/>
          <p:cNvSpPr txBox="1"/>
          <p:nvPr>
            <p:ph idx="20" type="title"/>
          </p:nvPr>
        </p:nvSpPr>
        <p:spPr>
          <a:xfrm>
            <a:off x="6537423" y="1479325"/>
            <a:ext cx="749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560" name="Google Shape;560;p70"/>
          <p:cNvSpPr txBox="1"/>
          <p:nvPr>
            <p:ph idx="9" type="title"/>
          </p:nvPr>
        </p:nvSpPr>
        <p:spPr>
          <a:xfrm>
            <a:off x="5629100" y="2136100"/>
            <a:ext cx="3037800" cy="48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Coverage of carbon metrics </a:t>
            </a:r>
            <a:endParaRPr sz="2300">
              <a:latin typeface="BioRhyme"/>
              <a:ea typeface="BioRhyme"/>
              <a:cs typeface="BioRhyme"/>
              <a:sym typeface="BioRhyme"/>
            </a:endParaRPr>
          </a:p>
        </p:txBody>
      </p:sp>
      <p:sp>
        <p:nvSpPr>
          <p:cNvPr id="561" name="Google Shape;561;p70"/>
          <p:cNvSpPr/>
          <p:nvPr/>
        </p:nvSpPr>
        <p:spPr>
          <a:xfrm>
            <a:off x="6592476" y="2897126"/>
            <a:ext cx="639600" cy="639600"/>
          </a:xfrm>
          <a:prstGeom prst="donut">
            <a:avLst>
              <a:gd fmla="val 25000" name="adj"/>
            </a:avLst>
          </a:prstGeom>
          <a:solidFill>
            <a:srgbClr val="42F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0"/>
          <p:cNvSpPr txBox="1"/>
          <p:nvPr/>
        </p:nvSpPr>
        <p:spPr>
          <a:xfrm>
            <a:off x="5198550" y="3536725"/>
            <a:ext cx="3518100" cy="527700"/>
          </a:xfrm>
          <a:prstGeom prst="rect">
            <a:avLst/>
          </a:prstGeom>
          <a:noFill/>
          <a:ln>
            <a:noFill/>
          </a:ln>
        </p:spPr>
        <p:txBody>
          <a:bodyPr anchorCtr="0" anchor="b" bIns="91425" lIns="91425" spcFirstLastPara="1" rIns="91425" wrap="square" tIns="91425">
            <a:normAutofit fontScale="92500" lnSpcReduction="10000"/>
          </a:bodyPr>
          <a:lstStyle/>
          <a:p>
            <a:pPr indent="0" lvl="0" marL="0" rtl="0" algn="l">
              <a:spcBef>
                <a:spcPts val="0"/>
              </a:spcBef>
              <a:spcAft>
                <a:spcPts val="0"/>
              </a:spcAft>
              <a:buNone/>
            </a:pPr>
            <a:r>
              <a:rPr lang="en" sz="2500">
                <a:solidFill>
                  <a:srgbClr val="42FFB7"/>
                </a:solidFill>
                <a:latin typeface="Bebas Neue"/>
                <a:ea typeface="Bebas Neue"/>
                <a:cs typeface="Bebas Neue"/>
                <a:sym typeface="Bebas Neue"/>
              </a:rPr>
              <a:t>f</a:t>
            </a:r>
            <a:r>
              <a:rPr lang="en" sz="2500">
                <a:solidFill>
                  <a:srgbClr val="42FFB7"/>
                </a:solidFill>
                <a:latin typeface="Bebas Neue"/>
                <a:ea typeface="Bebas Neue"/>
                <a:cs typeface="Bebas Neue"/>
                <a:sym typeface="Bebas Neue"/>
              </a:rPr>
              <a:t>ramework for Green it  metrics</a:t>
            </a:r>
            <a:endParaRPr sz="2500">
              <a:solidFill>
                <a:srgbClr val="42FFB7"/>
              </a:solidFill>
              <a:latin typeface="Bebas Neue"/>
              <a:ea typeface="Bebas Neue"/>
              <a:cs typeface="Bebas Neue"/>
              <a:sym typeface="Bebas Neue"/>
            </a:endParaRPr>
          </a:p>
        </p:txBody>
      </p:sp>
      <p:sp>
        <p:nvSpPr>
          <p:cNvPr id="563" name="Google Shape;563;p70"/>
          <p:cNvSpPr txBox="1"/>
          <p:nvPr/>
        </p:nvSpPr>
        <p:spPr>
          <a:xfrm>
            <a:off x="6068650" y="3026566"/>
            <a:ext cx="749700" cy="44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Bebas Neue"/>
                <a:ea typeface="Bebas Neue"/>
                <a:cs typeface="Bebas Neue"/>
                <a:sym typeface="Bebas Neue"/>
              </a:rPr>
              <a:t>05</a:t>
            </a:r>
            <a:endParaRPr sz="3000">
              <a:solidFill>
                <a:srgbClr val="FFFFFF"/>
              </a:solidFill>
              <a:latin typeface="Bebas Neue"/>
              <a:ea typeface="Bebas Neue"/>
              <a:cs typeface="Bebas Neue"/>
              <a:sym typeface="Bebas Neue"/>
            </a:endParaRPr>
          </a:p>
        </p:txBody>
      </p:sp>
      <p:sp>
        <p:nvSpPr>
          <p:cNvPr id="564" name="Google Shape;564;p70"/>
          <p:cNvSpPr/>
          <p:nvPr/>
        </p:nvSpPr>
        <p:spPr>
          <a:xfrm>
            <a:off x="2436121" y="3026570"/>
            <a:ext cx="572700" cy="572700"/>
          </a:xfrm>
          <a:prstGeom prst="teardrop">
            <a:avLst>
              <a:gd fmla="val 100000" name="adj"/>
            </a:avLst>
          </a:prstGeom>
          <a:solidFill>
            <a:srgbClr val="42F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0"/>
          <p:cNvSpPr txBox="1"/>
          <p:nvPr/>
        </p:nvSpPr>
        <p:spPr>
          <a:xfrm>
            <a:off x="1948975" y="3089125"/>
            <a:ext cx="572700" cy="44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Bebas Neue"/>
                <a:ea typeface="Bebas Neue"/>
                <a:cs typeface="Bebas Neue"/>
                <a:sym typeface="Bebas Neue"/>
              </a:rPr>
              <a:t>04</a:t>
            </a:r>
            <a:endParaRPr sz="3000">
              <a:solidFill>
                <a:srgbClr val="FFFFFF"/>
              </a:solidFill>
              <a:latin typeface="Bebas Neue"/>
              <a:ea typeface="Bebas Neue"/>
              <a:cs typeface="Bebas Neue"/>
              <a:sym typeface="Bebas Neue"/>
            </a:endParaRPr>
          </a:p>
        </p:txBody>
      </p:sp>
      <p:sp>
        <p:nvSpPr>
          <p:cNvPr id="566" name="Google Shape;566;p70"/>
          <p:cNvSpPr txBox="1"/>
          <p:nvPr/>
        </p:nvSpPr>
        <p:spPr>
          <a:xfrm>
            <a:off x="301175" y="3536725"/>
            <a:ext cx="48426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lt1"/>
                </a:solidFill>
                <a:latin typeface="Bebas Neue"/>
                <a:ea typeface="Bebas Neue"/>
                <a:cs typeface="Bebas Neue"/>
                <a:sym typeface="Bebas Neue"/>
              </a:rPr>
              <a:t>Emissions monitoring by different industry sectors</a:t>
            </a:r>
            <a:r>
              <a:rPr lang="en" sz="2200">
                <a:solidFill>
                  <a:schemeClr val="lt1"/>
                </a:solidFill>
                <a:latin typeface="Bebas Neue"/>
                <a:ea typeface="Bebas Neue"/>
                <a:cs typeface="Bebas Neue"/>
                <a:sym typeface="Bebas Neue"/>
              </a:rPr>
              <a:t>.</a:t>
            </a:r>
            <a:endParaRPr sz="100">
              <a:solidFill>
                <a:schemeClr val="lt1"/>
              </a:solidFill>
              <a:latin typeface="Bebas Neue"/>
              <a:ea typeface="Bebas Neue"/>
              <a:cs typeface="Bebas Neue"/>
              <a:sym typeface="Bebas Neue"/>
            </a:endParaRPr>
          </a:p>
        </p:txBody>
      </p:sp>
      <p:grpSp>
        <p:nvGrpSpPr>
          <p:cNvPr id="567" name="Google Shape;567;p70"/>
          <p:cNvGrpSpPr/>
          <p:nvPr/>
        </p:nvGrpSpPr>
        <p:grpSpPr>
          <a:xfrm>
            <a:off x="3918778" y="539512"/>
            <a:ext cx="320022" cy="359778"/>
            <a:chOff x="3567553" y="1499912"/>
            <a:chExt cx="320022" cy="359778"/>
          </a:xfrm>
        </p:grpSpPr>
        <p:sp>
          <p:nvSpPr>
            <p:cNvPr id="568" name="Google Shape;568;p70"/>
            <p:cNvSpPr/>
            <p:nvPr/>
          </p:nvSpPr>
          <p:spPr>
            <a:xfrm>
              <a:off x="3567553" y="1502933"/>
              <a:ext cx="263218" cy="356757"/>
            </a:xfrm>
            <a:custGeom>
              <a:rect b="b" l="l" r="r" t="t"/>
              <a:pathLst>
                <a:path extrusionOk="0" h="11217" w="8276">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69" name="Google Shape;569;p70"/>
            <p:cNvSpPr/>
            <p:nvPr/>
          </p:nvSpPr>
          <p:spPr>
            <a:xfrm>
              <a:off x="3638001" y="1499912"/>
              <a:ext cx="249574" cy="142773"/>
            </a:xfrm>
            <a:custGeom>
              <a:rect b="b" l="l" r="r" t="t"/>
              <a:pathLst>
                <a:path extrusionOk="0" h="4489" w="7847">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70" name="Google Shape;570;p70"/>
            <p:cNvSpPr/>
            <p:nvPr/>
          </p:nvSpPr>
          <p:spPr>
            <a:xfrm>
              <a:off x="3641786" y="1594563"/>
              <a:ext cx="141659" cy="10273"/>
            </a:xfrm>
            <a:custGeom>
              <a:rect b="b" l="l" r="r" t="t"/>
              <a:pathLst>
                <a:path extrusionOk="0" h="323" w="4454">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71" name="Google Shape;571;p70"/>
            <p:cNvSpPr/>
            <p:nvPr/>
          </p:nvSpPr>
          <p:spPr>
            <a:xfrm>
              <a:off x="3641786" y="1638136"/>
              <a:ext cx="141659" cy="10241"/>
            </a:xfrm>
            <a:custGeom>
              <a:rect b="b" l="l" r="r" t="t"/>
              <a:pathLst>
                <a:path extrusionOk="0" h="322" w="4454">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72" name="Google Shape;572;p70"/>
            <p:cNvSpPr/>
            <p:nvPr/>
          </p:nvSpPr>
          <p:spPr>
            <a:xfrm>
              <a:off x="3641786" y="1682059"/>
              <a:ext cx="141659" cy="10623"/>
            </a:xfrm>
            <a:custGeom>
              <a:rect b="b" l="l" r="r" t="t"/>
              <a:pathLst>
                <a:path extrusionOk="0" h="334" w="4454">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73" name="Google Shape;573;p70"/>
            <p:cNvSpPr/>
            <p:nvPr/>
          </p:nvSpPr>
          <p:spPr>
            <a:xfrm>
              <a:off x="3641786" y="1725600"/>
              <a:ext cx="141659" cy="10623"/>
            </a:xfrm>
            <a:custGeom>
              <a:rect b="b" l="l" r="r" t="t"/>
              <a:pathLst>
                <a:path extrusionOk="0" h="334" w="4454">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7" name="Shape 577"/>
        <p:cNvGrpSpPr/>
        <p:nvPr/>
      </p:nvGrpSpPr>
      <p:grpSpPr>
        <a:xfrm>
          <a:off x="0" y="0"/>
          <a:ext cx="0" cy="0"/>
          <a:chOff x="0" y="0"/>
          <a:chExt cx="0" cy="0"/>
        </a:xfrm>
      </p:grpSpPr>
      <p:sp>
        <p:nvSpPr>
          <p:cNvPr id="578" name="Google Shape;578;p71"/>
          <p:cNvSpPr txBox="1"/>
          <p:nvPr>
            <p:ph type="title"/>
          </p:nvPr>
        </p:nvSpPr>
        <p:spPr>
          <a:xfrm>
            <a:off x="1768975" y="357100"/>
            <a:ext cx="1709700" cy="727800"/>
          </a:xfrm>
          <a:prstGeom prst="rect">
            <a:avLst/>
          </a:prstGeom>
          <a:effectLst>
            <a:outerShdw blurRad="257175" rotWithShape="0" algn="bl" dir="5580000" dist="104775">
              <a:schemeClr val="lt1">
                <a:alpha val="60000"/>
              </a:schemeClr>
            </a:outerShdw>
          </a:effectLst>
        </p:spPr>
        <p:txBody>
          <a:bodyPr anchorCtr="0" anchor="b" bIns="91425" lIns="91425" spcFirstLastPara="1" rIns="91425" wrap="square" tIns="91425">
            <a:noAutofit/>
          </a:bodyPr>
          <a:lstStyle/>
          <a:p>
            <a:pPr indent="0" lvl="0" marL="0" rtl="0" algn="l">
              <a:spcBef>
                <a:spcPts val="0"/>
              </a:spcBef>
              <a:spcAft>
                <a:spcPts val="0"/>
              </a:spcAft>
              <a:buSzPts val="990"/>
              <a:buNone/>
            </a:pPr>
            <a:r>
              <a:t/>
            </a:r>
            <a:endParaRPr sz="4000"/>
          </a:p>
          <a:p>
            <a:pPr indent="0" lvl="0" marL="0" rtl="0" algn="l">
              <a:spcBef>
                <a:spcPts val="0"/>
              </a:spcBef>
              <a:spcAft>
                <a:spcPts val="0"/>
              </a:spcAft>
              <a:buSzPts val="990"/>
              <a:buNone/>
            </a:pPr>
            <a:r>
              <a:t/>
            </a:r>
            <a:endParaRPr sz="4000"/>
          </a:p>
          <a:p>
            <a:pPr indent="0" lvl="0" marL="0" rtl="0" algn="l">
              <a:spcBef>
                <a:spcPts val="0"/>
              </a:spcBef>
              <a:spcAft>
                <a:spcPts val="0"/>
              </a:spcAft>
              <a:buSzPts val="990"/>
              <a:buNone/>
            </a:pPr>
            <a:r>
              <a:rPr lang="en" sz="4300"/>
              <a:t>Metrics</a:t>
            </a:r>
            <a:endParaRPr sz="4300"/>
          </a:p>
        </p:txBody>
      </p:sp>
      <p:sp>
        <p:nvSpPr>
          <p:cNvPr id="579" name="Google Shape;579;p71"/>
          <p:cNvSpPr txBox="1"/>
          <p:nvPr>
            <p:ph idx="4294967295" type="subTitle"/>
          </p:nvPr>
        </p:nvSpPr>
        <p:spPr>
          <a:xfrm>
            <a:off x="829950" y="1774613"/>
            <a:ext cx="7484100" cy="1953000"/>
          </a:xfrm>
          <a:prstGeom prst="rect">
            <a:avLst/>
          </a:prstGeom>
          <a:effectLst>
            <a:outerShdw blurRad="57150" rotWithShape="0" algn="bl" dir="5400000" dist="114300">
              <a:srgbClr val="000000">
                <a:alpha val="50000"/>
              </a:srgbClr>
            </a:outerShdw>
          </a:effectLst>
        </p:spPr>
        <p:txBody>
          <a:bodyPr anchorCtr="0" anchor="t" bIns="91425" lIns="91425" spcFirstLastPara="1" rIns="91425" wrap="square" tIns="91425">
            <a:normAutofit fontScale="92500"/>
          </a:bodyPr>
          <a:lstStyle/>
          <a:p>
            <a:pPr indent="0" lvl="0" marL="0" rtl="0" algn="l">
              <a:spcBef>
                <a:spcPts val="0"/>
              </a:spcBef>
              <a:spcAft>
                <a:spcPts val="1600"/>
              </a:spcAft>
              <a:buNone/>
            </a:pPr>
            <a:r>
              <a:rPr lang="en" sz="2200">
                <a:solidFill>
                  <a:schemeClr val="lt1"/>
                </a:solidFill>
                <a:latin typeface="Bebas Neue"/>
                <a:ea typeface="Bebas Neue"/>
                <a:cs typeface="Bebas Neue"/>
                <a:sym typeface="Bebas Neue"/>
              </a:rPr>
              <a:t>A carbon metric can be understood as a standard of measurement of GHG emissions. It is based on transparent, verifiable,traceable and reliable GHG accounting and assessment at all scales. Such standards are usually developed by a larger group of actors in which scientists as well as representatives of other interested parties are </a:t>
            </a:r>
            <a:r>
              <a:rPr lang="en" sz="2200">
                <a:solidFill>
                  <a:schemeClr val="lt1"/>
                </a:solidFill>
                <a:latin typeface="Bebas Neue"/>
                <a:ea typeface="Bebas Neue"/>
                <a:cs typeface="Bebas Neue"/>
                <a:sym typeface="Bebas Neue"/>
              </a:rPr>
              <a:t>involved, including consumers and non-governmental organizations.</a:t>
            </a:r>
            <a:endParaRPr sz="2200">
              <a:solidFill>
                <a:schemeClr val="lt1"/>
              </a:solidFill>
              <a:latin typeface="Bebas Neue"/>
              <a:ea typeface="Bebas Neue"/>
              <a:cs typeface="Bebas Neue"/>
              <a:sym typeface="Bebas Neue"/>
            </a:endParaRPr>
          </a:p>
        </p:txBody>
      </p:sp>
      <p:sp>
        <p:nvSpPr>
          <p:cNvPr id="580" name="Google Shape;580;p71"/>
          <p:cNvSpPr/>
          <p:nvPr/>
        </p:nvSpPr>
        <p:spPr>
          <a:xfrm>
            <a:off x="-9300" y="1486975"/>
            <a:ext cx="3420000" cy="113700"/>
          </a:xfrm>
          <a:prstGeom prst="rect">
            <a:avLst/>
          </a:prstGeom>
          <a:solidFill>
            <a:schemeClr val="lt1"/>
          </a:solidFill>
          <a:ln>
            <a:noFill/>
          </a:ln>
          <a:effectLst>
            <a:outerShdw blurRad="200025" rotWithShape="0" algn="bl" dir="8700000" dist="952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1" name="Google Shape;581;p71"/>
          <p:cNvCxnSpPr/>
          <p:nvPr/>
        </p:nvCxnSpPr>
        <p:spPr>
          <a:xfrm>
            <a:off x="2887650" y="4152200"/>
            <a:ext cx="5339100" cy="0"/>
          </a:xfrm>
          <a:prstGeom prst="straightConnector1">
            <a:avLst/>
          </a:prstGeom>
          <a:noFill/>
          <a:ln cap="flat" cmpd="sng" w="9525">
            <a:solidFill>
              <a:srgbClr val="42FFB7"/>
            </a:solidFill>
            <a:prstDash val="solid"/>
            <a:round/>
            <a:headEnd len="med" w="med" type="none"/>
            <a:tailEnd len="med" w="med" type="none"/>
          </a:ln>
          <a:effectLst>
            <a:outerShdw blurRad="228600" rotWithShape="0" algn="bl" dir="5820000" dist="104775">
              <a:schemeClr val="lt1">
                <a:alpha val="50000"/>
              </a:schemeClr>
            </a:outerShdw>
          </a:effectLst>
        </p:spPr>
      </p:cxnSp>
      <p:sp>
        <p:nvSpPr>
          <p:cNvPr id="582" name="Google Shape;582;p71"/>
          <p:cNvSpPr/>
          <p:nvPr/>
        </p:nvSpPr>
        <p:spPr>
          <a:xfrm>
            <a:off x="2144620" y="3998779"/>
            <a:ext cx="446100" cy="446100"/>
          </a:xfrm>
          <a:prstGeom prst="blockArc">
            <a:avLst>
              <a:gd fmla="val 10800000" name="adj1"/>
              <a:gd fmla="val 0" name="adj2"/>
              <a:gd fmla="val 25000" name="adj3"/>
            </a:avLst>
          </a:prstGeom>
          <a:solidFill>
            <a:schemeClr val="lt1"/>
          </a:solidFill>
          <a:ln>
            <a:noFill/>
          </a:ln>
          <a:effectLst>
            <a:outerShdw blurRad="200025" rotWithShape="0" algn="bl" dir="4500000" dist="952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1"/>
          <p:cNvSpPr/>
          <p:nvPr/>
        </p:nvSpPr>
        <p:spPr>
          <a:xfrm>
            <a:off x="1553690" y="3998779"/>
            <a:ext cx="294000" cy="294000"/>
          </a:xfrm>
          <a:prstGeom prst="flowChartDelay">
            <a:avLst/>
          </a:prstGeom>
          <a:solidFill>
            <a:schemeClr val="lt1"/>
          </a:solidFill>
          <a:ln>
            <a:noFill/>
          </a:ln>
          <a:effectLst>
            <a:outerShdw blurRad="200025" rotWithShape="0" algn="bl" dir="4500000" dist="952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71"/>
          <p:cNvSpPr/>
          <p:nvPr/>
        </p:nvSpPr>
        <p:spPr>
          <a:xfrm>
            <a:off x="930310" y="3968629"/>
            <a:ext cx="354300" cy="354300"/>
          </a:xfrm>
          <a:prstGeom prst="donut">
            <a:avLst>
              <a:gd fmla="val 25000" name="adj"/>
            </a:avLst>
          </a:prstGeom>
          <a:solidFill>
            <a:schemeClr val="lt1"/>
          </a:solidFill>
          <a:ln>
            <a:noFill/>
          </a:ln>
          <a:effectLst>
            <a:outerShdw blurRad="200025" rotWithShape="0" algn="bl" dir="4500000" dist="952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1"/>
          <p:cNvSpPr/>
          <p:nvPr/>
        </p:nvSpPr>
        <p:spPr>
          <a:xfrm>
            <a:off x="367205" y="3998779"/>
            <a:ext cx="294000" cy="294000"/>
          </a:xfrm>
          <a:prstGeom prst="teardrop">
            <a:avLst>
              <a:gd fmla="val 100000" name="adj"/>
            </a:avLst>
          </a:prstGeom>
          <a:solidFill>
            <a:schemeClr val="lt1"/>
          </a:solidFill>
          <a:ln>
            <a:noFill/>
          </a:ln>
          <a:effectLst>
            <a:outerShdw blurRad="200025" rotWithShape="0" algn="bl" dir="4500000" dist="952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6" name="Google Shape;586;p71"/>
          <p:cNvPicPr preferRelativeResize="0"/>
          <p:nvPr/>
        </p:nvPicPr>
        <p:blipFill rotWithShape="1">
          <a:blip r:embed="rId3">
            <a:alphaModFix/>
          </a:blip>
          <a:srcRect b="0" l="17328" r="17328" t="0"/>
          <a:stretch/>
        </p:blipFill>
        <p:spPr>
          <a:xfrm>
            <a:off x="930300" y="324525"/>
            <a:ext cx="555300" cy="566400"/>
          </a:xfrm>
          <a:prstGeom prst="donut">
            <a:avLst>
              <a:gd fmla="val 25000" name="adj"/>
            </a:avLst>
          </a:prstGeom>
          <a:noFill/>
          <a:ln cap="flat" cmpd="sng" w="9525">
            <a:solidFill>
              <a:schemeClr val="lt1"/>
            </a:solidFill>
            <a:prstDash val="solid"/>
            <a:round/>
            <a:headEnd len="sm" w="sm" type="none"/>
            <a:tailEnd len="sm" w="sm" type="none"/>
          </a:ln>
          <a:effectLst>
            <a:outerShdw blurRad="200025" rotWithShape="0" algn="bl" dir="5640000" dist="104775">
              <a:schemeClr val="lt1">
                <a:alpha val="50000"/>
              </a:schemeClr>
            </a:outerShdw>
          </a:effectLst>
        </p:spPr>
      </p:pic>
      <p:sp>
        <p:nvSpPr>
          <p:cNvPr id="587" name="Google Shape;587;p71"/>
          <p:cNvSpPr txBox="1"/>
          <p:nvPr/>
        </p:nvSpPr>
        <p:spPr>
          <a:xfrm>
            <a:off x="367200" y="-120025"/>
            <a:ext cx="820200" cy="1342200"/>
          </a:xfrm>
          <a:prstGeom prst="rect">
            <a:avLst/>
          </a:prstGeom>
          <a:noFill/>
          <a:ln>
            <a:noFill/>
          </a:ln>
          <a:effectLst>
            <a:outerShdw blurRad="200025" rotWithShape="0" algn="bl" dir="4680000" dist="114300">
              <a:schemeClr val="lt1">
                <a:alpha val="36000"/>
              </a:schemeClr>
            </a:outerShdw>
          </a:effectLst>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sz="9400">
                <a:solidFill>
                  <a:schemeClr val="dk1"/>
                </a:solidFill>
                <a:latin typeface="Bebas Neue"/>
                <a:ea typeface="Bebas Neue"/>
                <a:cs typeface="Bebas Neue"/>
                <a:sym typeface="Bebas Neue"/>
              </a:rPr>
              <a:t>C</a:t>
            </a:r>
            <a:endParaRPr sz="3300">
              <a:solidFill>
                <a:schemeClr val="dk1"/>
              </a:solidFill>
              <a:latin typeface="Work Sans"/>
              <a:ea typeface="Work Sans"/>
              <a:cs typeface="Work Sans"/>
              <a:sym typeface="Work Sans"/>
            </a:endParaRPr>
          </a:p>
        </p:txBody>
      </p:sp>
      <p:sp>
        <p:nvSpPr>
          <p:cNvPr id="588" name="Google Shape;588;p71"/>
          <p:cNvSpPr txBox="1"/>
          <p:nvPr/>
        </p:nvSpPr>
        <p:spPr>
          <a:xfrm>
            <a:off x="1435400" y="437800"/>
            <a:ext cx="685800" cy="566400"/>
          </a:xfrm>
          <a:prstGeom prst="rect">
            <a:avLst/>
          </a:prstGeom>
          <a:noFill/>
          <a:ln>
            <a:noFill/>
          </a:ln>
          <a:effectLst>
            <a:outerShdw blurRad="200025" rotWithShape="0" algn="bl" dir="5640000" dist="104775">
              <a:schemeClr val="lt1">
                <a:alpha val="49000"/>
              </a:schemeClr>
            </a:outerShdw>
          </a:effectLst>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sz="3100">
                <a:solidFill>
                  <a:schemeClr val="dk1"/>
                </a:solidFill>
                <a:latin typeface="Bebas Neue"/>
                <a:ea typeface="Bebas Neue"/>
                <a:cs typeface="Bebas Neue"/>
                <a:sym typeface="Bebas Neue"/>
              </a:rPr>
              <a:t>2</a:t>
            </a:r>
            <a:endParaRPr sz="100">
              <a:solidFill>
                <a:schemeClr val="dk1"/>
              </a:solidFill>
              <a:latin typeface="Work Sans"/>
              <a:ea typeface="Work Sans"/>
              <a:cs typeface="Work Sans"/>
              <a:sym typeface="Work Sans"/>
            </a:endParaRPr>
          </a:p>
        </p:txBody>
      </p:sp>
      <p:sp>
        <p:nvSpPr>
          <p:cNvPr id="589" name="Google Shape;589;p71"/>
          <p:cNvSpPr/>
          <p:nvPr/>
        </p:nvSpPr>
        <p:spPr>
          <a:xfrm>
            <a:off x="8168425" y="0"/>
            <a:ext cx="907500" cy="262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med">
        <p14:flip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par>
                                <p:cTn fill="hold" nodeType="with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par>
                                <p:cTn fill="hold" nodeType="with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000"/>
                                        <p:tgtEl>
                                          <p:spTgt spid="586"/>
                                        </p:tgtEl>
                                      </p:cBhvr>
                                    </p:animEffect>
                                  </p:childTnLst>
                                </p:cTn>
                              </p:par>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000"/>
                                        <p:tgtEl>
                                          <p:spTgt spid="587"/>
                                        </p:tgtEl>
                                      </p:cBhvr>
                                    </p:animEffect>
                                  </p:childTnLst>
                                </p:cTn>
                              </p:par>
                              <p:par>
                                <p:cTn fill="hold" nodeType="with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000"/>
                                        <p:tgtEl>
                                          <p:spTgt spid="58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3" name="Shape 593"/>
        <p:cNvGrpSpPr/>
        <p:nvPr/>
      </p:nvGrpSpPr>
      <p:grpSpPr>
        <a:xfrm>
          <a:off x="0" y="0"/>
          <a:ext cx="0" cy="0"/>
          <a:chOff x="0" y="0"/>
          <a:chExt cx="0" cy="0"/>
        </a:xfrm>
      </p:grpSpPr>
      <p:sp>
        <p:nvSpPr>
          <p:cNvPr id="594" name="Google Shape;594;p72"/>
          <p:cNvSpPr txBox="1"/>
          <p:nvPr/>
        </p:nvSpPr>
        <p:spPr>
          <a:xfrm>
            <a:off x="250500" y="1216200"/>
            <a:ext cx="8643000" cy="3030300"/>
          </a:xfrm>
          <a:prstGeom prst="rect">
            <a:avLst/>
          </a:prstGeom>
          <a:noFill/>
          <a:ln>
            <a:noFill/>
          </a:ln>
          <a:effectLst>
            <a:outerShdw blurRad="57150" rotWithShape="0" algn="bl" dir="5400000" dist="114300">
              <a:srgbClr val="000000">
                <a:alpha val="50000"/>
              </a:srgbClr>
            </a:outerShdw>
          </a:effectLst>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chemeClr val="lt1"/>
                </a:solidFill>
                <a:latin typeface="Bebas Neue"/>
                <a:ea typeface="Bebas Neue"/>
                <a:cs typeface="Bebas Neue"/>
                <a:sym typeface="Bebas Neue"/>
              </a:rPr>
              <a:t>Five “m”s of carbon metrics determine the current and the future state of a green organization. </a:t>
            </a:r>
            <a:endParaRPr sz="2000">
              <a:solidFill>
                <a:schemeClr val="lt1"/>
              </a:solidFill>
              <a:latin typeface="Bebas Neue"/>
              <a:ea typeface="Bebas Neue"/>
              <a:cs typeface="Bebas Neue"/>
              <a:sym typeface="Bebas Neue"/>
            </a:endParaRPr>
          </a:p>
          <a:p>
            <a:pPr indent="0" lvl="0" marL="0" rtl="0" algn="l">
              <a:lnSpc>
                <a:spcPct val="115000"/>
              </a:lnSpc>
              <a:spcBef>
                <a:spcPts val="1600"/>
              </a:spcBef>
              <a:spcAft>
                <a:spcPts val="0"/>
              </a:spcAft>
              <a:buNone/>
            </a:pPr>
            <a:r>
              <a:rPr lang="en" sz="1700">
                <a:solidFill>
                  <a:srgbClr val="FF0000"/>
                </a:solidFill>
                <a:latin typeface="Bebas Neue"/>
                <a:ea typeface="Bebas Neue"/>
                <a:cs typeface="Bebas Neue"/>
                <a:sym typeface="Bebas Neue"/>
              </a:rPr>
              <a:t>1]Measure:</a:t>
            </a:r>
            <a:r>
              <a:rPr lang="en" sz="1700">
                <a:solidFill>
                  <a:schemeClr val="lt1"/>
                </a:solidFill>
                <a:latin typeface="Bebas Neue"/>
                <a:ea typeface="Bebas Neue"/>
                <a:cs typeface="Bebas Neue"/>
                <a:sym typeface="Bebas Neue"/>
              </a:rPr>
              <a:t> this is the core “M” for the green policy. This provides the metrics for capturing the statistics. </a:t>
            </a:r>
            <a:endParaRPr sz="1700">
              <a:solidFill>
                <a:schemeClr val="lt1"/>
              </a:solidFill>
              <a:latin typeface="Bebas Neue"/>
              <a:ea typeface="Bebas Neue"/>
              <a:cs typeface="Bebas Neue"/>
              <a:sym typeface="Bebas Neue"/>
            </a:endParaRPr>
          </a:p>
          <a:p>
            <a:pPr indent="0" lvl="0" marL="0" rtl="0" algn="l">
              <a:lnSpc>
                <a:spcPct val="115000"/>
              </a:lnSpc>
              <a:spcBef>
                <a:spcPts val="1600"/>
              </a:spcBef>
              <a:spcAft>
                <a:spcPts val="0"/>
              </a:spcAft>
              <a:buNone/>
            </a:pPr>
            <a:r>
              <a:rPr lang="en" sz="1700">
                <a:solidFill>
                  <a:srgbClr val="FF0000"/>
                </a:solidFill>
                <a:latin typeface="Bebas Neue"/>
                <a:ea typeface="Bebas Neue"/>
                <a:cs typeface="Bebas Neue"/>
                <a:sym typeface="Bebas Neue"/>
              </a:rPr>
              <a:t>2]Monitor:</a:t>
            </a:r>
            <a:r>
              <a:rPr lang="en" sz="1700">
                <a:solidFill>
                  <a:schemeClr val="lt1"/>
                </a:solidFill>
                <a:latin typeface="Bebas Neue"/>
                <a:ea typeface="Bebas Neue"/>
                <a:cs typeface="Bebas Neue"/>
                <a:sym typeface="Bebas Neue"/>
              </a:rPr>
              <a:t> after measurement, we need to monitor the system for refining the policy. </a:t>
            </a:r>
            <a:endParaRPr sz="1700">
              <a:solidFill>
                <a:schemeClr val="lt1"/>
              </a:solidFill>
              <a:latin typeface="Bebas Neue"/>
              <a:ea typeface="Bebas Neue"/>
              <a:cs typeface="Bebas Neue"/>
              <a:sym typeface="Bebas Neue"/>
            </a:endParaRPr>
          </a:p>
          <a:p>
            <a:pPr indent="0" lvl="0" marL="0" rtl="0" algn="l">
              <a:lnSpc>
                <a:spcPct val="115000"/>
              </a:lnSpc>
              <a:spcBef>
                <a:spcPts val="1600"/>
              </a:spcBef>
              <a:spcAft>
                <a:spcPts val="0"/>
              </a:spcAft>
              <a:buNone/>
            </a:pPr>
            <a:r>
              <a:rPr lang="en" sz="1700">
                <a:solidFill>
                  <a:srgbClr val="FF0000"/>
                </a:solidFill>
                <a:latin typeface="Bebas Neue"/>
                <a:ea typeface="Bebas Neue"/>
                <a:cs typeface="Bebas Neue"/>
                <a:sym typeface="Bebas Neue"/>
              </a:rPr>
              <a:t>3]Manage:</a:t>
            </a:r>
            <a:r>
              <a:rPr lang="en" sz="1700">
                <a:solidFill>
                  <a:schemeClr val="lt1"/>
                </a:solidFill>
                <a:latin typeface="Bebas Neue"/>
                <a:ea typeface="Bebas Neue"/>
                <a:cs typeface="Bebas Neue"/>
                <a:sym typeface="Bebas Neue"/>
              </a:rPr>
              <a:t> we need to manage the measured and monitored information to improve the process. </a:t>
            </a:r>
            <a:endParaRPr sz="1700">
              <a:solidFill>
                <a:schemeClr val="lt1"/>
              </a:solidFill>
              <a:latin typeface="Bebas Neue"/>
              <a:ea typeface="Bebas Neue"/>
              <a:cs typeface="Bebas Neue"/>
              <a:sym typeface="Bebas Neue"/>
            </a:endParaRPr>
          </a:p>
          <a:p>
            <a:pPr indent="0" lvl="0" marL="0" rtl="0" algn="l">
              <a:lnSpc>
                <a:spcPct val="115000"/>
              </a:lnSpc>
              <a:spcBef>
                <a:spcPts val="1600"/>
              </a:spcBef>
              <a:spcAft>
                <a:spcPts val="0"/>
              </a:spcAft>
              <a:buNone/>
            </a:pPr>
            <a:r>
              <a:rPr lang="en" sz="1700">
                <a:solidFill>
                  <a:srgbClr val="FF0000"/>
                </a:solidFill>
                <a:latin typeface="Bebas Neue"/>
                <a:ea typeface="Bebas Neue"/>
                <a:cs typeface="Bebas Neue"/>
                <a:sym typeface="Bebas Neue"/>
              </a:rPr>
              <a:t>4]Mitigate:</a:t>
            </a:r>
            <a:r>
              <a:rPr lang="en" sz="1700">
                <a:solidFill>
                  <a:schemeClr val="lt1"/>
                </a:solidFill>
                <a:latin typeface="Bebas Neue"/>
                <a:ea typeface="Bebas Neue"/>
                <a:cs typeface="Bebas Neue"/>
                <a:sym typeface="Bebas Neue"/>
              </a:rPr>
              <a:t> reduce greenhouse gases by reducing the sources or increasing sink. </a:t>
            </a:r>
            <a:endParaRPr sz="1700">
              <a:solidFill>
                <a:schemeClr val="lt1"/>
              </a:solidFill>
              <a:latin typeface="Bebas Neue"/>
              <a:ea typeface="Bebas Neue"/>
              <a:cs typeface="Bebas Neue"/>
              <a:sym typeface="Bebas Neue"/>
            </a:endParaRPr>
          </a:p>
          <a:p>
            <a:pPr indent="0" lvl="0" marL="0" rtl="0" algn="l">
              <a:lnSpc>
                <a:spcPct val="115000"/>
              </a:lnSpc>
              <a:spcBef>
                <a:spcPts val="1600"/>
              </a:spcBef>
              <a:spcAft>
                <a:spcPts val="1600"/>
              </a:spcAft>
              <a:buNone/>
            </a:pPr>
            <a:r>
              <a:rPr lang="en" sz="1700">
                <a:solidFill>
                  <a:srgbClr val="FF0000"/>
                </a:solidFill>
                <a:latin typeface="Bebas Neue"/>
                <a:ea typeface="Bebas Neue"/>
                <a:cs typeface="Bebas Neue"/>
                <a:sym typeface="Bebas Neue"/>
              </a:rPr>
              <a:t>5]Monetize:</a:t>
            </a:r>
            <a:r>
              <a:rPr lang="en" sz="1700">
                <a:solidFill>
                  <a:schemeClr val="lt1"/>
                </a:solidFill>
                <a:latin typeface="Bebas Neue"/>
                <a:ea typeface="Bebas Neue"/>
                <a:cs typeface="Bebas Neue"/>
                <a:sym typeface="Bebas Neue"/>
              </a:rPr>
              <a:t> convert the improvement into monetary values for the organization.</a:t>
            </a:r>
            <a:endParaRPr sz="1700">
              <a:solidFill>
                <a:schemeClr val="lt1"/>
              </a:solidFill>
              <a:latin typeface="Bebas Neue"/>
              <a:ea typeface="Bebas Neue"/>
              <a:cs typeface="Bebas Neue"/>
              <a:sym typeface="Bebas Neue"/>
            </a:endParaRPr>
          </a:p>
        </p:txBody>
      </p:sp>
      <p:sp>
        <p:nvSpPr>
          <p:cNvPr id="595" name="Google Shape;595;p72"/>
          <p:cNvSpPr txBox="1"/>
          <p:nvPr>
            <p:ph type="title"/>
          </p:nvPr>
        </p:nvSpPr>
        <p:spPr>
          <a:xfrm>
            <a:off x="420245" y="822910"/>
            <a:ext cx="4294800" cy="393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Five m’s of carbon metrics</a:t>
            </a:r>
            <a:endParaRPr/>
          </a:p>
          <a:p>
            <a:pPr indent="0" lvl="0" marL="0" rtl="0" algn="l">
              <a:spcBef>
                <a:spcPts val="0"/>
              </a:spcBef>
              <a:spcAft>
                <a:spcPts val="0"/>
              </a:spcAft>
              <a:buNone/>
            </a:pPr>
            <a:r>
              <a:t/>
            </a:r>
            <a:endParaRPr/>
          </a:p>
        </p:txBody>
      </p:sp>
      <p:cxnSp>
        <p:nvCxnSpPr>
          <p:cNvPr id="596" name="Google Shape;596;p72"/>
          <p:cNvCxnSpPr/>
          <p:nvPr/>
        </p:nvCxnSpPr>
        <p:spPr>
          <a:xfrm>
            <a:off x="699525" y="4620025"/>
            <a:ext cx="7527300" cy="0"/>
          </a:xfrm>
          <a:prstGeom prst="straightConnector1">
            <a:avLst/>
          </a:prstGeom>
          <a:noFill/>
          <a:ln cap="flat" cmpd="sng" w="9525">
            <a:solidFill>
              <a:srgbClr val="42FFB7"/>
            </a:solidFill>
            <a:prstDash val="solid"/>
            <a:round/>
            <a:headEnd len="med" w="med" type="none"/>
            <a:tailEnd len="med" w="med" type="none"/>
          </a:ln>
        </p:spPr>
      </p:cxn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4"/>
                                        </p:tgtEl>
                                        <p:attrNameLst>
                                          <p:attrName>style.visibility</p:attrName>
                                        </p:attrNameLst>
                                      </p:cBhvr>
                                      <p:to>
                                        <p:strVal val="visible"/>
                                      </p:to>
                                    </p:set>
                                    <p:anim calcmode="lin" valueType="num">
                                      <p:cBhvr additive="base">
                                        <p:cTn dur="1000"/>
                                        <p:tgtEl>
                                          <p:spTgt spid="59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3"/>
          <p:cNvSpPr txBox="1"/>
          <p:nvPr/>
        </p:nvSpPr>
        <p:spPr>
          <a:xfrm>
            <a:off x="407850" y="430525"/>
            <a:ext cx="25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Work Sans"/>
              <a:ea typeface="Work Sans"/>
              <a:cs typeface="Work Sans"/>
              <a:sym typeface="Work Sans"/>
            </a:endParaRPr>
          </a:p>
        </p:txBody>
      </p:sp>
      <p:sp>
        <p:nvSpPr>
          <p:cNvPr id="602" name="Google Shape;602;p73"/>
          <p:cNvSpPr txBox="1"/>
          <p:nvPr>
            <p:ph type="title"/>
          </p:nvPr>
        </p:nvSpPr>
        <p:spPr>
          <a:xfrm>
            <a:off x="572700" y="433985"/>
            <a:ext cx="7704000" cy="39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500">
                <a:solidFill>
                  <a:srgbClr val="FF0000"/>
                </a:solidFill>
              </a:rPr>
              <a:t>measure</a:t>
            </a:r>
            <a:endParaRPr sz="5500">
              <a:solidFill>
                <a:srgbClr val="FF0000"/>
              </a:solidFill>
            </a:endParaRPr>
          </a:p>
        </p:txBody>
      </p:sp>
      <p:sp>
        <p:nvSpPr>
          <p:cNvPr id="603" name="Google Shape;603;p73"/>
          <p:cNvSpPr txBox="1"/>
          <p:nvPr>
            <p:ph idx="1" type="body"/>
          </p:nvPr>
        </p:nvSpPr>
        <p:spPr>
          <a:xfrm>
            <a:off x="720000" y="1100200"/>
            <a:ext cx="7704000" cy="350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solidFill>
                  <a:schemeClr val="lt1"/>
                </a:solidFill>
                <a:latin typeface="Bebas Neue"/>
                <a:ea typeface="Bebas Neue"/>
                <a:cs typeface="Bebas Neue"/>
                <a:sym typeface="Bebas Neue"/>
              </a:rPr>
              <a:t>It is the primary application of metrics which is to measure the emissions which can be achieved through a range of emission sensors, measurement platforms, monitoring and inventory systems, and inference methods.improved measurement and monitoring technologies and capabilities can help to identify and guide future opportunities for technology development. measurements can only succeed if these metrics are created and tested for their </a:t>
            </a:r>
            <a:r>
              <a:rPr lang="en" sz="1700">
                <a:solidFill>
                  <a:schemeClr val="lt1"/>
                </a:solidFill>
                <a:latin typeface="Bebas Neue"/>
                <a:ea typeface="Bebas Neue"/>
                <a:cs typeface="Bebas Neue"/>
                <a:sym typeface="Bebas Neue"/>
              </a:rPr>
              <a:t>validity. Currently, in green it domain, very few metrics exist that are robust enough to be applied across the organization. Furthermore, units  for these metrics are also not available in a unified and well-accepted manner.</a:t>
            </a:r>
            <a:endParaRPr sz="1700">
              <a:solidFill>
                <a:schemeClr val="lt1"/>
              </a:solidFill>
              <a:latin typeface="Bebas Neue"/>
              <a:ea typeface="Bebas Neue"/>
              <a:cs typeface="Bebas Neue"/>
              <a:sym typeface="Bebas Neue"/>
            </a:endParaRPr>
          </a:p>
        </p:txBody>
      </p:sp>
      <p:pic>
        <p:nvPicPr>
          <p:cNvPr id="604" name="Google Shape;604;p73"/>
          <p:cNvPicPr preferRelativeResize="0"/>
          <p:nvPr/>
        </p:nvPicPr>
        <p:blipFill>
          <a:blip r:embed="rId3">
            <a:alphaModFix/>
          </a:blip>
          <a:stretch>
            <a:fillRect/>
          </a:stretch>
        </p:blipFill>
        <p:spPr>
          <a:xfrm>
            <a:off x="2930950" y="3317121"/>
            <a:ext cx="3282100" cy="1758424"/>
          </a:xfrm>
          <a:prstGeom prst="rect">
            <a:avLst/>
          </a:prstGeom>
          <a:noFill/>
          <a:ln>
            <a:noFill/>
          </a:ln>
        </p:spPr>
      </p:pic>
      <p:sp>
        <p:nvSpPr>
          <p:cNvPr id="605" name="Google Shape;605;p73"/>
          <p:cNvSpPr/>
          <p:nvPr/>
        </p:nvSpPr>
        <p:spPr>
          <a:xfrm>
            <a:off x="2685470" y="527437"/>
            <a:ext cx="365632" cy="363561"/>
          </a:xfrm>
          <a:custGeom>
            <a:rect b="b" l="l" r="r" t="t"/>
            <a:pathLst>
              <a:path extrusionOk="0" h="11413" w="11478">
                <a:moveTo>
                  <a:pt x="1401" y="515"/>
                </a:moveTo>
                <a:cubicBezTo>
                  <a:pt x="1616" y="515"/>
                  <a:pt x="1834" y="595"/>
                  <a:pt x="2000" y="756"/>
                </a:cubicBezTo>
                <a:lnTo>
                  <a:pt x="2548" y="1304"/>
                </a:lnTo>
                <a:lnTo>
                  <a:pt x="1358" y="2494"/>
                </a:lnTo>
                <a:lnTo>
                  <a:pt x="810" y="1947"/>
                </a:lnTo>
                <a:cubicBezTo>
                  <a:pt x="476" y="1625"/>
                  <a:pt x="476" y="1078"/>
                  <a:pt x="810" y="756"/>
                </a:cubicBezTo>
                <a:cubicBezTo>
                  <a:pt x="971" y="595"/>
                  <a:pt x="1185" y="515"/>
                  <a:pt x="1401" y="515"/>
                </a:cubicBezTo>
                <a:close/>
                <a:moveTo>
                  <a:pt x="2798" y="1566"/>
                </a:moveTo>
                <a:lnTo>
                  <a:pt x="3251" y="2006"/>
                </a:lnTo>
                <a:lnTo>
                  <a:pt x="2655" y="2602"/>
                </a:lnTo>
                <a:lnTo>
                  <a:pt x="2060" y="3197"/>
                </a:lnTo>
                <a:lnTo>
                  <a:pt x="1608" y="2756"/>
                </a:lnTo>
                <a:lnTo>
                  <a:pt x="2798" y="1566"/>
                </a:lnTo>
                <a:close/>
                <a:moveTo>
                  <a:pt x="10132" y="9031"/>
                </a:moveTo>
                <a:lnTo>
                  <a:pt x="10811" y="10757"/>
                </a:lnTo>
                <a:lnTo>
                  <a:pt x="9085" y="10091"/>
                </a:lnTo>
                <a:lnTo>
                  <a:pt x="10132" y="9031"/>
                </a:lnTo>
                <a:close/>
                <a:moveTo>
                  <a:pt x="4036" y="5685"/>
                </a:moveTo>
                <a:lnTo>
                  <a:pt x="5763" y="7412"/>
                </a:lnTo>
                <a:lnTo>
                  <a:pt x="5418" y="7757"/>
                </a:lnTo>
                <a:lnTo>
                  <a:pt x="5001" y="7340"/>
                </a:lnTo>
                <a:cubicBezTo>
                  <a:pt x="4965" y="7299"/>
                  <a:pt x="4920" y="7278"/>
                  <a:pt x="4876" y="7278"/>
                </a:cubicBezTo>
                <a:cubicBezTo>
                  <a:pt x="4831" y="7278"/>
                  <a:pt x="4787" y="7299"/>
                  <a:pt x="4751" y="7340"/>
                </a:cubicBezTo>
                <a:cubicBezTo>
                  <a:pt x="4679" y="7412"/>
                  <a:pt x="4679" y="7519"/>
                  <a:pt x="4751" y="7590"/>
                </a:cubicBezTo>
                <a:lnTo>
                  <a:pt x="5168" y="8007"/>
                </a:lnTo>
                <a:lnTo>
                  <a:pt x="4763" y="8412"/>
                </a:lnTo>
                <a:lnTo>
                  <a:pt x="3822" y="7471"/>
                </a:lnTo>
                <a:cubicBezTo>
                  <a:pt x="3786" y="7436"/>
                  <a:pt x="3742" y="7418"/>
                  <a:pt x="3697" y="7418"/>
                </a:cubicBezTo>
                <a:cubicBezTo>
                  <a:pt x="3652" y="7418"/>
                  <a:pt x="3608" y="7436"/>
                  <a:pt x="3572" y="7471"/>
                </a:cubicBezTo>
                <a:cubicBezTo>
                  <a:pt x="3501" y="7543"/>
                  <a:pt x="3501" y="7650"/>
                  <a:pt x="3572" y="7721"/>
                </a:cubicBezTo>
                <a:lnTo>
                  <a:pt x="4513" y="8662"/>
                </a:lnTo>
                <a:lnTo>
                  <a:pt x="4108" y="9067"/>
                </a:lnTo>
                <a:lnTo>
                  <a:pt x="3691" y="8638"/>
                </a:lnTo>
                <a:cubicBezTo>
                  <a:pt x="3655" y="8602"/>
                  <a:pt x="3611" y="8584"/>
                  <a:pt x="3566" y="8584"/>
                </a:cubicBezTo>
                <a:cubicBezTo>
                  <a:pt x="3521" y="8584"/>
                  <a:pt x="3477" y="8602"/>
                  <a:pt x="3441" y="8638"/>
                </a:cubicBezTo>
                <a:cubicBezTo>
                  <a:pt x="3358" y="8721"/>
                  <a:pt x="3358" y="8817"/>
                  <a:pt x="3441" y="8900"/>
                </a:cubicBezTo>
                <a:lnTo>
                  <a:pt x="3858" y="9317"/>
                </a:lnTo>
                <a:lnTo>
                  <a:pt x="3453" y="9710"/>
                </a:lnTo>
                <a:lnTo>
                  <a:pt x="3036" y="9293"/>
                </a:lnTo>
                <a:cubicBezTo>
                  <a:pt x="3001" y="9257"/>
                  <a:pt x="2956" y="9239"/>
                  <a:pt x="2911" y="9239"/>
                </a:cubicBezTo>
                <a:cubicBezTo>
                  <a:pt x="2867" y="9239"/>
                  <a:pt x="2822" y="9257"/>
                  <a:pt x="2786" y="9293"/>
                </a:cubicBezTo>
                <a:cubicBezTo>
                  <a:pt x="2703" y="9376"/>
                  <a:pt x="2703" y="9471"/>
                  <a:pt x="2786" y="9555"/>
                </a:cubicBezTo>
                <a:lnTo>
                  <a:pt x="3203" y="9972"/>
                </a:lnTo>
                <a:lnTo>
                  <a:pt x="2798" y="10364"/>
                </a:lnTo>
                <a:lnTo>
                  <a:pt x="1858" y="9436"/>
                </a:lnTo>
                <a:cubicBezTo>
                  <a:pt x="1822" y="9394"/>
                  <a:pt x="1777" y="9373"/>
                  <a:pt x="1733" y="9373"/>
                </a:cubicBezTo>
                <a:cubicBezTo>
                  <a:pt x="1688" y="9373"/>
                  <a:pt x="1643" y="9394"/>
                  <a:pt x="1608" y="9436"/>
                </a:cubicBezTo>
                <a:cubicBezTo>
                  <a:pt x="1536" y="9507"/>
                  <a:pt x="1536" y="9614"/>
                  <a:pt x="1608" y="9686"/>
                </a:cubicBezTo>
                <a:lnTo>
                  <a:pt x="2548" y="10626"/>
                </a:lnTo>
                <a:lnTo>
                  <a:pt x="2191" y="10984"/>
                </a:lnTo>
                <a:cubicBezTo>
                  <a:pt x="2155" y="11007"/>
                  <a:pt x="2096" y="11043"/>
                  <a:pt x="2048" y="11043"/>
                </a:cubicBezTo>
                <a:cubicBezTo>
                  <a:pt x="2012" y="11043"/>
                  <a:pt x="1953" y="11019"/>
                  <a:pt x="1917" y="10984"/>
                </a:cubicBezTo>
                <a:lnTo>
                  <a:pt x="465" y="9519"/>
                </a:lnTo>
                <a:cubicBezTo>
                  <a:pt x="381" y="9448"/>
                  <a:pt x="381" y="9329"/>
                  <a:pt x="465" y="9257"/>
                </a:cubicBezTo>
                <a:lnTo>
                  <a:pt x="4036" y="5685"/>
                </a:lnTo>
                <a:close/>
                <a:moveTo>
                  <a:pt x="9428" y="0"/>
                </a:moveTo>
                <a:cubicBezTo>
                  <a:pt x="9290" y="0"/>
                  <a:pt x="9150" y="54"/>
                  <a:pt x="9037" y="161"/>
                </a:cubicBezTo>
                <a:lnTo>
                  <a:pt x="6299" y="2899"/>
                </a:lnTo>
                <a:cubicBezTo>
                  <a:pt x="6227" y="2971"/>
                  <a:pt x="6227" y="3078"/>
                  <a:pt x="6299" y="3149"/>
                </a:cubicBezTo>
                <a:cubicBezTo>
                  <a:pt x="6334" y="3185"/>
                  <a:pt x="6379" y="3203"/>
                  <a:pt x="6424" y="3203"/>
                </a:cubicBezTo>
                <a:cubicBezTo>
                  <a:pt x="6468" y="3203"/>
                  <a:pt x="6513" y="3185"/>
                  <a:pt x="6549" y="3149"/>
                </a:cubicBezTo>
                <a:lnTo>
                  <a:pt x="9287" y="411"/>
                </a:lnTo>
                <a:cubicBezTo>
                  <a:pt x="9323" y="387"/>
                  <a:pt x="9382" y="351"/>
                  <a:pt x="9418" y="351"/>
                </a:cubicBezTo>
                <a:cubicBezTo>
                  <a:pt x="9466" y="351"/>
                  <a:pt x="9525" y="363"/>
                  <a:pt x="9561" y="411"/>
                </a:cubicBezTo>
                <a:lnTo>
                  <a:pt x="11013" y="1875"/>
                </a:lnTo>
                <a:cubicBezTo>
                  <a:pt x="11049" y="1899"/>
                  <a:pt x="11073" y="1959"/>
                  <a:pt x="11073" y="2006"/>
                </a:cubicBezTo>
                <a:cubicBezTo>
                  <a:pt x="11073" y="2054"/>
                  <a:pt x="11061" y="2113"/>
                  <a:pt x="11013" y="2137"/>
                </a:cubicBezTo>
                <a:lnTo>
                  <a:pt x="10656" y="2494"/>
                </a:lnTo>
                <a:lnTo>
                  <a:pt x="9716" y="1554"/>
                </a:lnTo>
                <a:cubicBezTo>
                  <a:pt x="9680" y="1518"/>
                  <a:pt x="9635" y="1500"/>
                  <a:pt x="9591" y="1500"/>
                </a:cubicBezTo>
                <a:cubicBezTo>
                  <a:pt x="9546" y="1500"/>
                  <a:pt x="9501" y="1518"/>
                  <a:pt x="9466" y="1554"/>
                </a:cubicBezTo>
                <a:cubicBezTo>
                  <a:pt x="9394" y="1637"/>
                  <a:pt x="9394" y="1732"/>
                  <a:pt x="9466" y="1816"/>
                </a:cubicBezTo>
                <a:lnTo>
                  <a:pt x="10406" y="2744"/>
                </a:lnTo>
                <a:lnTo>
                  <a:pt x="10001" y="3149"/>
                </a:lnTo>
                <a:lnTo>
                  <a:pt x="9585" y="2733"/>
                </a:lnTo>
                <a:cubicBezTo>
                  <a:pt x="9549" y="2697"/>
                  <a:pt x="9504" y="2679"/>
                  <a:pt x="9460" y="2679"/>
                </a:cubicBezTo>
                <a:cubicBezTo>
                  <a:pt x="9415" y="2679"/>
                  <a:pt x="9370" y="2697"/>
                  <a:pt x="9335" y="2733"/>
                </a:cubicBezTo>
                <a:cubicBezTo>
                  <a:pt x="9263" y="2804"/>
                  <a:pt x="9263" y="2911"/>
                  <a:pt x="9335" y="2983"/>
                </a:cubicBezTo>
                <a:lnTo>
                  <a:pt x="9751" y="3399"/>
                </a:lnTo>
                <a:lnTo>
                  <a:pt x="9347" y="3804"/>
                </a:lnTo>
                <a:lnTo>
                  <a:pt x="8930" y="3387"/>
                </a:lnTo>
                <a:cubicBezTo>
                  <a:pt x="8894" y="3352"/>
                  <a:pt x="8850" y="3334"/>
                  <a:pt x="8805" y="3334"/>
                </a:cubicBezTo>
                <a:cubicBezTo>
                  <a:pt x="8760" y="3334"/>
                  <a:pt x="8716" y="3352"/>
                  <a:pt x="8680" y="3387"/>
                </a:cubicBezTo>
                <a:cubicBezTo>
                  <a:pt x="8597" y="3459"/>
                  <a:pt x="8597" y="3566"/>
                  <a:pt x="8680" y="3637"/>
                </a:cubicBezTo>
                <a:lnTo>
                  <a:pt x="9097" y="4054"/>
                </a:lnTo>
                <a:lnTo>
                  <a:pt x="8692" y="4459"/>
                </a:lnTo>
                <a:lnTo>
                  <a:pt x="7751" y="3518"/>
                </a:lnTo>
                <a:cubicBezTo>
                  <a:pt x="7715" y="3483"/>
                  <a:pt x="7671" y="3465"/>
                  <a:pt x="7626" y="3465"/>
                </a:cubicBezTo>
                <a:cubicBezTo>
                  <a:pt x="7581" y="3465"/>
                  <a:pt x="7537" y="3483"/>
                  <a:pt x="7501" y="3518"/>
                </a:cubicBezTo>
                <a:cubicBezTo>
                  <a:pt x="7430" y="3602"/>
                  <a:pt x="7430" y="3697"/>
                  <a:pt x="7501" y="3780"/>
                </a:cubicBezTo>
                <a:lnTo>
                  <a:pt x="8442" y="4709"/>
                </a:lnTo>
                <a:lnTo>
                  <a:pt x="8037" y="5114"/>
                </a:lnTo>
                <a:lnTo>
                  <a:pt x="7620" y="4697"/>
                </a:lnTo>
                <a:cubicBezTo>
                  <a:pt x="7584" y="4661"/>
                  <a:pt x="7540" y="4644"/>
                  <a:pt x="7495" y="4644"/>
                </a:cubicBezTo>
                <a:cubicBezTo>
                  <a:pt x="7451" y="4644"/>
                  <a:pt x="7406" y="4661"/>
                  <a:pt x="7370" y="4697"/>
                </a:cubicBezTo>
                <a:cubicBezTo>
                  <a:pt x="7287" y="4769"/>
                  <a:pt x="7287" y="4876"/>
                  <a:pt x="7370" y="4947"/>
                </a:cubicBezTo>
                <a:lnTo>
                  <a:pt x="7787" y="5364"/>
                </a:lnTo>
                <a:lnTo>
                  <a:pt x="7442" y="5709"/>
                </a:lnTo>
                <a:lnTo>
                  <a:pt x="5715" y="3983"/>
                </a:lnTo>
                <a:lnTo>
                  <a:pt x="6037" y="3661"/>
                </a:lnTo>
                <a:cubicBezTo>
                  <a:pt x="6120" y="3578"/>
                  <a:pt x="6120" y="3483"/>
                  <a:pt x="6037" y="3399"/>
                </a:cubicBezTo>
                <a:cubicBezTo>
                  <a:pt x="6001" y="3364"/>
                  <a:pt x="5956" y="3346"/>
                  <a:pt x="5912" y="3346"/>
                </a:cubicBezTo>
                <a:cubicBezTo>
                  <a:pt x="5867" y="3346"/>
                  <a:pt x="5822" y="3364"/>
                  <a:pt x="5787" y="3399"/>
                </a:cubicBezTo>
                <a:lnTo>
                  <a:pt x="5465" y="3733"/>
                </a:lnTo>
                <a:lnTo>
                  <a:pt x="2239" y="506"/>
                </a:lnTo>
                <a:cubicBezTo>
                  <a:pt x="2012" y="280"/>
                  <a:pt x="1715" y="161"/>
                  <a:pt x="1381" y="161"/>
                </a:cubicBezTo>
                <a:cubicBezTo>
                  <a:pt x="1072" y="161"/>
                  <a:pt x="762" y="280"/>
                  <a:pt x="536" y="506"/>
                </a:cubicBezTo>
                <a:cubicBezTo>
                  <a:pt x="310" y="732"/>
                  <a:pt x="191" y="1030"/>
                  <a:pt x="191" y="1351"/>
                </a:cubicBezTo>
                <a:cubicBezTo>
                  <a:pt x="191" y="1661"/>
                  <a:pt x="310" y="1971"/>
                  <a:pt x="536" y="2197"/>
                </a:cubicBezTo>
                <a:lnTo>
                  <a:pt x="3774" y="5447"/>
                </a:lnTo>
                <a:lnTo>
                  <a:pt x="203" y="9019"/>
                </a:lnTo>
                <a:cubicBezTo>
                  <a:pt x="0" y="9221"/>
                  <a:pt x="0" y="9567"/>
                  <a:pt x="203" y="9793"/>
                </a:cubicBezTo>
                <a:lnTo>
                  <a:pt x="1667" y="11246"/>
                </a:lnTo>
                <a:cubicBezTo>
                  <a:pt x="1774" y="11353"/>
                  <a:pt x="1905" y="11412"/>
                  <a:pt x="2048" y="11412"/>
                </a:cubicBezTo>
                <a:cubicBezTo>
                  <a:pt x="2203" y="11412"/>
                  <a:pt x="2334" y="11353"/>
                  <a:pt x="2441" y="11246"/>
                </a:cubicBezTo>
                <a:lnTo>
                  <a:pt x="6013" y="7674"/>
                </a:lnTo>
                <a:lnTo>
                  <a:pt x="6263" y="7924"/>
                </a:lnTo>
                <a:cubicBezTo>
                  <a:pt x="6299" y="7965"/>
                  <a:pt x="6343" y="7986"/>
                  <a:pt x="6389" y="7986"/>
                </a:cubicBezTo>
                <a:cubicBezTo>
                  <a:pt x="6436" y="7986"/>
                  <a:pt x="6483" y="7965"/>
                  <a:pt x="6525" y="7924"/>
                </a:cubicBezTo>
                <a:cubicBezTo>
                  <a:pt x="6596" y="7852"/>
                  <a:pt x="6596" y="7745"/>
                  <a:pt x="6525" y="7674"/>
                </a:cubicBezTo>
                <a:lnTo>
                  <a:pt x="6168" y="7316"/>
                </a:lnTo>
                <a:cubicBezTo>
                  <a:pt x="6168" y="7305"/>
                  <a:pt x="6144" y="7305"/>
                  <a:pt x="6132" y="7293"/>
                </a:cubicBezTo>
                <a:lnTo>
                  <a:pt x="6096" y="7257"/>
                </a:lnTo>
                <a:lnTo>
                  <a:pt x="2310" y="3471"/>
                </a:lnTo>
                <a:lnTo>
                  <a:pt x="2786" y="2995"/>
                </a:lnTo>
                <a:lnTo>
                  <a:pt x="3084" y="3292"/>
                </a:lnTo>
                <a:cubicBezTo>
                  <a:pt x="3108" y="3316"/>
                  <a:pt x="3155" y="3328"/>
                  <a:pt x="3203" y="3328"/>
                </a:cubicBezTo>
                <a:cubicBezTo>
                  <a:pt x="3239" y="3328"/>
                  <a:pt x="3286" y="3316"/>
                  <a:pt x="3322" y="3292"/>
                </a:cubicBezTo>
                <a:cubicBezTo>
                  <a:pt x="3393" y="3209"/>
                  <a:pt x="3393" y="3114"/>
                  <a:pt x="3322" y="3030"/>
                </a:cubicBezTo>
                <a:lnTo>
                  <a:pt x="3024" y="2733"/>
                </a:lnTo>
                <a:lnTo>
                  <a:pt x="3501" y="2256"/>
                </a:lnTo>
                <a:lnTo>
                  <a:pt x="5358" y="4126"/>
                </a:lnTo>
                <a:lnTo>
                  <a:pt x="7311" y="6066"/>
                </a:lnTo>
                <a:lnTo>
                  <a:pt x="7323" y="6090"/>
                </a:lnTo>
                <a:lnTo>
                  <a:pt x="7334" y="6102"/>
                </a:lnTo>
                <a:lnTo>
                  <a:pt x="9942" y="8710"/>
                </a:lnTo>
                <a:lnTo>
                  <a:pt x="9466" y="9186"/>
                </a:lnTo>
                <a:lnTo>
                  <a:pt x="6846" y="6554"/>
                </a:lnTo>
                <a:lnTo>
                  <a:pt x="5810" y="5519"/>
                </a:lnTo>
                <a:lnTo>
                  <a:pt x="3965" y="3673"/>
                </a:lnTo>
                <a:cubicBezTo>
                  <a:pt x="3923" y="3637"/>
                  <a:pt x="3879" y="3620"/>
                  <a:pt x="3834" y="3620"/>
                </a:cubicBezTo>
                <a:cubicBezTo>
                  <a:pt x="3789" y="3620"/>
                  <a:pt x="3745" y="3637"/>
                  <a:pt x="3703" y="3673"/>
                </a:cubicBezTo>
                <a:cubicBezTo>
                  <a:pt x="3632" y="3745"/>
                  <a:pt x="3632" y="3852"/>
                  <a:pt x="3703" y="3923"/>
                </a:cubicBezTo>
                <a:lnTo>
                  <a:pt x="9239" y="9460"/>
                </a:lnTo>
                <a:lnTo>
                  <a:pt x="8763" y="9936"/>
                </a:lnTo>
                <a:lnTo>
                  <a:pt x="7096" y="8269"/>
                </a:lnTo>
                <a:cubicBezTo>
                  <a:pt x="7061" y="8233"/>
                  <a:pt x="7016" y="8215"/>
                  <a:pt x="6971" y="8215"/>
                </a:cubicBezTo>
                <a:cubicBezTo>
                  <a:pt x="6927" y="8215"/>
                  <a:pt x="6882" y="8233"/>
                  <a:pt x="6846" y="8269"/>
                </a:cubicBezTo>
                <a:cubicBezTo>
                  <a:pt x="6775" y="8340"/>
                  <a:pt x="6775" y="8448"/>
                  <a:pt x="6846" y="8519"/>
                </a:cubicBezTo>
                <a:lnTo>
                  <a:pt x="8632" y="10305"/>
                </a:lnTo>
                <a:cubicBezTo>
                  <a:pt x="8644" y="10329"/>
                  <a:pt x="8680" y="10341"/>
                  <a:pt x="8692" y="10353"/>
                </a:cubicBezTo>
                <a:lnTo>
                  <a:pt x="10799" y="11174"/>
                </a:lnTo>
                <a:cubicBezTo>
                  <a:pt x="10835" y="11186"/>
                  <a:pt x="10883" y="11186"/>
                  <a:pt x="10906" y="11186"/>
                </a:cubicBezTo>
                <a:cubicBezTo>
                  <a:pt x="10990" y="11186"/>
                  <a:pt x="11061" y="11162"/>
                  <a:pt x="11121" y="11103"/>
                </a:cubicBezTo>
                <a:cubicBezTo>
                  <a:pt x="11192" y="11019"/>
                  <a:pt x="11228" y="10900"/>
                  <a:pt x="11180" y="10805"/>
                </a:cubicBezTo>
                <a:lnTo>
                  <a:pt x="10359" y="8686"/>
                </a:lnTo>
                <a:cubicBezTo>
                  <a:pt x="10347" y="8662"/>
                  <a:pt x="10323" y="8638"/>
                  <a:pt x="10311" y="8626"/>
                </a:cubicBezTo>
                <a:lnTo>
                  <a:pt x="7692" y="6007"/>
                </a:lnTo>
                <a:lnTo>
                  <a:pt x="11264" y="2435"/>
                </a:lnTo>
                <a:cubicBezTo>
                  <a:pt x="11478" y="2185"/>
                  <a:pt x="11478" y="1840"/>
                  <a:pt x="11264" y="1625"/>
                </a:cubicBezTo>
                <a:lnTo>
                  <a:pt x="9811" y="161"/>
                </a:lnTo>
                <a:cubicBezTo>
                  <a:pt x="9704" y="54"/>
                  <a:pt x="9567" y="0"/>
                  <a:pt x="9428" y="0"/>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602"/>
                                        </p:tgtEl>
                                        <p:attrNameLst>
                                          <p:attrName>style.visibility</p:attrName>
                                        </p:attrNameLst>
                                      </p:cBhvr>
                                      <p:to>
                                        <p:strVal val="visible"/>
                                      </p:to>
                                    </p:set>
                                    <p:anim calcmode="lin" valueType="num">
                                      <p:cBhvr additive="base">
                                        <p:cTn dur="1000"/>
                                        <p:tgtEl>
                                          <p:spTgt spid="602"/>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605"/>
                                        </p:tgtEl>
                                        <p:attrNameLst>
                                          <p:attrName>style.visibility</p:attrName>
                                        </p:attrNameLst>
                                      </p:cBhvr>
                                      <p:to>
                                        <p:strVal val="visible"/>
                                      </p:to>
                                    </p:set>
                                    <p:anim calcmode="lin" valueType="num">
                                      <p:cBhvr additive="base">
                                        <p:cTn dur="1100"/>
                                        <p:tgtEl>
                                          <p:spTgt spid="6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000"/>
                                        <p:tgtEl>
                                          <p:spTgt spid="60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4"/>
          <p:cNvSpPr txBox="1"/>
          <p:nvPr>
            <p:ph type="title"/>
          </p:nvPr>
        </p:nvSpPr>
        <p:spPr>
          <a:xfrm>
            <a:off x="624170" y="415060"/>
            <a:ext cx="4294800" cy="39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500">
                <a:solidFill>
                  <a:srgbClr val="FF0000"/>
                </a:solidFill>
              </a:rPr>
              <a:t>M     nitoring</a:t>
            </a:r>
            <a:endParaRPr sz="5500">
              <a:solidFill>
                <a:srgbClr val="FF0000"/>
              </a:solidFill>
            </a:endParaRPr>
          </a:p>
        </p:txBody>
      </p:sp>
      <p:sp>
        <p:nvSpPr>
          <p:cNvPr id="611" name="Google Shape;611;p74"/>
          <p:cNvSpPr txBox="1"/>
          <p:nvPr>
            <p:ph idx="4294967295" type="body"/>
          </p:nvPr>
        </p:nvSpPr>
        <p:spPr>
          <a:xfrm>
            <a:off x="181825" y="1179500"/>
            <a:ext cx="8576400" cy="3508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lt1"/>
                </a:solidFill>
                <a:latin typeface="Bebas Neue"/>
                <a:ea typeface="Bebas Neue"/>
                <a:cs typeface="Bebas Neue"/>
                <a:sym typeface="Bebas Neue"/>
              </a:rPr>
              <a:t>IT’s crucial role in economic recovery is the key to unlocking the opportunity of Green growth and standardized metrics are required for the net CO2 reductions. Once the metrics are developed, they are used to monitor the performance of the organization from a carbon perspective. monitoring also implies continuous measurement </a:t>
            </a:r>
            <a:r>
              <a:rPr lang="en" sz="2000">
                <a:solidFill>
                  <a:schemeClr val="lt1"/>
                </a:solidFill>
                <a:latin typeface="Bebas Neue"/>
                <a:ea typeface="Bebas Neue"/>
                <a:cs typeface="Bebas Neue"/>
                <a:sym typeface="Bebas Neue"/>
              </a:rPr>
              <a:t>u</a:t>
            </a:r>
            <a:r>
              <a:rPr lang="en" sz="2000">
                <a:solidFill>
                  <a:schemeClr val="lt1"/>
                </a:solidFill>
                <a:latin typeface="Bebas Neue"/>
                <a:ea typeface="Bebas Neue"/>
                <a:cs typeface="Bebas Neue"/>
                <a:sym typeface="Bebas Neue"/>
              </a:rPr>
              <a:t>sing smart metering devices as well as ability to ascertain improvement. Standards to monitor and verify carbon emissions with reference to a baseline need to be defined in advance. Use of a reporting dashboard (Environmental Sustainability Dashboard) assists with the task of monitoring emissions and taking appropriate actions. Software systems need to be designed to ensure that environmental data collection is considered as a normal part of the business and that regular and frequent feedback is provided to the users.</a:t>
            </a:r>
            <a:endParaRPr sz="2000">
              <a:solidFill>
                <a:schemeClr val="lt1"/>
              </a:solidFill>
              <a:latin typeface="Bebas Neue"/>
              <a:ea typeface="Bebas Neue"/>
              <a:cs typeface="Bebas Neue"/>
              <a:sym typeface="Bebas Neue"/>
            </a:endParaRPr>
          </a:p>
          <a:p>
            <a:pPr indent="0" lvl="0" marL="0" rtl="0" algn="l">
              <a:lnSpc>
                <a:spcPct val="115000"/>
              </a:lnSpc>
              <a:spcBef>
                <a:spcPts val="1600"/>
              </a:spcBef>
              <a:spcAft>
                <a:spcPts val="1600"/>
              </a:spcAft>
              <a:buNone/>
            </a:pPr>
            <a:r>
              <a:t/>
            </a:r>
            <a:endParaRPr sz="2000">
              <a:solidFill>
                <a:schemeClr val="lt1"/>
              </a:solidFill>
              <a:latin typeface="Bebas Neue"/>
              <a:ea typeface="Bebas Neue"/>
              <a:cs typeface="Bebas Neue"/>
              <a:sym typeface="Bebas Neue"/>
            </a:endParaRPr>
          </a:p>
        </p:txBody>
      </p:sp>
      <p:pic>
        <p:nvPicPr>
          <p:cNvPr id="612" name="Google Shape;612;p74"/>
          <p:cNvPicPr preferRelativeResize="0"/>
          <p:nvPr/>
        </p:nvPicPr>
        <p:blipFill rotWithShape="1">
          <a:blip r:embed="rId3">
            <a:alphaModFix/>
          </a:blip>
          <a:srcRect b="0" l="22433" r="22433" t="0"/>
          <a:stretch/>
        </p:blipFill>
        <p:spPr>
          <a:xfrm>
            <a:off x="1087000" y="316500"/>
            <a:ext cx="578400" cy="590400"/>
          </a:xfrm>
          <a:prstGeom prst="donut">
            <a:avLst>
              <a:gd fmla="val 38013" name="adj"/>
            </a:avLst>
          </a:prstGeom>
          <a:noFill/>
          <a:ln cap="flat" cmpd="sng" w="9525">
            <a:solidFill>
              <a:schemeClr val="lt1"/>
            </a:solidFill>
            <a:prstDash val="solid"/>
            <a:round/>
            <a:headEnd len="sm" w="sm" type="none"/>
            <a:tailEnd len="sm" w="sm" type="none"/>
          </a:ln>
        </p:spPr>
      </p:pic>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610"/>
                                        </p:tgtEl>
                                        <p:attrNameLst>
                                          <p:attrName>style.visibility</p:attrName>
                                        </p:attrNameLst>
                                      </p:cBhvr>
                                      <p:to>
                                        <p:strVal val="visible"/>
                                      </p:to>
                                    </p:set>
                                    <p:anim calcmode="lin" valueType="num">
                                      <p:cBhvr additive="base">
                                        <p:cTn dur="1000"/>
                                        <p:tgtEl>
                                          <p:spTgt spid="610"/>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612"/>
                                        </p:tgtEl>
                                        <p:attrNameLst>
                                          <p:attrName>style.visibility</p:attrName>
                                        </p:attrNameLst>
                                      </p:cBhvr>
                                      <p:to>
                                        <p:strVal val="visible"/>
                                      </p:to>
                                    </p:set>
                                    <p:anim calcmode="lin" valueType="num">
                                      <p:cBhvr additive="base">
                                        <p:cTn dur="1500"/>
                                        <p:tgtEl>
                                          <p:spTgt spid="61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000"/>
                                        <p:tgtEl>
                                          <p:spTgt spid="6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75"/>
          <p:cNvSpPr txBox="1"/>
          <p:nvPr>
            <p:ph idx="4294967295" type="body"/>
          </p:nvPr>
        </p:nvSpPr>
        <p:spPr>
          <a:xfrm>
            <a:off x="470725" y="1020900"/>
            <a:ext cx="4910700" cy="34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Bebas Neue"/>
                <a:ea typeface="Bebas Neue"/>
                <a:cs typeface="Bebas Neue"/>
                <a:sym typeface="Bebas Neue"/>
              </a:rPr>
              <a:t>Mitigation  is the action taken to reduce greenhouse gas emissions. It can be achieved by reducing their origin through the places from where they are sourced or by improving the ability of the organization to dissipate or sink the emissions. Mitigation strives for improvement in the process so as to result in permanent reduction in the emissions. after measuring carbon footprints using intelligent data collection and modeling technology, carbon emissions are mitigated through performance tracking of reduction targets and improved energy efficiency.</a:t>
            </a:r>
            <a:endParaRPr sz="1900">
              <a:solidFill>
                <a:schemeClr val="lt1"/>
              </a:solidFill>
              <a:latin typeface="Bebas Neue"/>
              <a:ea typeface="Bebas Neue"/>
              <a:cs typeface="Bebas Neue"/>
              <a:sym typeface="Bebas Neue"/>
            </a:endParaRPr>
          </a:p>
          <a:p>
            <a:pPr indent="0" lvl="0" marL="0" rtl="0" algn="l">
              <a:spcBef>
                <a:spcPts val="1600"/>
              </a:spcBef>
              <a:spcAft>
                <a:spcPts val="1600"/>
              </a:spcAft>
              <a:buNone/>
            </a:pPr>
            <a:r>
              <a:t/>
            </a:r>
            <a:endParaRPr sz="1600">
              <a:solidFill>
                <a:schemeClr val="lt1"/>
              </a:solidFill>
              <a:latin typeface="Bebas Neue"/>
              <a:ea typeface="Bebas Neue"/>
              <a:cs typeface="Bebas Neue"/>
              <a:sym typeface="Bebas Neue"/>
            </a:endParaRPr>
          </a:p>
        </p:txBody>
      </p:sp>
      <p:sp>
        <p:nvSpPr>
          <p:cNvPr id="618" name="Google Shape;618;p75"/>
          <p:cNvSpPr txBox="1"/>
          <p:nvPr>
            <p:ph type="title"/>
          </p:nvPr>
        </p:nvSpPr>
        <p:spPr>
          <a:xfrm>
            <a:off x="703495" y="483010"/>
            <a:ext cx="4294800" cy="39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500">
                <a:solidFill>
                  <a:srgbClr val="FF0000"/>
                </a:solidFill>
              </a:rPr>
              <a:t>mitigate</a:t>
            </a:r>
            <a:endParaRPr sz="5500">
              <a:solidFill>
                <a:srgbClr val="FF0000"/>
              </a:solidFill>
            </a:endParaRPr>
          </a:p>
        </p:txBody>
      </p:sp>
      <p:pic>
        <p:nvPicPr>
          <p:cNvPr id="619" name="Google Shape;619;p75"/>
          <p:cNvPicPr preferRelativeResize="0"/>
          <p:nvPr/>
        </p:nvPicPr>
        <p:blipFill>
          <a:blip r:embed="rId3">
            <a:alphaModFix/>
          </a:blip>
          <a:stretch>
            <a:fillRect/>
          </a:stretch>
        </p:blipFill>
        <p:spPr>
          <a:xfrm>
            <a:off x="5620675" y="1077544"/>
            <a:ext cx="3453475" cy="2156100"/>
          </a:xfrm>
          <a:prstGeom prst="rect">
            <a:avLst/>
          </a:prstGeom>
          <a:noFill/>
          <a:ln>
            <a:noFill/>
          </a:ln>
        </p:spPr>
      </p:pic>
      <p:sp>
        <p:nvSpPr>
          <p:cNvPr id="620" name="Google Shape;620;p75"/>
          <p:cNvSpPr/>
          <p:nvPr/>
        </p:nvSpPr>
        <p:spPr>
          <a:xfrm>
            <a:off x="2734060" y="424148"/>
            <a:ext cx="485932" cy="511013"/>
          </a:xfrm>
          <a:custGeom>
            <a:rect b="b" l="l" r="r" t="t"/>
            <a:pathLst>
              <a:path extrusionOk="0" h="11693" w="11693">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1000"/>
                                        <p:tgtEl>
                                          <p:spTgt spid="618"/>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620"/>
                                        </p:tgtEl>
                                        <p:attrNameLst>
                                          <p:attrName>style.visibility</p:attrName>
                                        </p:attrNameLst>
                                      </p:cBhvr>
                                      <p:to>
                                        <p:strVal val="visible"/>
                                      </p:to>
                                    </p:set>
                                    <p:anim calcmode="lin" valueType="num">
                                      <p:cBhvr additive="base">
                                        <p:cTn dur="1000"/>
                                        <p:tgtEl>
                                          <p:spTgt spid="620"/>
                                        </p:tgtEl>
                                        <p:attrNameLst>
                                          <p:attrName>ppt_w</p:attrName>
                                        </p:attrNameLst>
                                      </p:cBhvr>
                                      <p:tavLst>
                                        <p:tav fmla="" tm="0">
                                          <p:val>
                                            <p:strVal val="0"/>
                                          </p:val>
                                        </p:tav>
                                        <p:tav fmla="" tm="100000">
                                          <p:val>
                                            <p:strVal val="#ppt_w"/>
                                          </p:val>
                                        </p:tav>
                                      </p:tavLst>
                                    </p:anim>
                                    <p:anim calcmode="lin" valueType="num">
                                      <p:cBhvr additive="base">
                                        <p:cTn dur="1000"/>
                                        <p:tgtEl>
                                          <p:spTgt spid="62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1000"/>
                                        <p:tgtEl>
                                          <p:spTgt spid="61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76"/>
          <p:cNvSpPr txBox="1"/>
          <p:nvPr>
            <p:ph type="title"/>
          </p:nvPr>
        </p:nvSpPr>
        <p:spPr>
          <a:xfrm>
            <a:off x="720000" y="709874"/>
            <a:ext cx="4294800" cy="45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500">
                <a:solidFill>
                  <a:srgbClr val="FF0000"/>
                </a:solidFill>
              </a:rPr>
              <a:t>M</a:t>
            </a:r>
            <a:r>
              <a:rPr lang="en" sz="5500">
                <a:solidFill>
                  <a:srgbClr val="FF0000"/>
                </a:solidFill>
              </a:rPr>
              <a:t>anage </a:t>
            </a:r>
            <a:endParaRPr sz="5500">
              <a:solidFill>
                <a:srgbClr val="FF0000"/>
              </a:solidFill>
            </a:endParaRPr>
          </a:p>
          <a:p>
            <a:pPr indent="0" lvl="0" marL="0" rtl="0" algn="l">
              <a:spcBef>
                <a:spcPts val="0"/>
              </a:spcBef>
              <a:spcAft>
                <a:spcPts val="0"/>
              </a:spcAft>
              <a:buNone/>
            </a:pPr>
            <a:r>
              <a:t/>
            </a:r>
            <a:endParaRPr/>
          </a:p>
        </p:txBody>
      </p:sp>
      <p:sp>
        <p:nvSpPr>
          <p:cNvPr id="626" name="Google Shape;626;p76"/>
          <p:cNvSpPr txBox="1"/>
          <p:nvPr>
            <p:ph idx="4294967295" type="body"/>
          </p:nvPr>
        </p:nvSpPr>
        <p:spPr>
          <a:xfrm>
            <a:off x="720000" y="1116050"/>
            <a:ext cx="7811100" cy="20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Bebas Neue"/>
                <a:ea typeface="Bebas Neue"/>
                <a:cs typeface="Bebas Neue"/>
                <a:sym typeface="Bebas Neue"/>
              </a:rPr>
              <a:t>Taking the results of the measurement and monitoring process and determining from that data what should be done to improve the process. Managing emissions involves commitment to reduce business impact on climate change, auditing the emissions, making the target plan. The plan must be integrated in the business policies by reviewing the performance and encouraging carbon reducing policies.</a:t>
            </a:r>
            <a:endParaRPr sz="2000">
              <a:solidFill>
                <a:schemeClr val="lt1"/>
              </a:solidFill>
              <a:latin typeface="Bebas Neue"/>
              <a:ea typeface="Bebas Neue"/>
              <a:cs typeface="Bebas Neue"/>
              <a:sym typeface="Bebas Neue"/>
            </a:endParaRPr>
          </a:p>
          <a:p>
            <a:pPr indent="0" lvl="0" marL="0" rtl="0" algn="l">
              <a:spcBef>
                <a:spcPts val="1600"/>
              </a:spcBef>
              <a:spcAft>
                <a:spcPts val="1600"/>
              </a:spcAft>
              <a:buNone/>
            </a:pPr>
            <a:r>
              <a:t/>
            </a:r>
            <a:endParaRPr sz="2200">
              <a:solidFill>
                <a:schemeClr val="lt1"/>
              </a:solidFill>
              <a:latin typeface="Bebas Neue"/>
              <a:ea typeface="Bebas Neue"/>
              <a:cs typeface="Bebas Neue"/>
              <a:sym typeface="Bebas Neue"/>
            </a:endParaRPr>
          </a:p>
        </p:txBody>
      </p:sp>
      <p:grpSp>
        <p:nvGrpSpPr>
          <p:cNvPr id="627" name="Google Shape;627;p76"/>
          <p:cNvGrpSpPr/>
          <p:nvPr/>
        </p:nvGrpSpPr>
        <p:grpSpPr>
          <a:xfrm>
            <a:off x="2666829" y="438591"/>
            <a:ext cx="401129" cy="451483"/>
            <a:chOff x="7967103" y="2415041"/>
            <a:chExt cx="355863" cy="361911"/>
          </a:xfrm>
        </p:grpSpPr>
        <p:sp>
          <p:nvSpPr>
            <p:cNvPr id="628" name="Google Shape;628;p76"/>
            <p:cNvSpPr/>
            <p:nvPr/>
          </p:nvSpPr>
          <p:spPr>
            <a:xfrm>
              <a:off x="7967103" y="2584427"/>
              <a:ext cx="111810" cy="192525"/>
            </a:xfrm>
            <a:custGeom>
              <a:rect b="b" l="l" r="r" t="t"/>
              <a:pathLst>
                <a:path extrusionOk="0" h="6049" w="3513">
                  <a:moveTo>
                    <a:pt x="1738" y="346"/>
                  </a:moveTo>
                  <a:cubicBezTo>
                    <a:pt x="2036" y="346"/>
                    <a:pt x="2298" y="560"/>
                    <a:pt x="2298" y="810"/>
                  </a:cubicBezTo>
                  <a:lnTo>
                    <a:pt x="2298" y="846"/>
                  </a:lnTo>
                  <a:cubicBezTo>
                    <a:pt x="2131" y="762"/>
                    <a:pt x="1941" y="739"/>
                    <a:pt x="1738" y="739"/>
                  </a:cubicBezTo>
                  <a:cubicBezTo>
                    <a:pt x="1548" y="739"/>
                    <a:pt x="1369" y="786"/>
                    <a:pt x="1191" y="846"/>
                  </a:cubicBezTo>
                  <a:lnTo>
                    <a:pt x="1191" y="810"/>
                  </a:lnTo>
                  <a:cubicBezTo>
                    <a:pt x="1203" y="560"/>
                    <a:pt x="1441" y="346"/>
                    <a:pt x="1738" y="346"/>
                  </a:cubicBezTo>
                  <a:close/>
                  <a:moveTo>
                    <a:pt x="1738" y="1048"/>
                  </a:moveTo>
                  <a:cubicBezTo>
                    <a:pt x="2334" y="1048"/>
                    <a:pt x="2834" y="1536"/>
                    <a:pt x="2834" y="2132"/>
                  </a:cubicBezTo>
                  <a:cubicBezTo>
                    <a:pt x="2834" y="2251"/>
                    <a:pt x="2810" y="2358"/>
                    <a:pt x="2762" y="2477"/>
                  </a:cubicBezTo>
                  <a:cubicBezTo>
                    <a:pt x="2286" y="2001"/>
                    <a:pt x="1453" y="1810"/>
                    <a:pt x="1429" y="1798"/>
                  </a:cubicBezTo>
                  <a:cubicBezTo>
                    <a:pt x="1415" y="1791"/>
                    <a:pt x="1400" y="1788"/>
                    <a:pt x="1385" y="1788"/>
                  </a:cubicBezTo>
                  <a:cubicBezTo>
                    <a:pt x="1347" y="1788"/>
                    <a:pt x="1308" y="1805"/>
                    <a:pt x="1274" y="1822"/>
                  </a:cubicBezTo>
                  <a:cubicBezTo>
                    <a:pt x="1238" y="1858"/>
                    <a:pt x="1215" y="1893"/>
                    <a:pt x="1215" y="1953"/>
                  </a:cubicBezTo>
                  <a:cubicBezTo>
                    <a:pt x="1215" y="1977"/>
                    <a:pt x="1203" y="2072"/>
                    <a:pt x="1084" y="2191"/>
                  </a:cubicBezTo>
                  <a:cubicBezTo>
                    <a:pt x="1024" y="2251"/>
                    <a:pt x="1024" y="2358"/>
                    <a:pt x="1084" y="2429"/>
                  </a:cubicBezTo>
                  <a:cubicBezTo>
                    <a:pt x="1111" y="2467"/>
                    <a:pt x="1148" y="2483"/>
                    <a:pt x="1188" y="2483"/>
                  </a:cubicBezTo>
                  <a:cubicBezTo>
                    <a:pt x="1234" y="2483"/>
                    <a:pt x="1283" y="2461"/>
                    <a:pt x="1322" y="2429"/>
                  </a:cubicBezTo>
                  <a:cubicBezTo>
                    <a:pt x="1417" y="2346"/>
                    <a:pt x="1477" y="2239"/>
                    <a:pt x="1500" y="2167"/>
                  </a:cubicBezTo>
                  <a:cubicBezTo>
                    <a:pt x="1786" y="2251"/>
                    <a:pt x="2370" y="2465"/>
                    <a:pt x="2631" y="2834"/>
                  </a:cubicBezTo>
                  <a:cubicBezTo>
                    <a:pt x="2560" y="3263"/>
                    <a:pt x="2191" y="3584"/>
                    <a:pt x="1738" y="3584"/>
                  </a:cubicBezTo>
                  <a:cubicBezTo>
                    <a:pt x="1286" y="3584"/>
                    <a:pt x="893" y="3239"/>
                    <a:pt x="846" y="2774"/>
                  </a:cubicBezTo>
                  <a:cubicBezTo>
                    <a:pt x="846" y="2751"/>
                    <a:pt x="834" y="2727"/>
                    <a:pt x="822" y="2703"/>
                  </a:cubicBezTo>
                  <a:cubicBezTo>
                    <a:pt x="715" y="2536"/>
                    <a:pt x="655" y="2334"/>
                    <a:pt x="655" y="2132"/>
                  </a:cubicBezTo>
                  <a:cubicBezTo>
                    <a:pt x="655" y="1536"/>
                    <a:pt x="1143" y="1048"/>
                    <a:pt x="1738" y="1048"/>
                  </a:cubicBezTo>
                  <a:close/>
                  <a:moveTo>
                    <a:pt x="2131" y="3858"/>
                  </a:moveTo>
                  <a:lnTo>
                    <a:pt x="2131" y="4037"/>
                  </a:lnTo>
                  <a:cubicBezTo>
                    <a:pt x="2131" y="4096"/>
                    <a:pt x="2143" y="4156"/>
                    <a:pt x="2167" y="4203"/>
                  </a:cubicBezTo>
                  <a:lnTo>
                    <a:pt x="1738" y="4596"/>
                  </a:lnTo>
                  <a:lnTo>
                    <a:pt x="1346" y="4203"/>
                  </a:lnTo>
                  <a:cubicBezTo>
                    <a:pt x="1369" y="4156"/>
                    <a:pt x="1381" y="4096"/>
                    <a:pt x="1381" y="4037"/>
                  </a:cubicBezTo>
                  <a:lnTo>
                    <a:pt x="1381" y="3858"/>
                  </a:lnTo>
                  <a:cubicBezTo>
                    <a:pt x="1500" y="3894"/>
                    <a:pt x="1619" y="3917"/>
                    <a:pt x="1750" y="3917"/>
                  </a:cubicBezTo>
                  <a:cubicBezTo>
                    <a:pt x="1893" y="3917"/>
                    <a:pt x="2012" y="3906"/>
                    <a:pt x="2131" y="3858"/>
                  </a:cubicBezTo>
                  <a:close/>
                  <a:moveTo>
                    <a:pt x="1762" y="0"/>
                  </a:moveTo>
                  <a:cubicBezTo>
                    <a:pt x="1286" y="0"/>
                    <a:pt x="881" y="358"/>
                    <a:pt x="881" y="798"/>
                  </a:cubicBezTo>
                  <a:cubicBezTo>
                    <a:pt x="881" y="869"/>
                    <a:pt x="893" y="929"/>
                    <a:pt x="905" y="1000"/>
                  </a:cubicBezTo>
                  <a:cubicBezTo>
                    <a:pt x="572" y="1250"/>
                    <a:pt x="345" y="1667"/>
                    <a:pt x="345" y="2132"/>
                  </a:cubicBezTo>
                  <a:cubicBezTo>
                    <a:pt x="345" y="2382"/>
                    <a:pt x="405" y="2632"/>
                    <a:pt x="536" y="2834"/>
                  </a:cubicBezTo>
                  <a:cubicBezTo>
                    <a:pt x="584" y="3191"/>
                    <a:pt x="774" y="3489"/>
                    <a:pt x="1060" y="3679"/>
                  </a:cubicBezTo>
                  <a:lnTo>
                    <a:pt x="1060" y="4025"/>
                  </a:lnTo>
                  <a:lnTo>
                    <a:pt x="1060" y="4037"/>
                  </a:lnTo>
                  <a:lnTo>
                    <a:pt x="393" y="4382"/>
                  </a:lnTo>
                  <a:cubicBezTo>
                    <a:pt x="155" y="4501"/>
                    <a:pt x="0" y="4739"/>
                    <a:pt x="0" y="5013"/>
                  </a:cubicBezTo>
                  <a:lnTo>
                    <a:pt x="0" y="5882"/>
                  </a:lnTo>
                  <a:cubicBezTo>
                    <a:pt x="0" y="5977"/>
                    <a:pt x="72" y="6049"/>
                    <a:pt x="167" y="6049"/>
                  </a:cubicBezTo>
                  <a:cubicBezTo>
                    <a:pt x="250" y="6049"/>
                    <a:pt x="334" y="5977"/>
                    <a:pt x="334" y="5882"/>
                  </a:cubicBezTo>
                  <a:lnTo>
                    <a:pt x="334" y="5013"/>
                  </a:lnTo>
                  <a:cubicBezTo>
                    <a:pt x="334" y="4870"/>
                    <a:pt x="405" y="4739"/>
                    <a:pt x="536" y="4679"/>
                  </a:cubicBezTo>
                  <a:lnTo>
                    <a:pt x="1084" y="4394"/>
                  </a:lnTo>
                  <a:lnTo>
                    <a:pt x="1596" y="4894"/>
                  </a:lnTo>
                  <a:lnTo>
                    <a:pt x="1596" y="5882"/>
                  </a:lnTo>
                  <a:cubicBezTo>
                    <a:pt x="1596" y="5977"/>
                    <a:pt x="1667" y="6049"/>
                    <a:pt x="1762" y="6049"/>
                  </a:cubicBezTo>
                  <a:cubicBezTo>
                    <a:pt x="1846" y="6049"/>
                    <a:pt x="1917" y="5977"/>
                    <a:pt x="1917" y="5882"/>
                  </a:cubicBezTo>
                  <a:lnTo>
                    <a:pt x="1917" y="4894"/>
                  </a:lnTo>
                  <a:lnTo>
                    <a:pt x="2429" y="4394"/>
                  </a:lnTo>
                  <a:lnTo>
                    <a:pt x="2977" y="4679"/>
                  </a:lnTo>
                  <a:cubicBezTo>
                    <a:pt x="3096" y="4739"/>
                    <a:pt x="3191" y="4870"/>
                    <a:pt x="3191" y="5013"/>
                  </a:cubicBezTo>
                  <a:lnTo>
                    <a:pt x="3191" y="5882"/>
                  </a:lnTo>
                  <a:cubicBezTo>
                    <a:pt x="3191" y="5977"/>
                    <a:pt x="3262" y="6049"/>
                    <a:pt x="3346" y="6049"/>
                  </a:cubicBezTo>
                  <a:cubicBezTo>
                    <a:pt x="3441" y="6049"/>
                    <a:pt x="3513" y="5977"/>
                    <a:pt x="3513" y="5882"/>
                  </a:cubicBezTo>
                  <a:lnTo>
                    <a:pt x="3513" y="5013"/>
                  </a:lnTo>
                  <a:cubicBezTo>
                    <a:pt x="3513" y="4739"/>
                    <a:pt x="3370" y="4501"/>
                    <a:pt x="3132" y="4382"/>
                  </a:cubicBezTo>
                  <a:lnTo>
                    <a:pt x="2453" y="4037"/>
                  </a:lnTo>
                  <a:lnTo>
                    <a:pt x="2453" y="4025"/>
                  </a:lnTo>
                  <a:lnTo>
                    <a:pt x="2453" y="3679"/>
                  </a:lnTo>
                  <a:cubicBezTo>
                    <a:pt x="2739" y="3489"/>
                    <a:pt x="2929" y="3191"/>
                    <a:pt x="2977" y="2834"/>
                  </a:cubicBezTo>
                  <a:cubicBezTo>
                    <a:pt x="3096" y="2632"/>
                    <a:pt x="3167" y="2370"/>
                    <a:pt x="3167" y="2132"/>
                  </a:cubicBezTo>
                  <a:cubicBezTo>
                    <a:pt x="3167" y="1667"/>
                    <a:pt x="2953" y="1262"/>
                    <a:pt x="2608" y="1000"/>
                  </a:cubicBezTo>
                  <a:cubicBezTo>
                    <a:pt x="2620" y="941"/>
                    <a:pt x="2631" y="869"/>
                    <a:pt x="2631" y="798"/>
                  </a:cubicBezTo>
                  <a:cubicBezTo>
                    <a:pt x="2631" y="369"/>
                    <a:pt x="2239" y="0"/>
                    <a:pt x="1762" y="0"/>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6"/>
            <p:cNvSpPr/>
            <p:nvPr/>
          </p:nvSpPr>
          <p:spPr>
            <a:xfrm>
              <a:off x="7989446" y="2750789"/>
              <a:ext cx="10280" cy="26162"/>
            </a:xfrm>
            <a:custGeom>
              <a:rect b="b" l="l" r="r" t="t"/>
              <a:pathLst>
                <a:path extrusionOk="0" h="822" w="323">
                  <a:moveTo>
                    <a:pt x="167" y="0"/>
                  </a:moveTo>
                  <a:cubicBezTo>
                    <a:pt x="72" y="0"/>
                    <a:pt x="1" y="83"/>
                    <a:pt x="1" y="167"/>
                  </a:cubicBezTo>
                  <a:lnTo>
                    <a:pt x="1" y="655"/>
                  </a:lnTo>
                  <a:cubicBezTo>
                    <a:pt x="1" y="750"/>
                    <a:pt x="72" y="822"/>
                    <a:pt x="167" y="822"/>
                  </a:cubicBezTo>
                  <a:cubicBezTo>
                    <a:pt x="251" y="822"/>
                    <a:pt x="322" y="750"/>
                    <a:pt x="322" y="655"/>
                  </a:cubicBezTo>
                  <a:lnTo>
                    <a:pt x="322" y="167"/>
                  </a:lnTo>
                  <a:cubicBezTo>
                    <a:pt x="322" y="83"/>
                    <a:pt x="251" y="0"/>
                    <a:pt x="167" y="0"/>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6"/>
            <p:cNvSpPr/>
            <p:nvPr/>
          </p:nvSpPr>
          <p:spPr>
            <a:xfrm>
              <a:off x="8045908" y="2750789"/>
              <a:ext cx="10662" cy="26162"/>
            </a:xfrm>
            <a:custGeom>
              <a:rect b="b" l="l" r="r" t="t"/>
              <a:pathLst>
                <a:path extrusionOk="0" h="822" w="335">
                  <a:moveTo>
                    <a:pt x="155" y="0"/>
                  </a:moveTo>
                  <a:cubicBezTo>
                    <a:pt x="72" y="0"/>
                    <a:pt x="1" y="83"/>
                    <a:pt x="1" y="167"/>
                  </a:cubicBezTo>
                  <a:lnTo>
                    <a:pt x="1" y="655"/>
                  </a:lnTo>
                  <a:cubicBezTo>
                    <a:pt x="1" y="750"/>
                    <a:pt x="72" y="822"/>
                    <a:pt x="155" y="822"/>
                  </a:cubicBezTo>
                  <a:cubicBezTo>
                    <a:pt x="251" y="822"/>
                    <a:pt x="322" y="750"/>
                    <a:pt x="322" y="655"/>
                  </a:cubicBezTo>
                  <a:lnTo>
                    <a:pt x="322" y="167"/>
                  </a:lnTo>
                  <a:cubicBezTo>
                    <a:pt x="334" y="83"/>
                    <a:pt x="263" y="0"/>
                    <a:pt x="155" y="0"/>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6"/>
            <p:cNvSpPr/>
            <p:nvPr/>
          </p:nvSpPr>
          <p:spPr>
            <a:xfrm>
              <a:off x="8073184" y="2595789"/>
              <a:ext cx="136858" cy="112956"/>
            </a:xfrm>
            <a:custGeom>
              <a:rect b="b" l="l" r="r" t="t"/>
              <a:pathLst>
                <a:path extrusionOk="0" h="3549" w="4300">
                  <a:moveTo>
                    <a:pt x="2156" y="1"/>
                  </a:moveTo>
                  <a:cubicBezTo>
                    <a:pt x="2073" y="1"/>
                    <a:pt x="2001" y="84"/>
                    <a:pt x="2001" y="167"/>
                  </a:cubicBezTo>
                  <a:lnTo>
                    <a:pt x="2001" y="2048"/>
                  </a:lnTo>
                  <a:lnTo>
                    <a:pt x="108" y="3251"/>
                  </a:lnTo>
                  <a:cubicBezTo>
                    <a:pt x="37" y="3299"/>
                    <a:pt x="1" y="3406"/>
                    <a:pt x="60" y="3477"/>
                  </a:cubicBezTo>
                  <a:cubicBezTo>
                    <a:pt x="96" y="3525"/>
                    <a:pt x="156" y="3549"/>
                    <a:pt x="191" y="3549"/>
                  </a:cubicBezTo>
                  <a:cubicBezTo>
                    <a:pt x="227" y="3549"/>
                    <a:pt x="251" y="3537"/>
                    <a:pt x="287" y="3525"/>
                  </a:cubicBezTo>
                  <a:lnTo>
                    <a:pt x="2156" y="2334"/>
                  </a:lnTo>
                  <a:lnTo>
                    <a:pt x="4037" y="3525"/>
                  </a:lnTo>
                  <a:cubicBezTo>
                    <a:pt x="4063" y="3538"/>
                    <a:pt x="4093" y="3544"/>
                    <a:pt x="4123" y="3544"/>
                  </a:cubicBezTo>
                  <a:cubicBezTo>
                    <a:pt x="4178" y="3544"/>
                    <a:pt x="4233" y="3523"/>
                    <a:pt x="4263" y="3477"/>
                  </a:cubicBezTo>
                  <a:cubicBezTo>
                    <a:pt x="4299" y="3406"/>
                    <a:pt x="4287" y="3299"/>
                    <a:pt x="4216" y="3251"/>
                  </a:cubicBezTo>
                  <a:lnTo>
                    <a:pt x="2323" y="2048"/>
                  </a:lnTo>
                  <a:lnTo>
                    <a:pt x="2323" y="167"/>
                  </a:lnTo>
                  <a:cubicBezTo>
                    <a:pt x="2323" y="84"/>
                    <a:pt x="2251" y="1"/>
                    <a:pt x="2156"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6"/>
            <p:cNvSpPr/>
            <p:nvPr/>
          </p:nvSpPr>
          <p:spPr>
            <a:xfrm>
              <a:off x="8085310" y="2415041"/>
              <a:ext cx="112956" cy="169036"/>
            </a:xfrm>
            <a:custGeom>
              <a:rect b="b" l="l" r="r" t="t"/>
              <a:pathLst>
                <a:path extrusionOk="0" h="5311" w="3549">
                  <a:moveTo>
                    <a:pt x="1775" y="334"/>
                  </a:moveTo>
                  <a:cubicBezTo>
                    <a:pt x="2061" y="334"/>
                    <a:pt x="2335" y="453"/>
                    <a:pt x="2525" y="643"/>
                  </a:cubicBezTo>
                  <a:cubicBezTo>
                    <a:pt x="2716" y="846"/>
                    <a:pt x="2835" y="1119"/>
                    <a:pt x="2870" y="1417"/>
                  </a:cubicBezTo>
                  <a:cubicBezTo>
                    <a:pt x="2882" y="1524"/>
                    <a:pt x="2894" y="1655"/>
                    <a:pt x="2906" y="1822"/>
                  </a:cubicBezTo>
                  <a:cubicBezTo>
                    <a:pt x="2727" y="1500"/>
                    <a:pt x="2430" y="1286"/>
                    <a:pt x="2061" y="1167"/>
                  </a:cubicBezTo>
                  <a:cubicBezTo>
                    <a:pt x="1727" y="1060"/>
                    <a:pt x="1430" y="1060"/>
                    <a:pt x="1418" y="1060"/>
                  </a:cubicBezTo>
                  <a:cubicBezTo>
                    <a:pt x="1382" y="1060"/>
                    <a:pt x="1334" y="1072"/>
                    <a:pt x="1299" y="1108"/>
                  </a:cubicBezTo>
                  <a:lnTo>
                    <a:pt x="1001" y="1417"/>
                  </a:lnTo>
                  <a:cubicBezTo>
                    <a:pt x="942" y="1477"/>
                    <a:pt x="942" y="1596"/>
                    <a:pt x="1001" y="1655"/>
                  </a:cubicBezTo>
                  <a:cubicBezTo>
                    <a:pt x="1031" y="1685"/>
                    <a:pt x="1075" y="1700"/>
                    <a:pt x="1120" y="1700"/>
                  </a:cubicBezTo>
                  <a:cubicBezTo>
                    <a:pt x="1165" y="1700"/>
                    <a:pt x="1209" y="1685"/>
                    <a:pt x="1239" y="1655"/>
                  </a:cubicBezTo>
                  <a:lnTo>
                    <a:pt x="1501" y="1405"/>
                  </a:lnTo>
                  <a:cubicBezTo>
                    <a:pt x="1584" y="1405"/>
                    <a:pt x="1763" y="1417"/>
                    <a:pt x="1954" y="1489"/>
                  </a:cubicBezTo>
                  <a:cubicBezTo>
                    <a:pt x="2299" y="1608"/>
                    <a:pt x="2537" y="1798"/>
                    <a:pt x="2668" y="2084"/>
                  </a:cubicBezTo>
                  <a:cubicBezTo>
                    <a:pt x="2596" y="2512"/>
                    <a:pt x="2227" y="2846"/>
                    <a:pt x="1775" y="2846"/>
                  </a:cubicBezTo>
                  <a:cubicBezTo>
                    <a:pt x="1287" y="2846"/>
                    <a:pt x="870" y="2441"/>
                    <a:pt x="870" y="1941"/>
                  </a:cubicBezTo>
                  <a:cubicBezTo>
                    <a:pt x="870" y="1846"/>
                    <a:pt x="799" y="1774"/>
                    <a:pt x="703" y="1774"/>
                  </a:cubicBezTo>
                  <a:cubicBezTo>
                    <a:pt x="691" y="1774"/>
                    <a:pt x="680" y="1774"/>
                    <a:pt x="644" y="1786"/>
                  </a:cubicBezTo>
                  <a:cubicBezTo>
                    <a:pt x="668" y="1655"/>
                    <a:pt x="680" y="1524"/>
                    <a:pt x="691" y="1417"/>
                  </a:cubicBezTo>
                  <a:cubicBezTo>
                    <a:pt x="703" y="1119"/>
                    <a:pt x="822" y="834"/>
                    <a:pt x="1037" y="643"/>
                  </a:cubicBezTo>
                  <a:cubicBezTo>
                    <a:pt x="1227" y="429"/>
                    <a:pt x="1501" y="334"/>
                    <a:pt x="1775" y="334"/>
                  </a:cubicBezTo>
                  <a:close/>
                  <a:moveTo>
                    <a:pt x="572" y="2239"/>
                  </a:moveTo>
                  <a:cubicBezTo>
                    <a:pt x="644" y="2536"/>
                    <a:pt x="822" y="2786"/>
                    <a:pt x="1084" y="2965"/>
                  </a:cubicBezTo>
                  <a:lnTo>
                    <a:pt x="1084" y="3143"/>
                  </a:lnTo>
                  <a:cubicBezTo>
                    <a:pt x="763" y="3084"/>
                    <a:pt x="549" y="3013"/>
                    <a:pt x="394" y="2929"/>
                  </a:cubicBezTo>
                  <a:cubicBezTo>
                    <a:pt x="382" y="2929"/>
                    <a:pt x="394" y="2917"/>
                    <a:pt x="394" y="2917"/>
                  </a:cubicBezTo>
                  <a:cubicBezTo>
                    <a:pt x="465" y="2727"/>
                    <a:pt x="525" y="2477"/>
                    <a:pt x="572" y="2239"/>
                  </a:cubicBezTo>
                  <a:close/>
                  <a:moveTo>
                    <a:pt x="2989" y="2239"/>
                  </a:moveTo>
                  <a:cubicBezTo>
                    <a:pt x="3025" y="2489"/>
                    <a:pt x="3108" y="2727"/>
                    <a:pt x="3168" y="2917"/>
                  </a:cubicBezTo>
                  <a:lnTo>
                    <a:pt x="3168" y="2929"/>
                  </a:lnTo>
                  <a:cubicBezTo>
                    <a:pt x="3025" y="2989"/>
                    <a:pt x="2811" y="3084"/>
                    <a:pt x="2477" y="3143"/>
                  </a:cubicBezTo>
                  <a:lnTo>
                    <a:pt x="2477" y="2965"/>
                  </a:lnTo>
                  <a:cubicBezTo>
                    <a:pt x="2716" y="2798"/>
                    <a:pt x="2906" y="2536"/>
                    <a:pt x="2989" y="2239"/>
                  </a:cubicBezTo>
                  <a:close/>
                  <a:moveTo>
                    <a:pt x="2168" y="3108"/>
                  </a:moveTo>
                  <a:lnTo>
                    <a:pt x="2168" y="3286"/>
                  </a:lnTo>
                  <a:cubicBezTo>
                    <a:pt x="2168" y="3346"/>
                    <a:pt x="2180" y="3405"/>
                    <a:pt x="2204" y="3453"/>
                  </a:cubicBezTo>
                  <a:lnTo>
                    <a:pt x="2037" y="3608"/>
                  </a:lnTo>
                  <a:cubicBezTo>
                    <a:pt x="1960" y="3673"/>
                    <a:pt x="1864" y="3706"/>
                    <a:pt x="1772" y="3706"/>
                  </a:cubicBezTo>
                  <a:cubicBezTo>
                    <a:pt x="1680" y="3706"/>
                    <a:pt x="1590" y="3673"/>
                    <a:pt x="1525" y="3608"/>
                  </a:cubicBezTo>
                  <a:lnTo>
                    <a:pt x="1382" y="3453"/>
                  </a:lnTo>
                  <a:cubicBezTo>
                    <a:pt x="1406" y="3405"/>
                    <a:pt x="1418" y="3346"/>
                    <a:pt x="1418" y="3286"/>
                  </a:cubicBezTo>
                  <a:lnTo>
                    <a:pt x="1418" y="3108"/>
                  </a:lnTo>
                  <a:cubicBezTo>
                    <a:pt x="1537" y="3143"/>
                    <a:pt x="1656" y="3167"/>
                    <a:pt x="1799" y="3167"/>
                  </a:cubicBezTo>
                  <a:cubicBezTo>
                    <a:pt x="1930" y="3167"/>
                    <a:pt x="2049" y="3155"/>
                    <a:pt x="2168" y="3108"/>
                  </a:cubicBezTo>
                  <a:close/>
                  <a:moveTo>
                    <a:pt x="1775" y="0"/>
                  </a:moveTo>
                  <a:cubicBezTo>
                    <a:pt x="1037" y="0"/>
                    <a:pt x="418" y="607"/>
                    <a:pt x="358" y="1405"/>
                  </a:cubicBezTo>
                  <a:cubicBezTo>
                    <a:pt x="334" y="1727"/>
                    <a:pt x="227" y="2417"/>
                    <a:pt x="84" y="2810"/>
                  </a:cubicBezTo>
                  <a:cubicBezTo>
                    <a:pt x="25" y="2989"/>
                    <a:pt x="96" y="3167"/>
                    <a:pt x="263" y="3251"/>
                  </a:cubicBezTo>
                  <a:cubicBezTo>
                    <a:pt x="382" y="3310"/>
                    <a:pt x="572" y="3382"/>
                    <a:pt x="822" y="3441"/>
                  </a:cubicBezTo>
                  <a:lnTo>
                    <a:pt x="394" y="3644"/>
                  </a:lnTo>
                  <a:cubicBezTo>
                    <a:pt x="156" y="3763"/>
                    <a:pt x="1" y="4001"/>
                    <a:pt x="1" y="4275"/>
                  </a:cubicBezTo>
                  <a:lnTo>
                    <a:pt x="1" y="5156"/>
                  </a:lnTo>
                  <a:cubicBezTo>
                    <a:pt x="1" y="5239"/>
                    <a:pt x="84" y="5310"/>
                    <a:pt x="168" y="5310"/>
                  </a:cubicBezTo>
                  <a:cubicBezTo>
                    <a:pt x="263" y="5310"/>
                    <a:pt x="334" y="5239"/>
                    <a:pt x="334" y="5156"/>
                  </a:cubicBezTo>
                  <a:lnTo>
                    <a:pt x="334" y="4275"/>
                  </a:lnTo>
                  <a:cubicBezTo>
                    <a:pt x="334" y="4144"/>
                    <a:pt x="406" y="4001"/>
                    <a:pt x="537" y="3941"/>
                  </a:cubicBezTo>
                  <a:lnTo>
                    <a:pt x="1096" y="3667"/>
                  </a:lnTo>
                  <a:lnTo>
                    <a:pt x="1287" y="3846"/>
                  </a:lnTo>
                  <a:cubicBezTo>
                    <a:pt x="1418" y="3977"/>
                    <a:pt x="1596" y="4036"/>
                    <a:pt x="1763" y="4036"/>
                  </a:cubicBezTo>
                  <a:cubicBezTo>
                    <a:pt x="1942" y="4036"/>
                    <a:pt x="2108" y="3977"/>
                    <a:pt x="2239" y="3846"/>
                  </a:cubicBezTo>
                  <a:lnTo>
                    <a:pt x="2430" y="3667"/>
                  </a:lnTo>
                  <a:lnTo>
                    <a:pt x="2977" y="3941"/>
                  </a:lnTo>
                  <a:cubicBezTo>
                    <a:pt x="3097" y="4001"/>
                    <a:pt x="3192" y="4144"/>
                    <a:pt x="3192" y="4275"/>
                  </a:cubicBezTo>
                  <a:lnTo>
                    <a:pt x="3192" y="5156"/>
                  </a:lnTo>
                  <a:cubicBezTo>
                    <a:pt x="3192" y="5239"/>
                    <a:pt x="3263" y="5310"/>
                    <a:pt x="3358" y="5310"/>
                  </a:cubicBezTo>
                  <a:cubicBezTo>
                    <a:pt x="3442" y="5310"/>
                    <a:pt x="3513" y="5239"/>
                    <a:pt x="3513" y="5156"/>
                  </a:cubicBezTo>
                  <a:lnTo>
                    <a:pt x="3513" y="4275"/>
                  </a:lnTo>
                  <a:cubicBezTo>
                    <a:pt x="3549" y="4001"/>
                    <a:pt x="3406" y="3763"/>
                    <a:pt x="3168" y="3644"/>
                  </a:cubicBezTo>
                  <a:lnTo>
                    <a:pt x="2727" y="3441"/>
                  </a:lnTo>
                  <a:cubicBezTo>
                    <a:pt x="2989" y="3382"/>
                    <a:pt x="3180" y="3310"/>
                    <a:pt x="3299" y="3251"/>
                  </a:cubicBezTo>
                  <a:cubicBezTo>
                    <a:pt x="3454" y="3167"/>
                    <a:pt x="3537" y="2977"/>
                    <a:pt x="3478" y="2810"/>
                  </a:cubicBezTo>
                  <a:cubicBezTo>
                    <a:pt x="3323" y="2417"/>
                    <a:pt x="3204" y="1727"/>
                    <a:pt x="3192" y="1405"/>
                  </a:cubicBezTo>
                  <a:cubicBezTo>
                    <a:pt x="3132" y="596"/>
                    <a:pt x="2525" y="0"/>
                    <a:pt x="1775" y="0"/>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6"/>
            <p:cNvSpPr/>
            <p:nvPr/>
          </p:nvSpPr>
          <p:spPr>
            <a:xfrm>
              <a:off x="8108449" y="2557501"/>
              <a:ext cx="10248" cy="26194"/>
            </a:xfrm>
            <a:custGeom>
              <a:rect b="b" l="l" r="r" t="t"/>
              <a:pathLst>
                <a:path extrusionOk="0" h="823" w="322">
                  <a:moveTo>
                    <a:pt x="155" y="1"/>
                  </a:moveTo>
                  <a:cubicBezTo>
                    <a:pt x="72" y="1"/>
                    <a:pt x="0" y="84"/>
                    <a:pt x="0" y="168"/>
                  </a:cubicBezTo>
                  <a:lnTo>
                    <a:pt x="0" y="656"/>
                  </a:lnTo>
                  <a:cubicBezTo>
                    <a:pt x="0" y="751"/>
                    <a:pt x="72" y="823"/>
                    <a:pt x="155" y="823"/>
                  </a:cubicBezTo>
                  <a:cubicBezTo>
                    <a:pt x="250" y="823"/>
                    <a:pt x="322" y="751"/>
                    <a:pt x="322" y="656"/>
                  </a:cubicBezTo>
                  <a:lnTo>
                    <a:pt x="322" y="168"/>
                  </a:lnTo>
                  <a:cubicBezTo>
                    <a:pt x="322" y="84"/>
                    <a:pt x="250" y="1"/>
                    <a:pt x="155"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6"/>
            <p:cNvSpPr/>
            <p:nvPr/>
          </p:nvSpPr>
          <p:spPr>
            <a:xfrm>
              <a:off x="8165293" y="2557501"/>
              <a:ext cx="10248" cy="26194"/>
            </a:xfrm>
            <a:custGeom>
              <a:rect b="b" l="l" r="r" t="t"/>
              <a:pathLst>
                <a:path extrusionOk="0" h="823" w="322">
                  <a:moveTo>
                    <a:pt x="155" y="1"/>
                  </a:moveTo>
                  <a:cubicBezTo>
                    <a:pt x="72" y="1"/>
                    <a:pt x="0" y="84"/>
                    <a:pt x="0" y="168"/>
                  </a:cubicBezTo>
                  <a:lnTo>
                    <a:pt x="0" y="656"/>
                  </a:lnTo>
                  <a:cubicBezTo>
                    <a:pt x="0" y="751"/>
                    <a:pt x="72" y="823"/>
                    <a:pt x="155" y="823"/>
                  </a:cubicBezTo>
                  <a:cubicBezTo>
                    <a:pt x="250" y="823"/>
                    <a:pt x="322" y="751"/>
                    <a:pt x="322" y="656"/>
                  </a:cubicBezTo>
                  <a:lnTo>
                    <a:pt x="322" y="168"/>
                  </a:lnTo>
                  <a:cubicBezTo>
                    <a:pt x="322" y="84"/>
                    <a:pt x="250" y="1"/>
                    <a:pt x="155"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6"/>
            <p:cNvSpPr/>
            <p:nvPr/>
          </p:nvSpPr>
          <p:spPr>
            <a:xfrm>
              <a:off x="8238432" y="2635956"/>
              <a:ext cx="45481" cy="15946"/>
            </a:xfrm>
            <a:custGeom>
              <a:rect b="b" l="l" r="r" t="t"/>
              <a:pathLst>
                <a:path extrusionOk="0" h="501" w="1429">
                  <a:moveTo>
                    <a:pt x="167" y="1"/>
                  </a:moveTo>
                  <a:cubicBezTo>
                    <a:pt x="83" y="1"/>
                    <a:pt x="0" y="72"/>
                    <a:pt x="0" y="155"/>
                  </a:cubicBezTo>
                  <a:cubicBezTo>
                    <a:pt x="0" y="251"/>
                    <a:pt x="83" y="322"/>
                    <a:pt x="167" y="322"/>
                  </a:cubicBezTo>
                  <a:cubicBezTo>
                    <a:pt x="357" y="322"/>
                    <a:pt x="893" y="358"/>
                    <a:pt x="1167" y="489"/>
                  </a:cubicBezTo>
                  <a:cubicBezTo>
                    <a:pt x="1191" y="501"/>
                    <a:pt x="1214" y="501"/>
                    <a:pt x="1238" y="501"/>
                  </a:cubicBezTo>
                  <a:cubicBezTo>
                    <a:pt x="1298" y="501"/>
                    <a:pt x="1357" y="477"/>
                    <a:pt x="1393" y="417"/>
                  </a:cubicBezTo>
                  <a:cubicBezTo>
                    <a:pt x="1429" y="334"/>
                    <a:pt x="1405" y="239"/>
                    <a:pt x="1310" y="191"/>
                  </a:cubicBezTo>
                  <a:cubicBezTo>
                    <a:pt x="929" y="1"/>
                    <a:pt x="202" y="1"/>
                    <a:pt x="167"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6"/>
            <p:cNvSpPr/>
            <p:nvPr/>
          </p:nvSpPr>
          <p:spPr>
            <a:xfrm>
              <a:off x="8198998" y="2607534"/>
              <a:ext cx="123968" cy="169036"/>
            </a:xfrm>
            <a:custGeom>
              <a:rect b="b" l="l" r="r" t="t"/>
              <a:pathLst>
                <a:path extrusionOk="0" h="5311" w="3895">
                  <a:moveTo>
                    <a:pt x="3049" y="322"/>
                  </a:moveTo>
                  <a:lnTo>
                    <a:pt x="3049" y="1025"/>
                  </a:lnTo>
                  <a:cubicBezTo>
                    <a:pt x="3049" y="1144"/>
                    <a:pt x="3013" y="1251"/>
                    <a:pt x="2965" y="1346"/>
                  </a:cubicBezTo>
                  <a:lnTo>
                    <a:pt x="2882" y="1513"/>
                  </a:lnTo>
                  <a:cubicBezTo>
                    <a:pt x="2870" y="1548"/>
                    <a:pt x="2870" y="1560"/>
                    <a:pt x="2870" y="1584"/>
                  </a:cubicBezTo>
                  <a:lnTo>
                    <a:pt x="2870" y="1941"/>
                  </a:lnTo>
                  <a:cubicBezTo>
                    <a:pt x="2870" y="2203"/>
                    <a:pt x="2763" y="2418"/>
                    <a:pt x="2596" y="2596"/>
                  </a:cubicBezTo>
                  <a:cubicBezTo>
                    <a:pt x="2406" y="2763"/>
                    <a:pt x="2168" y="2858"/>
                    <a:pt x="1930" y="2858"/>
                  </a:cubicBezTo>
                  <a:cubicBezTo>
                    <a:pt x="1453" y="2834"/>
                    <a:pt x="1049" y="2406"/>
                    <a:pt x="1049" y="1906"/>
                  </a:cubicBezTo>
                  <a:lnTo>
                    <a:pt x="1049" y="1584"/>
                  </a:lnTo>
                  <a:cubicBezTo>
                    <a:pt x="1049" y="1560"/>
                    <a:pt x="1049" y="1548"/>
                    <a:pt x="1037" y="1513"/>
                  </a:cubicBezTo>
                  <a:lnTo>
                    <a:pt x="929" y="1310"/>
                  </a:lnTo>
                  <a:cubicBezTo>
                    <a:pt x="882" y="1227"/>
                    <a:pt x="870" y="1144"/>
                    <a:pt x="870" y="1072"/>
                  </a:cubicBezTo>
                  <a:lnTo>
                    <a:pt x="870" y="1048"/>
                  </a:lnTo>
                  <a:cubicBezTo>
                    <a:pt x="870" y="655"/>
                    <a:pt x="1203" y="322"/>
                    <a:pt x="1596" y="322"/>
                  </a:cubicBezTo>
                  <a:close/>
                  <a:moveTo>
                    <a:pt x="2334" y="3132"/>
                  </a:moveTo>
                  <a:cubicBezTo>
                    <a:pt x="2334" y="3180"/>
                    <a:pt x="2346" y="3239"/>
                    <a:pt x="2358" y="3287"/>
                  </a:cubicBezTo>
                  <a:lnTo>
                    <a:pt x="2215" y="3418"/>
                  </a:lnTo>
                  <a:cubicBezTo>
                    <a:pt x="2138" y="3495"/>
                    <a:pt x="2043" y="3534"/>
                    <a:pt x="1949" y="3534"/>
                  </a:cubicBezTo>
                  <a:cubicBezTo>
                    <a:pt x="1855" y="3534"/>
                    <a:pt x="1763" y="3495"/>
                    <a:pt x="1691" y="3418"/>
                  </a:cubicBezTo>
                  <a:lnTo>
                    <a:pt x="1561" y="3287"/>
                  </a:lnTo>
                  <a:cubicBezTo>
                    <a:pt x="1572" y="3239"/>
                    <a:pt x="1584" y="3180"/>
                    <a:pt x="1584" y="3132"/>
                  </a:cubicBezTo>
                  <a:cubicBezTo>
                    <a:pt x="1691" y="3168"/>
                    <a:pt x="1811" y="3191"/>
                    <a:pt x="1918" y="3191"/>
                  </a:cubicBezTo>
                  <a:lnTo>
                    <a:pt x="1953" y="3191"/>
                  </a:lnTo>
                  <a:cubicBezTo>
                    <a:pt x="2096" y="3191"/>
                    <a:pt x="2215" y="3180"/>
                    <a:pt x="2334" y="3132"/>
                  </a:cubicBezTo>
                  <a:close/>
                  <a:moveTo>
                    <a:pt x="1584" y="1"/>
                  </a:moveTo>
                  <a:cubicBezTo>
                    <a:pt x="1001" y="1"/>
                    <a:pt x="525" y="477"/>
                    <a:pt x="525" y="1048"/>
                  </a:cubicBezTo>
                  <a:lnTo>
                    <a:pt x="525" y="1072"/>
                  </a:lnTo>
                  <a:cubicBezTo>
                    <a:pt x="525" y="1203"/>
                    <a:pt x="560" y="1334"/>
                    <a:pt x="620" y="1453"/>
                  </a:cubicBezTo>
                  <a:lnTo>
                    <a:pt x="703" y="1620"/>
                  </a:lnTo>
                  <a:lnTo>
                    <a:pt x="703" y="1882"/>
                  </a:lnTo>
                  <a:cubicBezTo>
                    <a:pt x="703" y="2322"/>
                    <a:pt x="918" y="2703"/>
                    <a:pt x="1239" y="2941"/>
                  </a:cubicBezTo>
                  <a:lnTo>
                    <a:pt x="1239" y="3096"/>
                  </a:lnTo>
                  <a:cubicBezTo>
                    <a:pt x="1239" y="3180"/>
                    <a:pt x="1180" y="3251"/>
                    <a:pt x="1108" y="3275"/>
                  </a:cubicBezTo>
                  <a:lnTo>
                    <a:pt x="513" y="3453"/>
                  </a:lnTo>
                  <a:cubicBezTo>
                    <a:pt x="215" y="3537"/>
                    <a:pt x="1" y="3811"/>
                    <a:pt x="1" y="4120"/>
                  </a:cubicBezTo>
                  <a:lnTo>
                    <a:pt x="1" y="5144"/>
                  </a:lnTo>
                  <a:cubicBezTo>
                    <a:pt x="1" y="5239"/>
                    <a:pt x="84" y="5311"/>
                    <a:pt x="167" y="5311"/>
                  </a:cubicBezTo>
                  <a:cubicBezTo>
                    <a:pt x="263" y="5311"/>
                    <a:pt x="334" y="5239"/>
                    <a:pt x="334" y="5144"/>
                  </a:cubicBezTo>
                  <a:lnTo>
                    <a:pt x="334" y="4120"/>
                  </a:lnTo>
                  <a:cubicBezTo>
                    <a:pt x="334" y="3953"/>
                    <a:pt x="441" y="3811"/>
                    <a:pt x="596" y="3763"/>
                  </a:cubicBezTo>
                  <a:lnTo>
                    <a:pt x="1191" y="3584"/>
                  </a:lnTo>
                  <a:cubicBezTo>
                    <a:pt x="1251" y="3572"/>
                    <a:pt x="1299" y="3537"/>
                    <a:pt x="1346" y="3525"/>
                  </a:cubicBezTo>
                  <a:lnTo>
                    <a:pt x="1453" y="3632"/>
                  </a:lnTo>
                  <a:cubicBezTo>
                    <a:pt x="1584" y="3763"/>
                    <a:pt x="1763" y="3834"/>
                    <a:pt x="1942" y="3834"/>
                  </a:cubicBezTo>
                  <a:cubicBezTo>
                    <a:pt x="2120" y="3834"/>
                    <a:pt x="2299" y="3763"/>
                    <a:pt x="2430" y="3632"/>
                  </a:cubicBezTo>
                  <a:lnTo>
                    <a:pt x="2537" y="3525"/>
                  </a:lnTo>
                  <a:cubicBezTo>
                    <a:pt x="2584" y="3549"/>
                    <a:pt x="2620" y="3572"/>
                    <a:pt x="2680" y="3584"/>
                  </a:cubicBezTo>
                  <a:lnTo>
                    <a:pt x="3275" y="3763"/>
                  </a:lnTo>
                  <a:cubicBezTo>
                    <a:pt x="3442" y="3811"/>
                    <a:pt x="3549" y="3953"/>
                    <a:pt x="3549" y="4120"/>
                  </a:cubicBezTo>
                  <a:lnTo>
                    <a:pt x="3549" y="5144"/>
                  </a:lnTo>
                  <a:cubicBezTo>
                    <a:pt x="3549" y="5239"/>
                    <a:pt x="3620" y="5311"/>
                    <a:pt x="3716" y="5311"/>
                  </a:cubicBezTo>
                  <a:cubicBezTo>
                    <a:pt x="3799" y="5311"/>
                    <a:pt x="3870" y="5239"/>
                    <a:pt x="3870" y="5144"/>
                  </a:cubicBezTo>
                  <a:lnTo>
                    <a:pt x="3870" y="4120"/>
                  </a:lnTo>
                  <a:cubicBezTo>
                    <a:pt x="3894" y="3822"/>
                    <a:pt x="3680" y="3549"/>
                    <a:pt x="3382" y="3465"/>
                  </a:cubicBezTo>
                  <a:lnTo>
                    <a:pt x="2787" y="3287"/>
                  </a:lnTo>
                  <a:cubicBezTo>
                    <a:pt x="2715" y="3251"/>
                    <a:pt x="2656" y="3180"/>
                    <a:pt x="2656" y="3108"/>
                  </a:cubicBezTo>
                  <a:lnTo>
                    <a:pt x="2656" y="2977"/>
                  </a:lnTo>
                  <a:cubicBezTo>
                    <a:pt x="2715" y="2930"/>
                    <a:pt x="2763" y="2882"/>
                    <a:pt x="2823" y="2834"/>
                  </a:cubicBezTo>
                  <a:cubicBezTo>
                    <a:pt x="3061" y="2596"/>
                    <a:pt x="3192" y="2287"/>
                    <a:pt x="3192" y="1941"/>
                  </a:cubicBezTo>
                  <a:lnTo>
                    <a:pt x="3192" y="1632"/>
                  </a:lnTo>
                  <a:lnTo>
                    <a:pt x="3251" y="1501"/>
                  </a:lnTo>
                  <a:cubicBezTo>
                    <a:pt x="3323" y="1346"/>
                    <a:pt x="3370" y="1191"/>
                    <a:pt x="3370" y="1025"/>
                  </a:cubicBezTo>
                  <a:lnTo>
                    <a:pt x="3370" y="155"/>
                  </a:lnTo>
                  <a:cubicBezTo>
                    <a:pt x="3370" y="72"/>
                    <a:pt x="3299" y="1"/>
                    <a:pt x="3204"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6"/>
            <p:cNvSpPr/>
            <p:nvPr/>
          </p:nvSpPr>
          <p:spPr>
            <a:xfrm>
              <a:off x="8222137" y="2743946"/>
              <a:ext cx="10248" cy="33005"/>
            </a:xfrm>
            <a:custGeom>
              <a:rect b="b" l="l" r="r" t="t"/>
              <a:pathLst>
                <a:path extrusionOk="0" h="1037" w="322">
                  <a:moveTo>
                    <a:pt x="155" y="1"/>
                  </a:moveTo>
                  <a:cubicBezTo>
                    <a:pt x="72" y="1"/>
                    <a:pt x="0" y="72"/>
                    <a:pt x="0" y="156"/>
                  </a:cubicBezTo>
                  <a:lnTo>
                    <a:pt x="0" y="870"/>
                  </a:lnTo>
                  <a:cubicBezTo>
                    <a:pt x="0" y="965"/>
                    <a:pt x="72" y="1037"/>
                    <a:pt x="155" y="1037"/>
                  </a:cubicBezTo>
                  <a:cubicBezTo>
                    <a:pt x="250" y="1037"/>
                    <a:pt x="322" y="965"/>
                    <a:pt x="322" y="870"/>
                  </a:cubicBezTo>
                  <a:lnTo>
                    <a:pt x="322" y="156"/>
                  </a:lnTo>
                  <a:cubicBezTo>
                    <a:pt x="322" y="72"/>
                    <a:pt x="250" y="1"/>
                    <a:pt x="155"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6"/>
            <p:cNvSpPr/>
            <p:nvPr/>
          </p:nvSpPr>
          <p:spPr>
            <a:xfrm>
              <a:off x="8289579" y="2743946"/>
              <a:ext cx="10630" cy="33005"/>
            </a:xfrm>
            <a:custGeom>
              <a:rect b="b" l="l" r="r" t="t"/>
              <a:pathLst>
                <a:path extrusionOk="0" h="1037" w="334">
                  <a:moveTo>
                    <a:pt x="167" y="1"/>
                  </a:moveTo>
                  <a:cubicBezTo>
                    <a:pt x="84" y="1"/>
                    <a:pt x="0" y="72"/>
                    <a:pt x="0" y="156"/>
                  </a:cubicBezTo>
                  <a:lnTo>
                    <a:pt x="0" y="870"/>
                  </a:lnTo>
                  <a:cubicBezTo>
                    <a:pt x="0" y="965"/>
                    <a:pt x="84" y="1037"/>
                    <a:pt x="167" y="1037"/>
                  </a:cubicBezTo>
                  <a:cubicBezTo>
                    <a:pt x="250" y="1037"/>
                    <a:pt x="334" y="965"/>
                    <a:pt x="334" y="870"/>
                  </a:cubicBezTo>
                  <a:lnTo>
                    <a:pt x="334" y="156"/>
                  </a:lnTo>
                  <a:cubicBezTo>
                    <a:pt x="334" y="72"/>
                    <a:pt x="262" y="1"/>
                    <a:pt x="167"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39" name="Google Shape;639;p76"/>
          <p:cNvPicPr preferRelativeResize="0"/>
          <p:nvPr/>
        </p:nvPicPr>
        <p:blipFill>
          <a:blip r:embed="rId3">
            <a:alphaModFix/>
          </a:blip>
          <a:stretch>
            <a:fillRect/>
          </a:stretch>
        </p:blipFill>
        <p:spPr>
          <a:xfrm>
            <a:off x="3181000" y="3160875"/>
            <a:ext cx="2782000" cy="18407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625"/>
                                        </p:tgtEl>
                                        <p:attrNameLst>
                                          <p:attrName>style.visibility</p:attrName>
                                        </p:attrNameLst>
                                      </p:cBhvr>
                                      <p:to>
                                        <p:strVal val="visible"/>
                                      </p:to>
                                    </p:set>
                                    <p:anim calcmode="lin" valueType="num">
                                      <p:cBhvr additive="base">
                                        <p:cTn dur="1000"/>
                                        <p:tgtEl>
                                          <p:spTgt spid="625"/>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627"/>
                                        </p:tgtEl>
                                        <p:attrNameLst>
                                          <p:attrName>style.visibility</p:attrName>
                                        </p:attrNameLst>
                                      </p:cBhvr>
                                      <p:to>
                                        <p:strVal val="visible"/>
                                      </p:to>
                                    </p:set>
                                    <p:anim calcmode="lin" valueType="num">
                                      <p:cBhvr additive="base">
                                        <p:cTn dur="800"/>
                                        <p:tgtEl>
                                          <p:spTgt spid="62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000"/>
                                        <p:tgtEl>
                                          <p:spTgt spid="626"/>
                                        </p:tgtEl>
                                      </p:cBhvr>
                                    </p:animEffec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639"/>
                                        </p:tgtEl>
                                        <p:attrNameLst>
                                          <p:attrName>style.visibility</p:attrName>
                                        </p:attrNameLst>
                                      </p:cBhvr>
                                      <p:to>
                                        <p:strVal val="visible"/>
                                      </p:to>
                                    </p:set>
                                    <p:anim calcmode="lin" valueType="num">
                                      <p:cBhvr additive="base">
                                        <p:cTn dur="1000"/>
                                        <p:tgtEl>
                                          <p:spTgt spid="63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77"/>
          <p:cNvSpPr txBox="1"/>
          <p:nvPr>
            <p:ph type="title"/>
          </p:nvPr>
        </p:nvSpPr>
        <p:spPr>
          <a:xfrm>
            <a:off x="606700" y="415050"/>
            <a:ext cx="7817400" cy="39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500">
                <a:solidFill>
                  <a:srgbClr val="FF0000"/>
                </a:solidFill>
              </a:rPr>
              <a:t>M     netization </a:t>
            </a:r>
            <a:endParaRPr sz="5500">
              <a:solidFill>
                <a:srgbClr val="FF0000"/>
              </a:solidFill>
            </a:endParaRPr>
          </a:p>
        </p:txBody>
      </p:sp>
      <p:sp>
        <p:nvSpPr>
          <p:cNvPr id="645" name="Google Shape;645;p77"/>
          <p:cNvSpPr txBox="1"/>
          <p:nvPr>
            <p:ph idx="1" type="body"/>
          </p:nvPr>
        </p:nvSpPr>
        <p:spPr>
          <a:xfrm>
            <a:off x="720000" y="1100200"/>
            <a:ext cx="7704000" cy="3508500"/>
          </a:xfrm>
          <a:prstGeom prst="rect">
            <a:avLst/>
          </a:prstGeom>
          <a:effectLst>
            <a:outerShdw blurRad="157163" rotWithShape="0" algn="bl" dir="5640000" dist="2095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Bebas Neue"/>
              <a:ea typeface="Bebas Neue"/>
              <a:cs typeface="Bebas Neue"/>
              <a:sym typeface="Bebas Neue"/>
            </a:endParaRPr>
          </a:p>
          <a:p>
            <a:pPr indent="0" lvl="0" marL="0" rtl="0" algn="l">
              <a:spcBef>
                <a:spcPts val="1600"/>
              </a:spcBef>
              <a:spcAft>
                <a:spcPts val="0"/>
              </a:spcAft>
              <a:buNone/>
            </a:pPr>
            <a:r>
              <a:t/>
            </a:r>
            <a:endParaRPr>
              <a:solidFill>
                <a:schemeClr val="lt1"/>
              </a:solidFill>
              <a:latin typeface="Bebas Neue"/>
              <a:ea typeface="Bebas Neue"/>
              <a:cs typeface="Bebas Neue"/>
              <a:sym typeface="Bebas Neue"/>
            </a:endParaRPr>
          </a:p>
          <a:p>
            <a:pPr indent="0" lvl="0" marL="0" rtl="0" algn="l">
              <a:spcBef>
                <a:spcPts val="1600"/>
              </a:spcBef>
              <a:spcAft>
                <a:spcPts val="0"/>
              </a:spcAft>
              <a:buNone/>
            </a:pPr>
            <a:r>
              <a:t/>
            </a:r>
            <a:endParaRPr>
              <a:solidFill>
                <a:schemeClr val="lt1"/>
              </a:solidFill>
              <a:latin typeface="Bebas Neue"/>
              <a:ea typeface="Bebas Neue"/>
              <a:cs typeface="Bebas Neue"/>
              <a:sym typeface="Bebas Neue"/>
            </a:endParaRPr>
          </a:p>
          <a:p>
            <a:pPr indent="0" lvl="0" marL="0" rtl="0" algn="l">
              <a:spcBef>
                <a:spcPts val="1600"/>
              </a:spcBef>
              <a:spcAft>
                <a:spcPts val="0"/>
              </a:spcAft>
              <a:buNone/>
            </a:pPr>
            <a:r>
              <a:rPr lang="en" sz="1350">
                <a:solidFill>
                  <a:schemeClr val="lt1"/>
                </a:solidFill>
                <a:latin typeface="Bebas Neue"/>
                <a:ea typeface="Bebas Neue"/>
                <a:cs typeface="Bebas Neue"/>
                <a:sym typeface="Bebas Neue"/>
              </a:rPr>
              <a:t>Deals with converting the improvement of the organization over its carbon performance into monetary  value such as through its marketing  effort or on the stock exchange or through carbon trading.</a:t>
            </a:r>
            <a:endParaRPr sz="1350">
              <a:solidFill>
                <a:schemeClr val="lt1"/>
              </a:solidFill>
              <a:latin typeface="Bebas Neue"/>
              <a:ea typeface="Bebas Neue"/>
              <a:cs typeface="Bebas Neue"/>
              <a:sym typeface="Bebas Neue"/>
            </a:endParaRPr>
          </a:p>
          <a:p>
            <a:pPr indent="0" lvl="0" marL="0" rtl="0" algn="l">
              <a:spcBef>
                <a:spcPts val="1600"/>
              </a:spcBef>
              <a:spcAft>
                <a:spcPts val="1600"/>
              </a:spcAft>
              <a:buNone/>
            </a:pPr>
            <a:r>
              <a:t/>
            </a:r>
            <a:endParaRPr>
              <a:solidFill>
                <a:schemeClr val="lt1"/>
              </a:solidFill>
              <a:latin typeface="Bebas Neue"/>
              <a:ea typeface="Bebas Neue"/>
              <a:cs typeface="Bebas Neue"/>
              <a:sym typeface="Bebas Neue"/>
            </a:endParaRPr>
          </a:p>
        </p:txBody>
      </p:sp>
      <p:pic>
        <p:nvPicPr>
          <p:cNvPr id="646" name="Google Shape;646;p77"/>
          <p:cNvPicPr preferRelativeResize="0"/>
          <p:nvPr/>
        </p:nvPicPr>
        <p:blipFill rotWithShape="1">
          <a:blip r:embed="rId3">
            <a:alphaModFix/>
          </a:blip>
          <a:srcRect b="0" l="17328" r="17328" t="0"/>
          <a:stretch/>
        </p:blipFill>
        <p:spPr>
          <a:xfrm>
            <a:off x="1053025" y="304800"/>
            <a:ext cx="601200" cy="613800"/>
          </a:xfrm>
          <a:prstGeom prst="donut">
            <a:avLst>
              <a:gd fmla="val 38013" name="adj"/>
            </a:avLst>
          </a:prstGeom>
          <a:noFill/>
          <a:ln cap="flat" cmpd="sng" w="9525">
            <a:solidFill>
              <a:schemeClr val="lt1"/>
            </a:solidFill>
            <a:prstDash val="solid"/>
            <a:round/>
            <a:headEnd len="sm" w="sm" type="none"/>
            <a:tailEnd len="sm" w="sm" type="none"/>
          </a:ln>
        </p:spPr>
      </p:pic>
      <p:sp>
        <p:nvSpPr>
          <p:cNvPr id="647" name="Google Shape;647;p77"/>
          <p:cNvSpPr txBox="1"/>
          <p:nvPr/>
        </p:nvSpPr>
        <p:spPr>
          <a:xfrm>
            <a:off x="912850" y="3364800"/>
            <a:ext cx="6593700" cy="1046700"/>
          </a:xfrm>
          <a:prstGeom prst="rect">
            <a:avLst/>
          </a:prstGeom>
          <a:noFill/>
          <a:ln>
            <a:noFill/>
          </a:ln>
          <a:effectLst>
            <a:outerShdw blurRad="157163" rotWithShape="0" algn="bl" dir="5640000" dist="2095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Bebas Neue"/>
                <a:ea typeface="Bebas Neue"/>
                <a:cs typeface="Bebas Neue"/>
                <a:sym typeface="Bebas Neue"/>
              </a:rPr>
              <a:t>-Continuous monitoring of automation and behavior change of the business can help to establish new standards and legal precedents to further mitigate the causes and effects of the greenhouse gas emissions from that business.</a:t>
            </a:r>
            <a:endParaRPr>
              <a:solidFill>
                <a:schemeClr val="lt1"/>
              </a:solidFill>
              <a:latin typeface="Bebas Neue"/>
              <a:ea typeface="Bebas Neue"/>
              <a:cs typeface="Bebas Neue"/>
              <a:sym typeface="Bebas Neue"/>
            </a:endParaRPr>
          </a:p>
          <a:p>
            <a:pPr indent="0" lvl="0" marL="0" rtl="0" algn="l">
              <a:spcBef>
                <a:spcPts val="0"/>
              </a:spcBef>
              <a:spcAft>
                <a:spcPts val="0"/>
              </a:spcAft>
              <a:buNone/>
            </a:pPr>
            <a:r>
              <a:t/>
            </a:r>
            <a:endParaRPr>
              <a:solidFill>
                <a:schemeClr val="lt1"/>
              </a:solidFill>
              <a:latin typeface="Work Sans"/>
              <a:ea typeface="Work Sans"/>
              <a:cs typeface="Work Sans"/>
              <a:sym typeface="Work Sans"/>
            </a:endParaRPr>
          </a:p>
        </p:txBody>
      </p:sp>
      <p:pic>
        <p:nvPicPr>
          <p:cNvPr id="648" name="Google Shape;648;p77"/>
          <p:cNvPicPr preferRelativeResize="0"/>
          <p:nvPr/>
        </p:nvPicPr>
        <p:blipFill>
          <a:blip r:embed="rId4">
            <a:alphaModFix/>
          </a:blip>
          <a:stretch>
            <a:fillRect/>
          </a:stretch>
        </p:blipFill>
        <p:spPr>
          <a:xfrm>
            <a:off x="3457050" y="1100200"/>
            <a:ext cx="1913025" cy="1245500"/>
          </a:xfrm>
          <a:prstGeom prst="rect">
            <a:avLst/>
          </a:prstGeom>
          <a:noFill/>
          <a:ln>
            <a:noFill/>
          </a:ln>
        </p:spPr>
      </p:pic>
      <p:sp>
        <p:nvSpPr>
          <p:cNvPr id="649" name="Google Shape;649;p77"/>
          <p:cNvSpPr txBox="1"/>
          <p:nvPr/>
        </p:nvSpPr>
        <p:spPr>
          <a:xfrm>
            <a:off x="949300" y="4104950"/>
            <a:ext cx="6520800" cy="831300"/>
          </a:xfrm>
          <a:prstGeom prst="rect">
            <a:avLst/>
          </a:prstGeom>
          <a:noFill/>
          <a:ln>
            <a:noFill/>
          </a:ln>
          <a:effectLst>
            <a:outerShdw blurRad="157163" rotWithShape="0" algn="bl" dir="5640000" dist="2095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Bebas Neue"/>
                <a:ea typeface="Bebas Neue"/>
                <a:cs typeface="Bebas Neue"/>
                <a:sym typeface="Bebas Neue"/>
              </a:rPr>
              <a:t>-Understanding the organization’s carbon liability and managing carbon reduction investments,       renewable energy credits, and energy-efficient processes with clarity will help to  decrease the intensity of carbon footprints.</a:t>
            </a:r>
            <a:endParaRPr>
              <a:solidFill>
                <a:schemeClr val="lt1"/>
              </a:solidFill>
              <a:latin typeface="Bebas Neue"/>
              <a:ea typeface="Bebas Neue"/>
              <a:cs typeface="Bebas Neue"/>
              <a:sym typeface="Bebas Neue"/>
            </a:endParaRPr>
          </a:p>
        </p:txBody>
      </p:sp>
      <p:sp>
        <p:nvSpPr>
          <p:cNvPr id="650" name="Google Shape;650;p77"/>
          <p:cNvSpPr txBox="1"/>
          <p:nvPr/>
        </p:nvSpPr>
        <p:spPr>
          <a:xfrm>
            <a:off x="912850" y="2809675"/>
            <a:ext cx="7001400" cy="831300"/>
          </a:xfrm>
          <a:prstGeom prst="rect">
            <a:avLst/>
          </a:prstGeom>
          <a:noFill/>
          <a:ln>
            <a:noFill/>
          </a:ln>
          <a:effectLst>
            <a:outerShdw blurRad="157163" rotWithShape="0" algn="bl" dir="5640000" dist="2095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Bebas Neue"/>
                <a:ea typeface="Bebas Neue"/>
                <a:cs typeface="Bebas Neue"/>
                <a:sym typeface="Bebas Neue"/>
              </a:rPr>
              <a:t>-Developing strategies for energy use, combined with the widespread misconceptions about the energy system. Human resource of an organization essentially be informed and educated about energy.</a:t>
            </a:r>
            <a:endParaRPr>
              <a:solidFill>
                <a:schemeClr val="lt1"/>
              </a:solidFill>
              <a:latin typeface="Bebas Neue"/>
              <a:ea typeface="Bebas Neue"/>
              <a:cs typeface="Bebas Neue"/>
              <a:sym typeface="Bebas Neue"/>
            </a:endParaRPr>
          </a:p>
          <a:p>
            <a:pPr indent="0" lvl="0" marL="0" rtl="0" algn="l">
              <a:spcBef>
                <a:spcPts val="0"/>
              </a:spcBef>
              <a:spcAft>
                <a:spcPts val="0"/>
              </a:spcAft>
              <a:buNone/>
            </a:pPr>
            <a:r>
              <a:t/>
            </a:r>
            <a:endParaRPr>
              <a:solidFill>
                <a:schemeClr val="lt1"/>
              </a:solidFill>
              <a:latin typeface="Bebas Neue"/>
              <a:ea typeface="Bebas Neue"/>
              <a:cs typeface="Bebas Neue"/>
              <a:sym typeface="Bebas Neue"/>
            </a:endParaRPr>
          </a:p>
        </p:txBody>
      </p:sp>
    </p:spTree>
  </p:cSld>
  <p:clrMapOvr>
    <a:masterClrMapping/>
  </p:clrMapOvr>
  <mc:AlternateContent>
    <mc:Choice Requires="p14">
      <p:transition spd="med">
        <p14:flip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644"/>
                                        </p:tgtEl>
                                        <p:attrNameLst>
                                          <p:attrName>style.visibility</p:attrName>
                                        </p:attrNameLst>
                                      </p:cBhvr>
                                      <p:to>
                                        <p:strVal val="visible"/>
                                      </p:to>
                                    </p:set>
                                    <p:anim calcmode="lin" valueType="num">
                                      <p:cBhvr additive="base">
                                        <p:cTn dur="1000"/>
                                        <p:tgtEl>
                                          <p:spTgt spid="644"/>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646"/>
                                        </p:tgtEl>
                                        <p:attrNameLst>
                                          <p:attrName>style.visibility</p:attrName>
                                        </p:attrNameLst>
                                      </p:cBhvr>
                                      <p:to>
                                        <p:strVal val="visible"/>
                                      </p:to>
                                    </p:set>
                                    <p:anim calcmode="lin" valueType="num">
                                      <p:cBhvr additive="base">
                                        <p:cTn dur="1000"/>
                                        <p:tgtEl>
                                          <p:spTgt spid="64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1000"/>
                                        <p:tgtEl>
                                          <p:spTgt spid="6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000"/>
                                        <p:tgtEl>
                                          <p:spTgt spid="6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1000"/>
                                        <p:tgtEl>
                                          <p:spTgt spid="6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000"/>
                                        <p:tgtEl>
                                          <p:spTgt spid="6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000"/>
                                        <p:tgtEl>
                                          <p:spTgt spid="6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orld Beard Day by Slidesgo">
  <a:themeElements>
    <a:clrScheme name="Simple Light">
      <a:dk1>
        <a:srgbClr val="212121"/>
      </a:dk1>
      <a:lt1>
        <a:srgbClr val="42FFB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rld Beard Day by Slidesgo">
  <a:themeElements>
    <a:clrScheme name="Simple Light">
      <a:dk1>
        <a:srgbClr val="212121"/>
      </a:dk1>
      <a:lt1>
        <a:srgbClr val="42FFB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