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AE7"/>
          </a:solidFill>
        </a:fill>
      </a:tcStyle>
    </a:wholeTbl>
    <a:band2H>
      <a:tcTxStyle/>
      <a:tcStyle>
        <a:tcBdr/>
        <a:fill>
          <a:solidFill>
            <a:srgbClr val="E6F5F3"/>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5F3D1"/>
          </a:solidFill>
        </a:fill>
      </a:tcStyle>
    </a:wholeTbl>
    <a:band2H>
      <a:tcTxStyle/>
      <a:tcStyle>
        <a:tcBdr/>
        <a:fill>
          <a:solidFill>
            <a:srgbClr val="F2F9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CFD1"/>
          </a:solidFill>
        </a:fill>
      </a:tcStyle>
    </a:wholeTbl>
    <a:band2H>
      <a:tcTxStyle/>
      <a:tcStyle>
        <a:tcBdr/>
        <a:fill>
          <a:solidFill>
            <a:srgbClr val="FCE8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cSld>
  <p:clrMap bg1="dk1" tx1="lt1" bg2="dk2" tx2="lt2" accent1="accent1" accent2="accent2" accent3="accent3" accent4="accent4" accent5="accent5" accent6="accent6" hlink="hlink" folHlink="folHlink"/>
  <p:notesStyle>
    <a:lvl1pPr latinLnBrk="0">
      <a:defRPr sz="1200">
        <a:solidFill>
          <a:srgbClr val="FFFFFF"/>
        </a:solidFill>
        <a:latin typeface="+mn-lt"/>
        <a:ea typeface="+mn-ea"/>
        <a:cs typeface="+mn-cs"/>
        <a:sym typeface="Century Gothic"/>
      </a:defRPr>
    </a:lvl1pPr>
    <a:lvl2pPr indent="228600" latinLnBrk="0">
      <a:defRPr sz="1200">
        <a:solidFill>
          <a:srgbClr val="FFFFFF"/>
        </a:solidFill>
        <a:latin typeface="+mn-lt"/>
        <a:ea typeface="+mn-ea"/>
        <a:cs typeface="+mn-cs"/>
        <a:sym typeface="Century Gothic"/>
      </a:defRPr>
    </a:lvl2pPr>
    <a:lvl3pPr indent="457200" latinLnBrk="0">
      <a:defRPr sz="1200">
        <a:solidFill>
          <a:srgbClr val="FFFFFF"/>
        </a:solidFill>
        <a:latin typeface="+mn-lt"/>
        <a:ea typeface="+mn-ea"/>
        <a:cs typeface="+mn-cs"/>
        <a:sym typeface="Century Gothic"/>
      </a:defRPr>
    </a:lvl3pPr>
    <a:lvl4pPr indent="685800" latinLnBrk="0">
      <a:defRPr sz="1200">
        <a:solidFill>
          <a:srgbClr val="FFFFFF"/>
        </a:solidFill>
        <a:latin typeface="+mn-lt"/>
        <a:ea typeface="+mn-ea"/>
        <a:cs typeface="+mn-cs"/>
        <a:sym typeface="Century Gothic"/>
      </a:defRPr>
    </a:lvl4pPr>
    <a:lvl5pPr indent="914400" latinLnBrk="0">
      <a:defRPr sz="1200">
        <a:solidFill>
          <a:srgbClr val="FFFFFF"/>
        </a:solidFill>
        <a:latin typeface="+mn-lt"/>
        <a:ea typeface="+mn-ea"/>
        <a:cs typeface="+mn-cs"/>
        <a:sym typeface="Century Gothic"/>
      </a:defRPr>
    </a:lvl5pPr>
    <a:lvl6pPr indent="1143000" latinLnBrk="0">
      <a:defRPr sz="1200">
        <a:solidFill>
          <a:srgbClr val="FFFFFF"/>
        </a:solidFill>
        <a:latin typeface="+mn-lt"/>
        <a:ea typeface="+mn-ea"/>
        <a:cs typeface="+mn-cs"/>
        <a:sym typeface="Century Gothic"/>
      </a:defRPr>
    </a:lvl6pPr>
    <a:lvl7pPr indent="1371600" latinLnBrk="0">
      <a:defRPr sz="1200">
        <a:solidFill>
          <a:srgbClr val="FFFFFF"/>
        </a:solidFill>
        <a:latin typeface="+mn-lt"/>
        <a:ea typeface="+mn-ea"/>
        <a:cs typeface="+mn-cs"/>
        <a:sym typeface="Century Gothic"/>
      </a:defRPr>
    </a:lvl7pPr>
    <a:lvl8pPr indent="1600200" latinLnBrk="0">
      <a:defRPr sz="1200">
        <a:solidFill>
          <a:srgbClr val="FFFFFF"/>
        </a:solidFill>
        <a:latin typeface="+mn-lt"/>
        <a:ea typeface="+mn-ea"/>
        <a:cs typeface="+mn-cs"/>
        <a:sym typeface="Century Gothic"/>
      </a:defRPr>
    </a:lvl8pPr>
    <a:lvl9pPr indent="1828800" latinLnBrk="0">
      <a:defRPr sz="1200">
        <a:solidFill>
          <a:srgbClr val="FFFFFF"/>
        </a:solidFill>
        <a:latin typeface="+mn-lt"/>
        <a:ea typeface="+mn-ea"/>
        <a:cs typeface="+mn-cs"/>
        <a:sym typeface="Century Gothic"/>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Freeform 6"/>
          <p:cNvSpPr/>
          <p:nvPr/>
        </p:nvSpPr>
        <p:spPr>
          <a:xfrm>
            <a:off x="0" y="-3175"/>
            <a:ext cx="9144001" cy="520382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0361"/>
                </a:lnTo>
                <a:lnTo>
                  <a:pt x="3536" y="20361"/>
                </a:lnTo>
                <a:lnTo>
                  <a:pt x="4211" y="21547"/>
                </a:lnTo>
                <a:lnTo>
                  <a:pt x="4271" y="21600"/>
                </a:lnTo>
                <a:lnTo>
                  <a:pt x="4312" y="21600"/>
                </a:lnTo>
                <a:lnTo>
                  <a:pt x="4331" y="21580"/>
                </a:lnTo>
                <a:lnTo>
                  <a:pt x="4369" y="21547"/>
                </a:lnTo>
                <a:lnTo>
                  <a:pt x="5044" y="20361"/>
                </a:lnTo>
                <a:lnTo>
                  <a:pt x="21600" y="20361"/>
                </a:lnTo>
                <a:lnTo>
                  <a:pt x="21600" y="0"/>
                </a:lnTo>
                <a:close/>
              </a:path>
            </a:pathLst>
          </a:custGeom>
          <a:blipFill>
            <a:blip r:embed="rId2"/>
          </a:blipFill>
          <a:ln cap="rnd">
            <a:solidFill>
              <a:schemeClr val="accent1"/>
            </a:solidFill>
          </a:ln>
        </p:spPr>
        <p:txBody>
          <a:bodyPr lIns="45719" rIns="45719"/>
          <a:lstStyle/>
          <a:p>
            <a:pPr>
              <a:defRPr>
                <a:solidFill>
                  <a:srgbClr val="FFFFFF"/>
                </a:solidFill>
              </a:defRPr>
            </a:pPr>
            <a:endParaRPr/>
          </a:p>
        </p:txBody>
      </p:sp>
      <p:sp>
        <p:nvSpPr>
          <p:cNvPr id="13" name="Title Text"/>
          <p:cNvSpPr txBox="1">
            <a:spLocks noGrp="1"/>
          </p:cNvSpPr>
          <p:nvPr>
            <p:ph type="title"/>
          </p:nvPr>
        </p:nvSpPr>
        <p:spPr>
          <a:xfrm>
            <a:off x="808831" y="1449146"/>
            <a:ext cx="7526339" cy="2971052"/>
          </a:xfrm>
          <a:prstGeom prst="rect">
            <a:avLst/>
          </a:prstGeom>
        </p:spPr>
        <p:txBody>
          <a:bodyPr/>
          <a:lstStyle>
            <a:lvl1pPr>
              <a:defRPr sz="5400"/>
            </a:lvl1pPr>
          </a:lstStyle>
          <a:p>
            <a:r>
              <a:t>Title Text</a:t>
            </a:r>
          </a:p>
        </p:txBody>
      </p:sp>
      <p:sp>
        <p:nvSpPr>
          <p:cNvPr id="14" name="Body Level One…"/>
          <p:cNvSpPr txBox="1">
            <a:spLocks noGrp="1"/>
          </p:cNvSpPr>
          <p:nvPr>
            <p:ph type="body" sz="quarter" idx="1"/>
          </p:nvPr>
        </p:nvSpPr>
        <p:spPr>
          <a:xfrm>
            <a:off x="808831" y="5280847"/>
            <a:ext cx="7526339" cy="434975"/>
          </a:xfrm>
          <a:prstGeom prst="rect">
            <a:avLst/>
          </a:prstGeom>
        </p:spPr>
        <p:txBody>
          <a:bodyPr anchor="t"/>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anoramic Picture with Caption">
    <p:spTree>
      <p:nvGrpSpPr>
        <p:cNvPr id="1" name=""/>
        <p:cNvGrpSpPr/>
        <p:nvPr/>
      </p:nvGrpSpPr>
      <p:grpSpPr>
        <a:xfrm>
          <a:off x="0" y="0"/>
          <a:ext cx="0" cy="0"/>
          <a:chOff x="0" y="0"/>
          <a:chExt cx="0" cy="0"/>
        </a:xfrm>
      </p:grpSpPr>
      <p:sp>
        <p:nvSpPr>
          <p:cNvPr id="96" name="Title Text"/>
          <p:cNvSpPr txBox="1">
            <a:spLocks noGrp="1"/>
          </p:cNvSpPr>
          <p:nvPr>
            <p:ph type="title"/>
          </p:nvPr>
        </p:nvSpPr>
        <p:spPr>
          <a:xfrm>
            <a:off x="804862" y="4800600"/>
            <a:ext cx="7526338" cy="566738"/>
          </a:xfrm>
          <a:prstGeom prst="rect">
            <a:avLst/>
          </a:prstGeom>
        </p:spPr>
        <p:txBody>
          <a:bodyPr/>
          <a:lstStyle>
            <a:lvl1pPr>
              <a:defRPr sz="2400" b="0"/>
            </a:lvl1pPr>
          </a:lstStyle>
          <a:p>
            <a:r>
              <a:t>Title Text</a:t>
            </a:r>
          </a:p>
        </p:txBody>
      </p:sp>
      <p:sp>
        <p:nvSpPr>
          <p:cNvPr id="97" name="Picture Placeholder 14"/>
          <p:cNvSpPr>
            <a:spLocks noGrp="1"/>
          </p:cNvSpPr>
          <p:nvPr>
            <p:ph type="pic" idx="21"/>
          </p:nvPr>
        </p:nvSpPr>
        <p:spPr>
          <a:xfrm>
            <a:off x="0" y="-1"/>
            <a:ext cx="9144000" cy="4800601"/>
          </a:xfrm>
          <a:prstGeom prst="rect">
            <a:avLst/>
          </a:prstGeom>
          <a:ln w="9525" cap="rnd">
            <a:solidFill>
              <a:srgbClr val="636363"/>
            </a:solidFill>
            <a:round/>
          </a:ln>
          <a:effectLst/>
        </p:spPr>
        <p:txBody>
          <a:bodyPr lIns="91439" rIns="91439" anchor="t">
            <a:noAutofit/>
          </a:bodyPr>
          <a:lstStyle/>
          <a:p>
            <a:endParaRPr/>
          </a:p>
        </p:txBody>
      </p:sp>
      <p:sp>
        <p:nvSpPr>
          <p:cNvPr id="98" name="Body Level One…"/>
          <p:cNvSpPr txBox="1">
            <a:spLocks noGrp="1"/>
          </p:cNvSpPr>
          <p:nvPr>
            <p:ph type="body" sz="quarter" idx="1"/>
          </p:nvPr>
        </p:nvSpPr>
        <p:spPr>
          <a:xfrm>
            <a:off x="804862" y="5367337"/>
            <a:ext cx="7526338" cy="493713"/>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r>
              <a:t>Body Level One</a:t>
            </a:r>
          </a:p>
          <a:p>
            <a:pPr lvl="1"/>
            <a:r>
              <a:t>Body Level Two</a:t>
            </a:r>
          </a:p>
          <a:p>
            <a:pPr lvl="2"/>
            <a:r>
              <a:t>Body Level Three</a:t>
            </a:r>
          </a:p>
          <a:p>
            <a:pPr lvl="3"/>
            <a:r>
              <a:t>Body Level Four</a:t>
            </a:r>
          </a:p>
          <a:p>
            <a:pPr lvl="4"/>
            <a:r>
              <a:t>Body Level Five</a:t>
            </a: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Quote with Caption">
    <p:spTree>
      <p:nvGrpSpPr>
        <p:cNvPr id="1" name=""/>
        <p:cNvGrpSpPr/>
        <p:nvPr/>
      </p:nvGrpSpPr>
      <p:grpSpPr>
        <a:xfrm>
          <a:off x="0" y="0"/>
          <a:ext cx="0" cy="0"/>
          <a:chOff x="0" y="0"/>
          <a:chExt cx="0" cy="0"/>
        </a:xfrm>
      </p:grpSpPr>
      <p:sp>
        <p:nvSpPr>
          <p:cNvPr id="106" name="Freeform 6"/>
          <p:cNvSpPr/>
          <p:nvPr/>
        </p:nvSpPr>
        <p:spPr>
          <a:xfrm>
            <a:off x="485107" y="1338479"/>
            <a:ext cx="4749313" cy="3239188"/>
          </a:xfrm>
          <a:custGeom>
            <a:avLst/>
            <a:gdLst/>
            <a:ahLst/>
            <a:cxnLst>
              <a:cxn ang="0">
                <a:pos x="wd2" y="hd2"/>
              </a:cxn>
              <a:cxn ang="5400000">
                <a:pos x="wd2" y="hd2"/>
              </a:cxn>
              <a:cxn ang="10800000">
                <a:pos x="wd2" y="hd2"/>
              </a:cxn>
              <a:cxn ang="16200000">
                <a:pos x="wd2" y="hd2"/>
              </a:cxn>
            </a:cxnLst>
            <a:rect l="0" t="0" r="r" b="b"/>
            <a:pathLst>
              <a:path w="21600" h="21600" extrusionOk="0">
                <a:moveTo>
                  <a:pt x="21319" y="0"/>
                </a:moveTo>
                <a:lnTo>
                  <a:pt x="217" y="0"/>
                </a:lnTo>
                <a:lnTo>
                  <a:pt x="166" y="37"/>
                </a:lnTo>
                <a:lnTo>
                  <a:pt x="128" y="75"/>
                </a:lnTo>
                <a:lnTo>
                  <a:pt x="77" y="112"/>
                </a:lnTo>
                <a:lnTo>
                  <a:pt x="51" y="187"/>
                </a:lnTo>
                <a:lnTo>
                  <a:pt x="26" y="243"/>
                </a:lnTo>
                <a:lnTo>
                  <a:pt x="0" y="318"/>
                </a:lnTo>
                <a:lnTo>
                  <a:pt x="0" y="19522"/>
                </a:lnTo>
                <a:lnTo>
                  <a:pt x="26" y="19597"/>
                </a:lnTo>
                <a:lnTo>
                  <a:pt x="51" y="19653"/>
                </a:lnTo>
                <a:lnTo>
                  <a:pt x="77" y="19728"/>
                </a:lnTo>
                <a:lnTo>
                  <a:pt x="128" y="19766"/>
                </a:lnTo>
                <a:lnTo>
                  <a:pt x="166" y="19803"/>
                </a:lnTo>
                <a:lnTo>
                  <a:pt x="217" y="19841"/>
                </a:lnTo>
                <a:lnTo>
                  <a:pt x="3026" y="19841"/>
                </a:lnTo>
                <a:lnTo>
                  <a:pt x="4149" y="21488"/>
                </a:lnTo>
                <a:lnTo>
                  <a:pt x="4187" y="21525"/>
                </a:lnTo>
                <a:lnTo>
                  <a:pt x="4289" y="21600"/>
                </a:lnTo>
                <a:lnTo>
                  <a:pt x="4391" y="21600"/>
                </a:lnTo>
                <a:lnTo>
                  <a:pt x="4494" y="21525"/>
                </a:lnTo>
                <a:lnTo>
                  <a:pt x="4532" y="21488"/>
                </a:lnTo>
                <a:lnTo>
                  <a:pt x="5655" y="19841"/>
                </a:lnTo>
                <a:lnTo>
                  <a:pt x="21383" y="19841"/>
                </a:lnTo>
                <a:lnTo>
                  <a:pt x="21434" y="19803"/>
                </a:lnTo>
                <a:lnTo>
                  <a:pt x="21472" y="19766"/>
                </a:lnTo>
                <a:lnTo>
                  <a:pt x="21523" y="19728"/>
                </a:lnTo>
                <a:lnTo>
                  <a:pt x="21549" y="19653"/>
                </a:lnTo>
                <a:lnTo>
                  <a:pt x="21574" y="19597"/>
                </a:lnTo>
                <a:lnTo>
                  <a:pt x="21600" y="19522"/>
                </a:lnTo>
                <a:lnTo>
                  <a:pt x="21600" y="318"/>
                </a:lnTo>
                <a:lnTo>
                  <a:pt x="21574" y="243"/>
                </a:lnTo>
                <a:lnTo>
                  <a:pt x="21549" y="187"/>
                </a:lnTo>
                <a:lnTo>
                  <a:pt x="21523" y="112"/>
                </a:lnTo>
                <a:lnTo>
                  <a:pt x="21472" y="75"/>
                </a:lnTo>
                <a:lnTo>
                  <a:pt x="21434" y="37"/>
                </a:lnTo>
                <a:lnTo>
                  <a:pt x="21383" y="0"/>
                </a:lnTo>
                <a:lnTo>
                  <a:pt x="21319" y="0"/>
                </a:lnTo>
                <a:close/>
              </a:path>
            </a:pathLst>
          </a:custGeom>
          <a:blipFill>
            <a:blip r:embed="rId2"/>
          </a:blipFill>
          <a:ln cap="rnd">
            <a:solidFill>
              <a:schemeClr val="accent1"/>
            </a:solidFill>
          </a:ln>
        </p:spPr>
        <p:txBody>
          <a:bodyPr lIns="45719" rIns="45719"/>
          <a:lstStyle/>
          <a:p>
            <a:pPr>
              <a:defRPr>
                <a:solidFill>
                  <a:srgbClr val="FFFFFF"/>
                </a:solidFill>
              </a:defRPr>
            </a:pPr>
            <a:endParaRPr/>
          </a:p>
        </p:txBody>
      </p:sp>
      <p:sp>
        <p:nvSpPr>
          <p:cNvPr id="107" name="Title Text"/>
          <p:cNvSpPr txBox="1">
            <a:spLocks noGrp="1"/>
          </p:cNvSpPr>
          <p:nvPr>
            <p:ph type="title"/>
          </p:nvPr>
        </p:nvSpPr>
        <p:spPr>
          <a:xfrm>
            <a:off x="649572" y="1495524"/>
            <a:ext cx="4420382" cy="2645913"/>
          </a:xfrm>
          <a:prstGeom prst="rect">
            <a:avLst/>
          </a:prstGeom>
        </p:spPr>
        <p:txBody>
          <a:bodyPr/>
          <a:lstStyle>
            <a:lvl1pPr>
              <a:defRPr sz="4200"/>
            </a:lvl1pPr>
          </a:lstStyle>
          <a:p>
            <a:r>
              <a:t>Title Text</a:t>
            </a:r>
          </a:p>
        </p:txBody>
      </p:sp>
      <p:sp>
        <p:nvSpPr>
          <p:cNvPr id="108" name="Body Level One…"/>
          <p:cNvSpPr txBox="1">
            <a:spLocks noGrp="1"/>
          </p:cNvSpPr>
          <p:nvPr>
            <p:ph type="body" sz="quarter" idx="1"/>
          </p:nvPr>
        </p:nvSpPr>
        <p:spPr>
          <a:xfrm>
            <a:off x="651225" y="4700701"/>
            <a:ext cx="4418729" cy="713242"/>
          </a:xfrm>
          <a:prstGeom prst="rect">
            <a:avLst/>
          </a:prstGeom>
        </p:spPr>
        <p:txBody>
          <a:bodyPr anchor="t"/>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r>
              <a:t>Body Level One</a:t>
            </a:r>
          </a:p>
          <a:p>
            <a:pPr lvl="1"/>
            <a:r>
              <a:t>Body Level Two</a:t>
            </a:r>
          </a:p>
          <a:p>
            <a:pPr lvl="2"/>
            <a:r>
              <a:t>Body Level Three</a:t>
            </a:r>
          </a:p>
          <a:p>
            <a:pPr lvl="3"/>
            <a:r>
              <a:t>Body Level Four</a:t>
            </a:r>
          </a:p>
          <a:p>
            <a:pPr lvl="4"/>
            <a:r>
              <a:t>Body Level Five</a:t>
            </a:r>
          </a:p>
        </p:txBody>
      </p:sp>
      <p:sp>
        <p:nvSpPr>
          <p:cNvPr id="109" name="Text Placeholder 5"/>
          <p:cNvSpPr>
            <a:spLocks noGrp="1"/>
          </p:cNvSpPr>
          <p:nvPr>
            <p:ph type="body" sz="half" idx="21"/>
          </p:nvPr>
        </p:nvSpPr>
        <p:spPr>
          <a:xfrm>
            <a:off x="5398883" y="1338478"/>
            <a:ext cx="3302317" cy="4075465"/>
          </a:xfrm>
          <a:prstGeom prst="rect">
            <a:avLst/>
          </a:prstGeom>
        </p:spPr>
        <p:txBody>
          <a:bodyPr anchor="t"/>
          <a:lstStyle/>
          <a:p>
            <a:pPr marL="0" indent="0">
              <a:buClrTx/>
              <a:buSzTx/>
              <a:buNone/>
            </a:pPr>
            <a:endParaRPr/>
          </a:p>
        </p:txBody>
      </p:sp>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Name Card">
    <p:spTree>
      <p:nvGrpSpPr>
        <p:cNvPr id="1" name=""/>
        <p:cNvGrpSpPr/>
        <p:nvPr/>
      </p:nvGrpSpPr>
      <p:grpSpPr>
        <a:xfrm>
          <a:off x="0" y="0"/>
          <a:ext cx="0" cy="0"/>
          <a:chOff x="0" y="0"/>
          <a:chExt cx="0" cy="0"/>
        </a:xfrm>
      </p:grpSpPr>
      <p:sp>
        <p:nvSpPr>
          <p:cNvPr id="117" name="Freeform 6"/>
          <p:cNvSpPr/>
          <p:nvPr/>
        </p:nvSpPr>
        <p:spPr>
          <a:xfrm>
            <a:off x="855662" y="2286585"/>
            <a:ext cx="3671338" cy="2503973"/>
          </a:xfrm>
          <a:custGeom>
            <a:avLst/>
            <a:gdLst/>
            <a:ahLst/>
            <a:cxnLst>
              <a:cxn ang="0">
                <a:pos x="wd2" y="hd2"/>
              </a:cxn>
              <a:cxn ang="5400000">
                <a:pos x="wd2" y="hd2"/>
              </a:cxn>
              <a:cxn ang="10800000">
                <a:pos x="wd2" y="hd2"/>
              </a:cxn>
              <a:cxn ang="16200000">
                <a:pos x="wd2" y="hd2"/>
              </a:cxn>
            </a:cxnLst>
            <a:rect l="0" t="0" r="r" b="b"/>
            <a:pathLst>
              <a:path w="21600" h="21600" extrusionOk="0">
                <a:moveTo>
                  <a:pt x="21319" y="0"/>
                </a:moveTo>
                <a:lnTo>
                  <a:pt x="217" y="0"/>
                </a:lnTo>
                <a:lnTo>
                  <a:pt x="166" y="37"/>
                </a:lnTo>
                <a:lnTo>
                  <a:pt x="128" y="75"/>
                </a:lnTo>
                <a:lnTo>
                  <a:pt x="77" y="112"/>
                </a:lnTo>
                <a:lnTo>
                  <a:pt x="51" y="187"/>
                </a:lnTo>
                <a:lnTo>
                  <a:pt x="26" y="243"/>
                </a:lnTo>
                <a:lnTo>
                  <a:pt x="0" y="318"/>
                </a:lnTo>
                <a:lnTo>
                  <a:pt x="0" y="19522"/>
                </a:lnTo>
                <a:lnTo>
                  <a:pt x="26" y="19597"/>
                </a:lnTo>
                <a:lnTo>
                  <a:pt x="51" y="19653"/>
                </a:lnTo>
                <a:lnTo>
                  <a:pt x="77" y="19728"/>
                </a:lnTo>
                <a:lnTo>
                  <a:pt x="128" y="19766"/>
                </a:lnTo>
                <a:lnTo>
                  <a:pt x="166" y="19803"/>
                </a:lnTo>
                <a:lnTo>
                  <a:pt x="217" y="19841"/>
                </a:lnTo>
                <a:lnTo>
                  <a:pt x="3026" y="19841"/>
                </a:lnTo>
                <a:lnTo>
                  <a:pt x="4149" y="21488"/>
                </a:lnTo>
                <a:lnTo>
                  <a:pt x="4187" y="21525"/>
                </a:lnTo>
                <a:lnTo>
                  <a:pt x="4289" y="21600"/>
                </a:lnTo>
                <a:lnTo>
                  <a:pt x="4391" y="21600"/>
                </a:lnTo>
                <a:lnTo>
                  <a:pt x="4494" y="21525"/>
                </a:lnTo>
                <a:lnTo>
                  <a:pt x="4532" y="21488"/>
                </a:lnTo>
                <a:lnTo>
                  <a:pt x="5655" y="19841"/>
                </a:lnTo>
                <a:lnTo>
                  <a:pt x="21383" y="19841"/>
                </a:lnTo>
                <a:lnTo>
                  <a:pt x="21434" y="19803"/>
                </a:lnTo>
                <a:lnTo>
                  <a:pt x="21472" y="19766"/>
                </a:lnTo>
                <a:lnTo>
                  <a:pt x="21523" y="19728"/>
                </a:lnTo>
                <a:lnTo>
                  <a:pt x="21549" y="19653"/>
                </a:lnTo>
                <a:lnTo>
                  <a:pt x="21574" y="19597"/>
                </a:lnTo>
                <a:lnTo>
                  <a:pt x="21600" y="19522"/>
                </a:lnTo>
                <a:lnTo>
                  <a:pt x="21600" y="318"/>
                </a:lnTo>
                <a:lnTo>
                  <a:pt x="21574" y="243"/>
                </a:lnTo>
                <a:lnTo>
                  <a:pt x="21549" y="187"/>
                </a:lnTo>
                <a:lnTo>
                  <a:pt x="21523" y="112"/>
                </a:lnTo>
                <a:lnTo>
                  <a:pt x="21472" y="75"/>
                </a:lnTo>
                <a:lnTo>
                  <a:pt x="21434" y="37"/>
                </a:lnTo>
                <a:lnTo>
                  <a:pt x="21383" y="0"/>
                </a:lnTo>
                <a:lnTo>
                  <a:pt x="21319" y="0"/>
                </a:lnTo>
                <a:close/>
              </a:path>
            </a:pathLst>
          </a:custGeom>
          <a:blipFill>
            <a:blip r:embed="rId2"/>
          </a:blipFill>
          <a:ln cap="rnd">
            <a:solidFill>
              <a:schemeClr val="accent1"/>
            </a:solidFill>
          </a:ln>
        </p:spPr>
        <p:txBody>
          <a:bodyPr lIns="45719" rIns="45719"/>
          <a:lstStyle/>
          <a:p>
            <a:pPr>
              <a:defRPr>
                <a:solidFill>
                  <a:srgbClr val="FFFFFF"/>
                </a:solidFill>
              </a:defRPr>
            </a:pPr>
            <a:endParaRPr/>
          </a:p>
        </p:txBody>
      </p:sp>
      <p:sp>
        <p:nvSpPr>
          <p:cNvPr id="118" name="Title Text"/>
          <p:cNvSpPr txBox="1">
            <a:spLocks noGrp="1"/>
          </p:cNvSpPr>
          <p:nvPr>
            <p:ph type="title"/>
          </p:nvPr>
        </p:nvSpPr>
        <p:spPr>
          <a:xfrm>
            <a:off x="1017815" y="2435955"/>
            <a:ext cx="3286892" cy="2007791"/>
          </a:xfrm>
          <a:prstGeom prst="rect">
            <a:avLst/>
          </a:prstGeom>
        </p:spPr>
        <p:txBody>
          <a:bodyPr/>
          <a:lstStyle>
            <a:lvl1pPr>
              <a:defRPr sz="3200"/>
            </a:lvl1pPr>
          </a:lstStyle>
          <a:p>
            <a:r>
              <a:t>Title Text</a:t>
            </a:r>
          </a:p>
        </p:txBody>
      </p:sp>
      <p:sp>
        <p:nvSpPr>
          <p:cNvPr id="119" name="Body Level One…"/>
          <p:cNvSpPr txBox="1">
            <a:spLocks noGrp="1"/>
          </p:cNvSpPr>
          <p:nvPr>
            <p:ph type="body" sz="quarter" idx="1"/>
          </p:nvPr>
        </p:nvSpPr>
        <p:spPr>
          <a:xfrm>
            <a:off x="4616450" y="2286000"/>
            <a:ext cx="3671888" cy="2300289"/>
          </a:xfrm>
          <a:prstGeom prst="rect">
            <a:avLst/>
          </a:prstGeom>
        </p:spPr>
        <p:txBody>
          <a:bodyPr anchor="t"/>
          <a:lstStyle>
            <a:lvl1pPr marL="0" indent="0">
              <a:buClrTx/>
              <a:buSzTx/>
              <a:buNone/>
            </a:lvl1pPr>
            <a:lvl2pPr>
              <a:buClrTx/>
            </a:lvl2pPr>
            <a:lvl3pPr>
              <a:buClrTx/>
            </a:lvl3pPr>
            <a:lvl4pPr>
              <a:buClrTx/>
            </a:lvl4pPr>
            <a:lvl5pPr>
              <a:buClrTx/>
            </a:lvl5pPr>
          </a:lstStyle>
          <a:p>
            <a:r>
              <a:t>Body Level One</a:t>
            </a:r>
          </a:p>
          <a:p>
            <a:pPr lvl="1"/>
            <a:r>
              <a:t>Body Level Two</a:t>
            </a:r>
          </a:p>
          <a:p>
            <a:pPr lvl="2"/>
            <a:r>
              <a:t>Body Level Three</a:t>
            </a:r>
          </a:p>
          <a:p>
            <a:pPr lvl="3"/>
            <a:r>
              <a:t>Body Level Four</a:t>
            </a:r>
          </a:p>
          <a:p>
            <a:pPr lvl="4"/>
            <a:r>
              <a:t>Body Level Five</a:t>
            </a:r>
          </a:p>
        </p:txBody>
      </p:sp>
      <p:sp>
        <p:nvSpPr>
          <p:cNvPr id="1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prstGeom prst="rect">
            <a:avLst/>
          </a:prstGeom>
        </p:spPr>
        <p:txBody>
          <a:bodyPr/>
          <a:lstStyle/>
          <a:p>
            <a:r>
              <a:t>Title Text</a:t>
            </a:r>
          </a:p>
        </p:txBody>
      </p:sp>
      <p:sp>
        <p:nvSpPr>
          <p:cNvPr id="23" name="Body Level One…"/>
          <p:cNvSpPr txBox="1">
            <a:spLocks noGrp="1"/>
          </p:cNvSpPr>
          <p:nvPr>
            <p:ph type="body" idx="1"/>
          </p:nvPr>
        </p:nvSpPr>
        <p:spPr>
          <a:xfrm>
            <a:off x="809997" y="2222287"/>
            <a:ext cx="7524003" cy="363651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1" name="Freeform 7"/>
          <p:cNvSpPr/>
          <p:nvPr/>
        </p:nvSpPr>
        <p:spPr>
          <a:xfrm>
            <a:off x="0" y="0"/>
            <a:ext cx="9144001" cy="5203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0361"/>
                </a:lnTo>
                <a:lnTo>
                  <a:pt x="18064" y="20361"/>
                </a:lnTo>
                <a:lnTo>
                  <a:pt x="17389" y="21547"/>
                </a:lnTo>
                <a:lnTo>
                  <a:pt x="17329" y="21600"/>
                </a:lnTo>
                <a:lnTo>
                  <a:pt x="17288" y="21600"/>
                </a:lnTo>
                <a:lnTo>
                  <a:pt x="17269" y="21580"/>
                </a:lnTo>
                <a:lnTo>
                  <a:pt x="17231" y="21547"/>
                </a:lnTo>
                <a:lnTo>
                  <a:pt x="16556" y="20361"/>
                </a:lnTo>
                <a:lnTo>
                  <a:pt x="0" y="20361"/>
                </a:lnTo>
                <a:lnTo>
                  <a:pt x="0" y="0"/>
                </a:lnTo>
                <a:close/>
              </a:path>
            </a:pathLst>
          </a:custGeom>
          <a:blipFill>
            <a:blip r:embed="rId2"/>
          </a:blipFill>
          <a:ln cap="rnd">
            <a:solidFill>
              <a:schemeClr val="accent1"/>
            </a:solidFill>
          </a:ln>
        </p:spPr>
        <p:txBody>
          <a:bodyPr lIns="45719" rIns="45719"/>
          <a:lstStyle/>
          <a:p>
            <a:pPr>
              <a:defRPr>
                <a:solidFill>
                  <a:srgbClr val="FFFFFF"/>
                </a:solidFill>
              </a:defRPr>
            </a:pPr>
            <a:endParaRPr/>
          </a:p>
        </p:txBody>
      </p:sp>
      <p:sp>
        <p:nvSpPr>
          <p:cNvPr id="32" name="Title Text"/>
          <p:cNvSpPr txBox="1">
            <a:spLocks noGrp="1"/>
          </p:cNvSpPr>
          <p:nvPr>
            <p:ph type="title"/>
          </p:nvPr>
        </p:nvSpPr>
        <p:spPr>
          <a:xfrm>
            <a:off x="804862" y="2951396"/>
            <a:ext cx="7526338" cy="1468800"/>
          </a:xfrm>
          <a:prstGeom prst="rect">
            <a:avLst/>
          </a:prstGeom>
        </p:spPr>
        <p:txBody>
          <a:bodyPr/>
          <a:lstStyle>
            <a:lvl1pPr algn="r">
              <a:defRPr sz="4800"/>
            </a:lvl1pPr>
          </a:lstStyle>
          <a:p>
            <a:r>
              <a:t>Title Text</a:t>
            </a:r>
          </a:p>
        </p:txBody>
      </p:sp>
      <p:sp>
        <p:nvSpPr>
          <p:cNvPr id="33" name="Body Level One…"/>
          <p:cNvSpPr txBox="1">
            <a:spLocks noGrp="1"/>
          </p:cNvSpPr>
          <p:nvPr>
            <p:ph type="body" sz="quarter" idx="1"/>
          </p:nvPr>
        </p:nvSpPr>
        <p:spPr>
          <a:xfrm>
            <a:off x="804862" y="5281200"/>
            <a:ext cx="7526338" cy="433956"/>
          </a:xfrm>
          <a:prstGeom prst="rect">
            <a:avLst/>
          </a:prstGeom>
        </p:spPr>
        <p:txBody>
          <a:bodyPr anchor="t"/>
          <a:lstStyle>
            <a:lvl1pPr marL="0" indent="0" algn="r">
              <a:buClrTx/>
              <a:buSzTx/>
              <a:buNone/>
            </a:lvl1pPr>
            <a:lvl2pPr marL="0" indent="457200" algn="r">
              <a:buClrTx/>
              <a:buSzTx/>
              <a:buNone/>
            </a:lvl2pPr>
            <a:lvl3pPr marL="0" indent="914400" algn="r">
              <a:buClrTx/>
              <a:buSzTx/>
              <a:buNone/>
            </a:lvl3pPr>
            <a:lvl4pPr marL="0" indent="1371600" algn="r">
              <a:buClrTx/>
              <a:buSzTx/>
              <a:buNone/>
            </a:lvl4pPr>
            <a:lvl5pPr marL="0" indent="1828800" algn="r">
              <a:buClrTx/>
              <a:buSzTx/>
              <a:buNone/>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1" name="Title Text"/>
          <p:cNvSpPr txBox="1">
            <a:spLocks noGrp="1"/>
          </p:cNvSpPr>
          <p:nvPr>
            <p:ph type="title"/>
          </p:nvPr>
        </p:nvSpPr>
        <p:spPr>
          <a:prstGeom prst="rect">
            <a:avLst/>
          </a:prstGeom>
        </p:spPr>
        <p:txBody>
          <a:bodyPr/>
          <a:lstStyle/>
          <a:p>
            <a:r>
              <a:t>Title Text</a:t>
            </a:r>
          </a:p>
        </p:txBody>
      </p:sp>
      <p:sp>
        <p:nvSpPr>
          <p:cNvPr id="42" name="Body Level One…"/>
          <p:cNvSpPr txBox="1">
            <a:spLocks noGrp="1"/>
          </p:cNvSpPr>
          <p:nvPr>
            <p:ph type="body" sz="half" idx="1"/>
          </p:nvPr>
        </p:nvSpPr>
        <p:spPr>
          <a:xfrm>
            <a:off x="809996" y="2222287"/>
            <a:ext cx="3670723" cy="363876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0" name="Title Text"/>
          <p:cNvSpPr txBox="1">
            <a:spLocks noGrp="1"/>
          </p:cNvSpPr>
          <p:nvPr>
            <p:ph type="title"/>
          </p:nvPr>
        </p:nvSpPr>
        <p:spPr>
          <a:prstGeom prst="rect">
            <a:avLst/>
          </a:prstGeom>
        </p:spPr>
        <p:txBody>
          <a:bodyPr/>
          <a:lstStyle/>
          <a:p>
            <a:r>
              <a:t>Title Text</a:t>
            </a:r>
          </a:p>
        </p:txBody>
      </p:sp>
      <p:sp>
        <p:nvSpPr>
          <p:cNvPr id="51" name="Body Level One…"/>
          <p:cNvSpPr txBox="1">
            <a:spLocks noGrp="1"/>
          </p:cNvSpPr>
          <p:nvPr>
            <p:ph type="body" sz="quarter" idx="1"/>
          </p:nvPr>
        </p:nvSpPr>
        <p:spPr>
          <a:xfrm>
            <a:off x="809996" y="2174875"/>
            <a:ext cx="3670723" cy="576263"/>
          </a:xfrm>
          <a:prstGeom prst="rect">
            <a:avLst/>
          </a:prstGeom>
        </p:spPr>
        <p:txBody>
          <a:bodyPr anchor="b"/>
          <a:lstStyle>
            <a:lvl1pPr marL="0" indent="0" algn="ctr">
              <a:buClrTx/>
              <a:buSzTx/>
              <a:buNone/>
              <a:defRPr sz="2000"/>
            </a:lvl1pPr>
            <a:lvl2pPr marL="0" indent="457200" algn="ctr">
              <a:buClrTx/>
              <a:buSzTx/>
              <a:buNone/>
              <a:defRPr sz="2000"/>
            </a:lvl2pPr>
            <a:lvl3pPr marL="0" indent="914400" algn="ctr">
              <a:buClrTx/>
              <a:buSzTx/>
              <a:buNone/>
              <a:defRPr sz="2000"/>
            </a:lvl3pPr>
            <a:lvl4pPr marL="0" indent="1371600" algn="ctr">
              <a:buClrTx/>
              <a:buSzTx/>
              <a:buNone/>
              <a:defRPr sz="2000"/>
            </a:lvl4pPr>
            <a:lvl5pPr marL="0" indent="1828800" algn="ctr">
              <a:buClrTx/>
              <a:buSzTx/>
              <a:buNone/>
              <a:defRPr sz="2000"/>
            </a:lvl5pPr>
          </a:lstStyle>
          <a:p>
            <a:r>
              <a:t>Body Level One</a:t>
            </a:r>
          </a:p>
          <a:p>
            <a:pPr lvl="1"/>
            <a:r>
              <a:t>Body Level Two</a:t>
            </a:r>
          </a:p>
          <a:p>
            <a:pPr lvl="2"/>
            <a:r>
              <a:t>Body Level Three</a:t>
            </a:r>
          </a:p>
          <a:p>
            <a:pPr lvl="3"/>
            <a:r>
              <a:t>Body Level Four</a:t>
            </a:r>
          </a:p>
          <a:p>
            <a:pPr lvl="4"/>
            <a:r>
              <a:t>Body Level Five</a:t>
            </a:r>
          </a:p>
        </p:txBody>
      </p:sp>
      <p:sp>
        <p:nvSpPr>
          <p:cNvPr id="52" name="Text Placeholder 4"/>
          <p:cNvSpPr>
            <a:spLocks noGrp="1"/>
          </p:cNvSpPr>
          <p:nvPr>
            <p:ph type="body" sz="quarter" idx="21"/>
          </p:nvPr>
        </p:nvSpPr>
        <p:spPr>
          <a:xfrm>
            <a:off x="4663280" y="2174874"/>
            <a:ext cx="3670720" cy="576264"/>
          </a:xfrm>
          <a:prstGeom prst="rect">
            <a:avLst/>
          </a:prstGeom>
        </p:spPr>
        <p:txBody>
          <a:bodyPr anchor="b"/>
          <a:lstStyle/>
          <a:p>
            <a:pPr marL="0" indent="0" algn="ctr">
              <a:buClrTx/>
              <a:buSzTx/>
              <a:buNone/>
              <a:defRPr sz="2000"/>
            </a:pPr>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p>
            <a:r>
              <a:t>Title Text</a:t>
            </a:r>
          </a:p>
        </p:txBody>
      </p:sp>
      <p:sp>
        <p:nvSpPr>
          <p:cNvPr id="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5" name="Freeform 6"/>
          <p:cNvSpPr/>
          <p:nvPr/>
        </p:nvSpPr>
        <p:spPr>
          <a:xfrm>
            <a:off x="804862" y="446085"/>
            <a:ext cx="2660651" cy="1814653"/>
          </a:xfrm>
          <a:custGeom>
            <a:avLst/>
            <a:gdLst/>
            <a:ahLst/>
            <a:cxnLst>
              <a:cxn ang="0">
                <a:pos x="wd2" y="hd2"/>
              </a:cxn>
              <a:cxn ang="5400000">
                <a:pos x="wd2" y="hd2"/>
              </a:cxn>
              <a:cxn ang="10800000">
                <a:pos x="wd2" y="hd2"/>
              </a:cxn>
              <a:cxn ang="16200000">
                <a:pos x="wd2" y="hd2"/>
              </a:cxn>
            </a:cxnLst>
            <a:rect l="0" t="0" r="r" b="b"/>
            <a:pathLst>
              <a:path w="21600" h="21600" extrusionOk="0">
                <a:moveTo>
                  <a:pt x="21319" y="0"/>
                </a:moveTo>
                <a:lnTo>
                  <a:pt x="217" y="0"/>
                </a:lnTo>
                <a:lnTo>
                  <a:pt x="166" y="37"/>
                </a:lnTo>
                <a:lnTo>
                  <a:pt x="128" y="75"/>
                </a:lnTo>
                <a:lnTo>
                  <a:pt x="77" y="112"/>
                </a:lnTo>
                <a:lnTo>
                  <a:pt x="51" y="187"/>
                </a:lnTo>
                <a:lnTo>
                  <a:pt x="26" y="243"/>
                </a:lnTo>
                <a:lnTo>
                  <a:pt x="0" y="318"/>
                </a:lnTo>
                <a:lnTo>
                  <a:pt x="0" y="19522"/>
                </a:lnTo>
                <a:lnTo>
                  <a:pt x="26" y="19597"/>
                </a:lnTo>
                <a:lnTo>
                  <a:pt x="51" y="19653"/>
                </a:lnTo>
                <a:lnTo>
                  <a:pt x="77" y="19728"/>
                </a:lnTo>
                <a:lnTo>
                  <a:pt x="128" y="19766"/>
                </a:lnTo>
                <a:lnTo>
                  <a:pt x="166" y="19803"/>
                </a:lnTo>
                <a:lnTo>
                  <a:pt x="217" y="19841"/>
                </a:lnTo>
                <a:lnTo>
                  <a:pt x="3026" y="19841"/>
                </a:lnTo>
                <a:lnTo>
                  <a:pt x="4149" y="21488"/>
                </a:lnTo>
                <a:lnTo>
                  <a:pt x="4187" y="21525"/>
                </a:lnTo>
                <a:lnTo>
                  <a:pt x="4289" y="21600"/>
                </a:lnTo>
                <a:lnTo>
                  <a:pt x="4391" y="21600"/>
                </a:lnTo>
                <a:lnTo>
                  <a:pt x="4494" y="21525"/>
                </a:lnTo>
                <a:lnTo>
                  <a:pt x="4532" y="21488"/>
                </a:lnTo>
                <a:lnTo>
                  <a:pt x="5655" y="19841"/>
                </a:lnTo>
                <a:lnTo>
                  <a:pt x="21383" y="19841"/>
                </a:lnTo>
                <a:lnTo>
                  <a:pt x="21434" y="19803"/>
                </a:lnTo>
                <a:lnTo>
                  <a:pt x="21472" y="19766"/>
                </a:lnTo>
                <a:lnTo>
                  <a:pt x="21523" y="19728"/>
                </a:lnTo>
                <a:lnTo>
                  <a:pt x="21549" y="19653"/>
                </a:lnTo>
                <a:lnTo>
                  <a:pt x="21574" y="19597"/>
                </a:lnTo>
                <a:lnTo>
                  <a:pt x="21600" y="19522"/>
                </a:lnTo>
                <a:lnTo>
                  <a:pt x="21600" y="318"/>
                </a:lnTo>
                <a:lnTo>
                  <a:pt x="21574" y="243"/>
                </a:lnTo>
                <a:lnTo>
                  <a:pt x="21549" y="187"/>
                </a:lnTo>
                <a:lnTo>
                  <a:pt x="21523" y="112"/>
                </a:lnTo>
                <a:lnTo>
                  <a:pt x="21472" y="75"/>
                </a:lnTo>
                <a:lnTo>
                  <a:pt x="21434" y="37"/>
                </a:lnTo>
                <a:lnTo>
                  <a:pt x="21383" y="0"/>
                </a:lnTo>
                <a:lnTo>
                  <a:pt x="21319" y="0"/>
                </a:lnTo>
                <a:close/>
              </a:path>
            </a:pathLst>
          </a:custGeom>
          <a:blipFill>
            <a:blip r:embed="rId2"/>
          </a:blipFill>
          <a:ln cap="rnd">
            <a:solidFill>
              <a:schemeClr val="accent1"/>
            </a:solidFill>
          </a:ln>
        </p:spPr>
        <p:txBody>
          <a:bodyPr lIns="45719" rIns="45719"/>
          <a:lstStyle/>
          <a:p>
            <a:pPr>
              <a:defRPr>
                <a:solidFill>
                  <a:srgbClr val="FFFFFF"/>
                </a:solidFill>
              </a:defRPr>
            </a:pPr>
            <a:endParaRPr/>
          </a:p>
        </p:txBody>
      </p:sp>
      <p:sp>
        <p:nvSpPr>
          <p:cNvPr id="76" name="Title Text"/>
          <p:cNvSpPr txBox="1">
            <a:spLocks noGrp="1"/>
          </p:cNvSpPr>
          <p:nvPr>
            <p:ph type="title"/>
          </p:nvPr>
        </p:nvSpPr>
        <p:spPr>
          <a:xfrm>
            <a:off x="804862" y="446087"/>
            <a:ext cx="2660651" cy="1618397"/>
          </a:xfrm>
          <a:prstGeom prst="rect">
            <a:avLst/>
          </a:prstGeom>
        </p:spPr>
        <p:txBody>
          <a:bodyPr/>
          <a:lstStyle>
            <a:lvl1pPr>
              <a:defRPr sz="2000"/>
            </a:lvl1pPr>
          </a:lstStyle>
          <a:p>
            <a:r>
              <a:t>Title Text</a:t>
            </a:r>
          </a:p>
        </p:txBody>
      </p:sp>
      <p:sp>
        <p:nvSpPr>
          <p:cNvPr id="77" name="Body Level One…"/>
          <p:cNvSpPr txBox="1">
            <a:spLocks noGrp="1"/>
          </p:cNvSpPr>
          <p:nvPr>
            <p:ph type="body" idx="1"/>
          </p:nvPr>
        </p:nvSpPr>
        <p:spPr>
          <a:xfrm>
            <a:off x="3641723" y="446087"/>
            <a:ext cx="4689476" cy="541496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8" name="Text Placeholder 3"/>
          <p:cNvSpPr>
            <a:spLocks noGrp="1"/>
          </p:cNvSpPr>
          <p:nvPr>
            <p:ph type="body" sz="quarter" idx="21"/>
          </p:nvPr>
        </p:nvSpPr>
        <p:spPr>
          <a:xfrm>
            <a:off x="804862" y="2260736"/>
            <a:ext cx="2660651" cy="3600312"/>
          </a:xfrm>
          <a:prstGeom prst="rect">
            <a:avLst/>
          </a:prstGeom>
        </p:spPr>
        <p:txBody>
          <a:bodyPr/>
          <a:lstStyle/>
          <a:p>
            <a:pPr marL="0" indent="0">
              <a:buClrTx/>
              <a:buSzTx/>
              <a:buNone/>
              <a:defRPr sz="1400"/>
            </a:pPr>
            <a:endParaRPr/>
          </a:p>
        </p:txBody>
      </p:sp>
      <p:sp>
        <p:nvSpPr>
          <p:cNvPr id="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6" name="Title Text"/>
          <p:cNvSpPr txBox="1">
            <a:spLocks noGrp="1"/>
          </p:cNvSpPr>
          <p:nvPr>
            <p:ph type="title"/>
          </p:nvPr>
        </p:nvSpPr>
        <p:spPr>
          <a:xfrm>
            <a:off x="809996" y="727520"/>
            <a:ext cx="3501548" cy="1617165"/>
          </a:xfrm>
          <a:prstGeom prst="rect">
            <a:avLst/>
          </a:prstGeom>
        </p:spPr>
        <p:txBody>
          <a:bodyPr/>
          <a:lstStyle>
            <a:lvl1pPr>
              <a:defRPr sz="2400" b="0"/>
            </a:lvl1pPr>
          </a:lstStyle>
          <a:p>
            <a:r>
              <a:t>Title Text</a:t>
            </a:r>
          </a:p>
        </p:txBody>
      </p:sp>
      <p:sp>
        <p:nvSpPr>
          <p:cNvPr id="87" name="Picture Placeholder 11"/>
          <p:cNvSpPr>
            <a:spLocks noGrp="1"/>
          </p:cNvSpPr>
          <p:nvPr>
            <p:ph type="pic" idx="21"/>
          </p:nvPr>
        </p:nvSpPr>
        <p:spPr>
          <a:xfrm>
            <a:off x="4573587" y="0"/>
            <a:ext cx="4570414" cy="6858000"/>
          </a:xfrm>
          <a:prstGeom prst="rect">
            <a:avLst/>
          </a:prstGeom>
          <a:ln w="9525">
            <a:solidFill>
              <a:srgbClr val="636363"/>
            </a:solidFill>
            <a:round/>
          </a:ln>
          <a:effectLst/>
        </p:spPr>
        <p:txBody>
          <a:bodyPr lIns="91439" rIns="91439" anchor="t">
            <a:noAutofit/>
          </a:bodyPr>
          <a:lstStyle/>
          <a:p>
            <a:endParaRPr/>
          </a:p>
        </p:txBody>
      </p:sp>
      <p:sp>
        <p:nvSpPr>
          <p:cNvPr id="88" name="Body Level One…"/>
          <p:cNvSpPr txBox="1">
            <a:spLocks noGrp="1"/>
          </p:cNvSpPr>
          <p:nvPr>
            <p:ph type="body" sz="quarter" idx="1"/>
          </p:nvPr>
        </p:nvSpPr>
        <p:spPr>
          <a:xfrm>
            <a:off x="809996" y="2344684"/>
            <a:ext cx="3501548" cy="3516365"/>
          </a:xfrm>
          <a:prstGeom prst="rect">
            <a:avLst/>
          </a:prstGeom>
        </p:spPr>
        <p:txBody>
          <a:bodyPr anchor="t"/>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r>
              <a:t>Body Level One</a:t>
            </a:r>
          </a:p>
          <a:p>
            <a:pPr lvl="1"/>
            <a:r>
              <a:t>Body Level Two</a:t>
            </a:r>
          </a:p>
          <a:p>
            <a:pPr lvl="2"/>
            <a:r>
              <a:t>Body Level Three</a:t>
            </a:r>
          </a:p>
          <a:p>
            <a:pPr lvl="3"/>
            <a:r>
              <a:t>Body Level Four</a:t>
            </a:r>
          </a:p>
          <a:p>
            <a:pPr lvl="4"/>
            <a:r>
              <a:t>Body Level Five</a:t>
            </a:r>
          </a:p>
        </p:txBody>
      </p:sp>
      <p:sp>
        <p:nvSpPr>
          <p:cNvPr id="89" name="Slide Number"/>
          <p:cNvSpPr txBox="1">
            <a:spLocks noGrp="1"/>
          </p:cNvSpPr>
          <p:nvPr>
            <p:ph type="sldNum" sz="quarter" idx="2"/>
          </p:nvPr>
        </p:nvSpPr>
        <p:spPr>
          <a:xfrm>
            <a:off x="4127799" y="6080085"/>
            <a:ext cx="315834" cy="32640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2" name="Freeform 6"/>
          <p:cNvSpPr/>
          <p:nvPr/>
        </p:nvSpPr>
        <p:spPr>
          <a:xfrm>
            <a:off x="0" y="-1"/>
            <a:ext cx="9144001" cy="21859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18651"/>
                </a:lnTo>
                <a:lnTo>
                  <a:pt x="3536" y="18651"/>
                </a:lnTo>
                <a:lnTo>
                  <a:pt x="4211" y="21475"/>
                </a:lnTo>
                <a:lnTo>
                  <a:pt x="4271" y="21600"/>
                </a:lnTo>
                <a:lnTo>
                  <a:pt x="4312" y="21600"/>
                </a:lnTo>
                <a:lnTo>
                  <a:pt x="4331" y="21553"/>
                </a:lnTo>
                <a:lnTo>
                  <a:pt x="4369" y="21475"/>
                </a:lnTo>
                <a:lnTo>
                  <a:pt x="5044" y="18651"/>
                </a:lnTo>
                <a:lnTo>
                  <a:pt x="21600" y="18651"/>
                </a:lnTo>
                <a:lnTo>
                  <a:pt x="21600" y="0"/>
                </a:lnTo>
                <a:close/>
              </a:path>
            </a:pathLst>
          </a:custGeom>
          <a:blipFill>
            <a:blip r:embed="rId14"/>
          </a:blipFill>
          <a:ln cap="rnd">
            <a:solidFill>
              <a:schemeClr val="accent1"/>
            </a:solidFill>
          </a:ln>
        </p:spPr>
        <p:txBody>
          <a:bodyPr lIns="45719" rIns="45719"/>
          <a:lstStyle/>
          <a:p>
            <a:pPr>
              <a:defRPr>
                <a:solidFill>
                  <a:srgbClr val="FFFFFF"/>
                </a:solidFill>
              </a:defRPr>
            </a:pPr>
            <a:endParaRPr/>
          </a:p>
        </p:txBody>
      </p:sp>
      <p:sp>
        <p:nvSpPr>
          <p:cNvPr id="3" name="Title Text"/>
          <p:cNvSpPr txBox="1">
            <a:spLocks noGrp="1"/>
          </p:cNvSpPr>
          <p:nvPr>
            <p:ph type="title"/>
          </p:nvPr>
        </p:nvSpPr>
        <p:spPr>
          <a:xfrm>
            <a:off x="809997" y="447188"/>
            <a:ext cx="7524003" cy="970450"/>
          </a:xfrm>
          <a:prstGeom prst="rect">
            <a:avLst/>
          </a:prstGeom>
          <a:ln w="12700">
            <a:miter lim="400000"/>
          </a:ln>
          <a:effectLst>
            <a:outerShdw blurRad="50800" dir="14400000" rotWithShape="0">
              <a:srgbClr val="000000">
                <a:alpha val="6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p>
            <a:r>
              <a:t>Title Text</a:t>
            </a:r>
          </a:p>
        </p:txBody>
      </p:sp>
      <p:sp>
        <p:nvSpPr>
          <p:cNvPr id="4" name="Body Level One…"/>
          <p:cNvSpPr txBox="1">
            <a:spLocks noGrp="1"/>
          </p:cNvSpPr>
          <p:nvPr>
            <p:ph type="body" idx="1"/>
          </p:nvPr>
        </p:nvSpPr>
        <p:spPr>
          <a:xfrm>
            <a:off x="457200" y="1417637"/>
            <a:ext cx="8229600" cy="4891088"/>
          </a:xfrm>
          <a:prstGeom prst="rect">
            <a:avLst/>
          </a:prstGeom>
          <a:ln w="12700">
            <a:miter lim="400000"/>
          </a:ln>
          <a:effectLst>
            <a:outerShdw blurRad="50800" dir="14400000" rotWithShape="0">
              <a:srgbClr val="000000">
                <a:alpha val="4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8385366" y="6080085"/>
            <a:ext cx="315835" cy="326401"/>
          </a:xfrm>
          <a:prstGeom prst="rect">
            <a:avLst/>
          </a:prstGeom>
          <a:ln w="12700">
            <a:miter lim="400000"/>
          </a:ln>
        </p:spPr>
        <p:txBody>
          <a:bodyPr wrap="none" lIns="10800" tIns="10800" rIns="10800" bIns="10800" anchor="b">
            <a:spAutoFit/>
          </a:bodyPr>
          <a:lstStyle>
            <a:lvl1pPr algn="r">
              <a:defRPr sz="2000">
                <a:solidFill>
                  <a:schemeClr val="accent1"/>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457200" rtl="0" latinLnBrk="0">
        <a:lnSpc>
          <a:spcPct val="100000"/>
        </a:lnSpc>
        <a:spcBef>
          <a:spcPts val="0"/>
        </a:spcBef>
        <a:spcAft>
          <a:spcPts val="0"/>
        </a:spcAft>
        <a:buClrTx/>
        <a:buSzTx/>
        <a:buFontTx/>
        <a:buNone/>
        <a:tabLst/>
        <a:defRPr sz="4000" b="1" i="0" u="none" strike="noStrike" cap="none" spc="0" baseline="0">
          <a:solidFill>
            <a:srgbClr val="FEFEFE"/>
          </a:solidFill>
          <a:uFillTx/>
          <a:latin typeface="+mn-lt"/>
          <a:ea typeface="+mn-ea"/>
          <a:cs typeface="+mn-cs"/>
          <a:sym typeface="Century Gothic"/>
        </a:defRPr>
      </a:lvl1pPr>
      <a:lvl2pPr marL="0" marR="0" indent="0" algn="l" defTabSz="457200" rtl="0" latinLnBrk="0">
        <a:lnSpc>
          <a:spcPct val="100000"/>
        </a:lnSpc>
        <a:spcBef>
          <a:spcPts val="0"/>
        </a:spcBef>
        <a:spcAft>
          <a:spcPts val="0"/>
        </a:spcAft>
        <a:buClrTx/>
        <a:buSzTx/>
        <a:buFontTx/>
        <a:buNone/>
        <a:tabLst/>
        <a:defRPr sz="4000" b="1" i="0" u="none" strike="noStrike" cap="none" spc="0" baseline="0">
          <a:solidFill>
            <a:srgbClr val="FEFEFE"/>
          </a:solidFill>
          <a:uFillTx/>
          <a:latin typeface="+mn-lt"/>
          <a:ea typeface="+mn-ea"/>
          <a:cs typeface="+mn-cs"/>
          <a:sym typeface="Century Gothic"/>
        </a:defRPr>
      </a:lvl2pPr>
      <a:lvl3pPr marL="0" marR="0" indent="0" algn="l" defTabSz="457200" rtl="0" latinLnBrk="0">
        <a:lnSpc>
          <a:spcPct val="100000"/>
        </a:lnSpc>
        <a:spcBef>
          <a:spcPts val="0"/>
        </a:spcBef>
        <a:spcAft>
          <a:spcPts val="0"/>
        </a:spcAft>
        <a:buClrTx/>
        <a:buSzTx/>
        <a:buFontTx/>
        <a:buNone/>
        <a:tabLst/>
        <a:defRPr sz="4000" b="1" i="0" u="none" strike="noStrike" cap="none" spc="0" baseline="0">
          <a:solidFill>
            <a:srgbClr val="FEFEFE"/>
          </a:solidFill>
          <a:uFillTx/>
          <a:latin typeface="+mn-lt"/>
          <a:ea typeface="+mn-ea"/>
          <a:cs typeface="+mn-cs"/>
          <a:sym typeface="Century Gothic"/>
        </a:defRPr>
      </a:lvl3pPr>
      <a:lvl4pPr marL="0" marR="0" indent="0" algn="l" defTabSz="457200" rtl="0" latinLnBrk="0">
        <a:lnSpc>
          <a:spcPct val="100000"/>
        </a:lnSpc>
        <a:spcBef>
          <a:spcPts val="0"/>
        </a:spcBef>
        <a:spcAft>
          <a:spcPts val="0"/>
        </a:spcAft>
        <a:buClrTx/>
        <a:buSzTx/>
        <a:buFontTx/>
        <a:buNone/>
        <a:tabLst/>
        <a:defRPr sz="4000" b="1" i="0" u="none" strike="noStrike" cap="none" spc="0" baseline="0">
          <a:solidFill>
            <a:srgbClr val="FEFEFE"/>
          </a:solidFill>
          <a:uFillTx/>
          <a:latin typeface="+mn-lt"/>
          <a:ea typeface="+mn-ea"/>
          <a:cs typeface="+mn-cs"/>
          <a:sym typeface="Century Gothic"/>
        </a:defRPr>
      </a:lvl4pPr>
      <a:lvl5pPr marL="0" marR="0" indent="0" algn="l" defTabSz="457200" rtl="0" latinLnBrk="0">
        <a:lnSpc>
          <a:spcPct val="100000"/>
        </a:lnSpc>
        <a:spcBef>
          <a:spcPts val="0"/>
        </a:spcBef>
        <a:spcAft>
          <a:spcPts val="0"/>
        </a:spcAft>
        <a:buClrTx/>
        <a:buSzTx/>
        <a:buFontTx/>
        <a:buNone/>
        <a:tabLst/>
        <a:defRPr sz="4000" b="1" i="0" u="none" strike="noStrike" cap="none" spc="0" baseline="0">
          <a:solidFill>
            <a:srgbClr val="FEFEFE"/>
          </a:solidFill>
          <a:uFillTx/>
          <a:latin typeface="+mn-lt"/>
          <a:ea typeface="+mn-ea"/>
          <a:cs typeface="+mn-cs"/>
          <a:sym typeface="Century Gothic"/>
        </a:defRPr>
      </a:lvl5pPr>
      <a:lvl6pPr marL="0" marR="0" indent="0" algn="l" defTabSz="457200" rtl="0" latinLnBrk="0">
        <a:lnSpc>
          <a:spcPct val="100000"/>
        </a:lnSpc>
        <a:spcBef>
          <a:spcPts val="0"/>
        </a:spcBef>
        <a:spcAft>
          <a:spcPts val="0"/>
        </a:spcAft>
        <a:buClrTx/>
        <a:buSzTx/>
        <a:buFontTx/>
        <a:buNone/>
        <a:tabLst/>
        <a:defRPr sz="4000" b="1" i="0" u="none" strike="noStrike" cap="none" spc="0" baseline="0">
          <a:solidFill>
            <a:srgbClr val="FEFEFE"/>
          </a:solidFill>
          <a:uFillTx/>
          <a:latin typeface="+mn-lt"/>
          <a:ea typeface="+mn-ea"/>
          <a:cs typeface="+mn-cs"/>
          <a:sym typeface="Century Gothic"/>
        </a:defRPr>
      </a:lvl6pPr>
      <a:lvl7pPr marL="0" marR="0" indent="0" algn="l" defTabSz="457200" rtl="0" latinLnBrk="0">
        <a:lnSpc>
          <a:spcPct val="100000"/>
        </a:lnSpc>
        <a:spcBef>
          <a:spcPts val="0"/>
        </a:spcBef>
        <a:spcAft>
          <a:spcPts val="0"/>
        </a:spcAft>
        <a:buClrTx/>
        <a:buSzTx/>
        <a:buFontTx/>
        <a:buNone/>
        <a:tabLst/>
        <a:defRPr sz="4000" b="1" i="0" u="none" strike="noStrike" cap="none" spc="0" baseline="0">
          <a:solidFill>
            <a:srgbClr val="FEFEFE"/>
          </a:solidFill>
          <a:uFillTx/>
          <a:latin typeface="+mn-lt"/>
          <a:ea typeface="+mn-ea"/>
          <a:cs typeface="+mn-cs"/>
          <a:sym typeface="Century Gothic"/>
        </a:defRPr>
      </a:lvl7pPr>
      <a:lvl8pPr marL="0" marR="0" indent="0" algn="l" defTabSz="457200" rtl="0" latinLnBrk="0">
        <a:lnSpc>
          <a:spcPct val="100000"/>
        </a:lnSpc>
        <a:spcBef>
          <a:spcPts val="0"/>
        </a:spcBef>
        <a:spcAft>
          <a:spcPts val="0"/>
        </a:spcAft>
        <a:buClrTx/>
        <a:buSzTx/>
        <a:buFontTx/>
        <a:buNone/>
        <a:tabLst/>
        <a:defRPr sz="4000" b="1" i="0" u="none" strike="noStrike" cap="none" spc="0" baseline="0">
          <a:solidFill>
            <a:srgbClr val="FEFEFE"/>
          </a:solidFill>
          <a:uFillTx/>
          <a:latin typeface="+mn-lt"/>
          <a:ea typeface="+mn-ea"/>
          <a:cs typeface="+mn-cs"/>
          <a:sym typeface="Century Gothic"/>
        </a:defRPr>
      </a:lvl8pPr>
      <a:lvl9pPr marL="0" marR="0" indent="0" algn="l" defTabSz="457200" rtl="0" latinLnBrk="0">
        <a:lnSpc>
          <a:spcPct val="100000"/>
        </a:lnSpc>
        <a:spcBef>
          <a:spcPts val="0"/>
        </a:spcBef>
        <a:spcAft>
          <a:spcPts val="0"/>
        </a:spcAft>
        <a:buClrTx/>
        <a:buSzTx/>
        <a:buFontTx/>
        <a:buNone/>
        <a:tabLst/>
        <a:defRPr sz="4000" b="1" i="0" u="none" strike="noStrike" cap="none" spc="0" baseline="0">
          <a:solidFill>
            <a:srgbClr val="FEFEFE"/>
          </a:solidFill>
          <a:uFillTx/>
          <a:latin typeface="+mn-lt"/>
          <a:ea typeface="+mn-ea"/>
          <a:cs typeface="+mn-cs"/>
          <a:sym typeface="Century Gothic"/>
        </a:defRPr>
      </a:lvl9pPr>
    </p:titleStyle>
    <p:bodyStyle>
      <a:lvl1pPr marL="342900" marR="0" indent="-342900" algn="l" defTabSz="457200" rtl="0" latinLnBrk="0">
        <a:lnSpc>
          <a:spcPct val="100000"/>
        </a:lnSpc>
        <a:spcBef>
          <a:spcPts val="600"/>
        </a:spcBef>
        <a:spcAft>
          <a:spcPts val="0"/>
        </a:spcAft>
        <a:buClr>
          <a:schemeClr val="accent1"/>
        </a:buClr>
        <a:buSzPct val="100000"/>
        <a:buFontTx/>
        <a:buChar char=""/>
        <a:tabLst/>
        <a:defRPr sz="1800" b="0" i="0" u="none" strike="noStrike" cap="none" spc="0" baseline="0">
          <a:solidFill>
            <a:srgbClr val="FFFFFF"/>
          </a:solidFill>
          <a:uFillTx/>
          <a:latin typeface="+mn-lt"/>
          <a:ea typeface="+mn-ea"/>
          <a:cs typeface="+mn-cs"/>
          <a:sym typeface="Century Gothic"/>
        </a:defRPr>
      </a:lvl1pPr>
      <a:lvl2pPr marL="778668" marR="0" indent="-321468" algn="l" defTabSz="457200" rtl="0" latinLnBrk="0">
        <a:lnSpc>
          <a:spcPct val="100000"/>
        </a:lnSpc>
        <a:spcBef>
          <a:spcPts val="600"/>
        </a:spcBef>
        <a:spcAft>
          <a:spcPts val="0"/>
        </a:spcAft>
        <a:buClr>
          <a:schemeClr val="accent1"/>
        </a:buClr>
        <a:buSzPct val="100000"/>
        <a:buFontTx/>
        <a:buChar char=""/>
        <a:tabLst/>
        <a:defRPr sz="1800" b="0" i="0" u="none" strike="noStrike" cap="none" spc="0" baseline="0">
          <a:solidFill>
            <a:srgbClr val="FFFFFF"/>
          </a:solidFill>
          <a:uFillTx/>
          <a:latin typeface="+mn-lt"/>
          <a:ea typeface="+mn-ea"/>
          <a:cs typeface="+mn-cs"/>
          <a:sym typeface="Century Gothic"/>
        </a:defRPr>
      </a:lvl2pPr>
      <a:lvl3pPr marL="1208314" marR="0" indent="-293914" algn="l" defTabSz="457200" rtl="0" latinLnBrk="0">
        <a:lnSpc>
          <a:spcPct val="100000"/>
        </a:lnSpc>
        <a:spcBef>
          <a:spcPts val="600"/>
        </a:spcBef>
        <a:spcAft>
          <a:spcPts val="0"/>
        </a:spcAft>
        <a:buClr>
          <a:schemeClr val="accent1"/>
        </a:buClr>
        <a:buSzPct val="100000"/>
        <a:buFontTx/>
        <a:buChar char=""/>
        <a:tabLst/>
        <a:defRPr sz="1800" b="0" i="0" u="none" strike="noStrike" cap="none" spc="0" baseline="0">
          <a:solidFill>
            <a:srgbClr val="FFFFFF"/>
          </a:solidFill>
          <a:uFillTx/>
          <a:latin typeface="+mn-lt"/>
          <a:ea typeface="+mn-ea"/>
          <a:cs typeface="+mn-cs"/>
          <a:sym typeface="Century Gothic"/>
        </a:defRPr>
      </a:lvl3pPr>
      <a:lvl4pPr marL="1714500" marR="0" indent="-342900" algn="l" defTabSz="457200" rtl="0" latinLnBrk="0">
        <a:lnSpc>
          <a:spcPct val="100000"/>
        </a:lnSpc>
        <a:spcBef>
          <a:spcPts val="600"/>
        </a:spcBef>
        <a:spcAft>
          <a:spcPts val="0"/>
        </a:spcAft>
        <a:buClr>
          <a:schemeClr val="accent1"/>
        </a:buClr>
        <a:buSzPct val="100000"/>
        <a:buFontTx/>
        <a:buChar char=""/>
        <a:tabLst/>
        <a:defRPr sz="1800" b="0" i="0" u="none" strike="noStrike" cap="none" spc="0" baseline="0">
          <a:solidFill>
            <a:srgbClr val="FFFFFF"/>
          </a:solidFill>
          <a:uFillTx/>
          <a:latin typeface="+mn-lt"/>
          <a:ea typeface="+mn-ea"/>
          <a:cs typeface="+mn-cs"/>
          <a:sym typeface="Century Gothic"/>
        </a:defRPr>
      </a:lvl4pPr>
      <a:lvl5pPr marL="2171700" marR="0" indent="-342900" algn="l" defTabSz="457200" rtl="0" latinLnBrk="0">
        <a:lnSpc>
          <a:spcPct val="100000"/>
        </a:lnSpc>
        <a:spcBef>
          <a:spcPts val="600"/>
        </a:spcBef>
        <a:spcAft>
          <a:spcPts val="0"/>
        </a:spcAft>
        <a:buClr>
          <a:schemeClr val="accent1"/>
        </a:buClr>
        <a:buSzPct val="100000"/>
        <a:buFontTx/>
        <a:buChar char=""/>
        <a:tabLst/>
        <a:defRPr sz="1800" b="0" i="0" u="none" strike="noStrike" cap="none" spc="0" baseline="0">
          <a:solidFill>
            <a:srgbClr val="FFFFFF"/>
          </a:solidFill>
          <a:uFillTx/>
          <a:latin typeface="+mn-lt"/>
          <a:ea typeface="+mn-ea"/>
          <a:cs typeface="+mn-cs"/>
          <a:sym typeface="Century Gothic"/>
        </a:defRPr>
      </a:lvl5pPr>
      <a:lvl6pPr marL="2514300" marR="0" indent="-342900" algn="l" defTabSz="457200" rtl="0" latinLnBrk="0">
        <a:lnSpc>
          <a:spcPct val="100000"/>
        </a:lnSpc>
        <a:spcBef>
          <a:spcPts val="600"/>
        </a:spcBef>
        <a:spcAft>
          <a:spcPts val="0"/>
        </a:spcAft>
        <a:buClr>
          <a:schemeClr val="accent1"/>
        </a:buClr>
        <a:buSzPct val="100000"/>
        <a:buFontTx/>
        <a:buChar char=""/>
        <a:tabLst/>
        <a:defRPr sz="1800" b="0" i="0" u="none" strike="noStrike" cap="none" spc="0" baseline="0">
          <a:solidFill>
            <a:srgbClr val="FFFFFF"/>
          </a:solidFill>
          <a:uFillTx/>
          <a:latin typeface="+mn-lt"/>
          <a:ea typeface="+mn-ea"/>
          <a:cs typeface="+mn-cs"/>
          <a:sym typeface="Century Gothic"/>
        </a:defRPr>
      </a:lvl6pPr>
      <a:lvl7pPr marL="2914300" marR="0" indent="-342900" algn="l" defTabSz="457200" rtl="0" latinLnBrk="0">
        <a:lnSpc>
          <a:spcPct val="100000"/>
        </a:lnSpc>
        <a:spcBef>
          <a:spcPts val="600"/>
        </a:spcBef>
        <a:spcAft>
          <a:spcPts val="0"/>
        </a:spcAft>
        <a:buClr>
          <a:schemeClr val="accent1"/>
        </a:buClr>
        <a:buSzPct val="100000"/>
        <a:buFontTx/>
        <a:buChar char=""/>
        <a:tabLst/>
        <a:defRPr sz="1800" b="0" i="0" u="none" strike="noStrike" cap="none" spc="0" baseline="0">
          <a:solidFill>
            <a:srgbClr val="FFFFFF"/>
          </a:solidFill>
          <a:uFillTx/>
          <a:latin typeface="+mn-lt"/>
          <a:ea typeface="+mn-ea"/>
          <a:cs typeface="+mn-cs"/>
          <a:sym typeface="Century Gothic"/>
        </a:defRPr>
      </a:lvl7pPr>
      <a:lvl8pPr marL="3314300" marR="0" indent="-342900" algn="l" defTabSz="457200" rtl="0" latinLnBrk="0">
        <a:lnSpc>
          <a:spcPct val="100000"/>
        </a:lnSpc>
        <a:spcBef>
          <a:spcPts val="600"/>
        </a:spcBef>
        <a:spcAft>
          <a:spcPts val="0"/>
        </a:spcAft>
        <a:buClr>
          <a:schemeClr val="accent1"/>
        </a:buClr>
        <a:buSzPct val="100000"/>
        <a:buFontTx/>
        <a:buChar char=""/>
        <a:tabLst/>
        <a:defRPr sz="1800" b="0" i="0" u="none" strike="noStrike" cap="none" spc="0" baseline="0">
          <a:solidFill>
            <a:srgbClr val="FFFFFF"/>
          </a:solidFill>
          <a:uFillTx/>
          <a:latin typeface="+mn-lt"/>
          <a:ea typeface="+mn-ea"/>
          <a:cs typeface="+mn-cs"/>
          <a:sym typeface="Century Gothic"/>
        </a:defRPr>
      </a:lvl8pPr>
      <a:lvl9pPr marL="3714300" marR="0" indent="-342900" algn="l" defTabSz="457200" rtl="0" latinLnBrk="0">
        <a:lnSpc>
          <a:spcPct val="100000"/>
        </a:lnSpc>
        <a:spcBef>
          <a:spcPts val="600"/>
        </a:spcBef>
        <a:spcAft>
          <a:spcPts val="0"/>
        </a:spcAft>
        <a:buClr>
          <a:schemeClr val="accent1"/>
        </a:buClr>
        <a:buSzPct val="100000"/>
        <a:buFontTx/>
        <a:buChar char=""/>
        <a:tabLst/>
        <a:defRPr sz="1800" b="0" i="0" u="none" strike="noStrike" cap="none" spc="0" baseline="0">
          <a:solidFill>
            <a:srgbClr val="FFFFFF"/>
          </a:solidFill>
          <a:uFillTx/>
          <a:latin typeface="+mn-lt"/>
          <a:ea typeface="+mn-ea"/>
          <a:cs typeface="+mn-cs"/>
          <a:sym typeface="Century Gothic"/>
        </a:defRPr>
      </a:lvl9pPr>
    </p:bodyStyle>
    <p:otherStyle>
      <a:lvl1pPr marL="0" marR="0" indent="0" algn="r" defTabSz="9144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Century Gothic"/>
        </a:defRPr>
      </a:lvl1pPr>
      <a:lvl2pPr marL="0" marR="0" indent="457200" algn="r" defTabSz="9144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Century Gothic"/>
        </a:defRPr>
      </a:lvl2pPr>
      <a:lvl3pPr marL="0" marR="0" indent="914400" algn="r" defTabSz="9144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Century Gothic"/>
        </a:defRPr>
      </a:lvl3pPr>
      <a:lvl4pPr marL="0" marR="0" indent="1371600" algn="r" defTabSz="9144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Century Gothic"/>
        </a:defRPr>
      </a:lvl4pPr>
      <a:lvl5pPr marL="0" marR="0" indent="1828800" algn="r" defTabSz="9144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Century Gothic"/>
        </a:defRPr>
      </a:lvl5pPr>
      <a:lvl6pPr marL="0" marR="0" indent="2286000" algn="r" defTabSz="9144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Century Gothic"/>
        </a:defRPr>
      </a:lvl6pPr>
      <a:lvl7pPr marL="0" marR="0" indent="2743200" algn="r" defTabSz="9144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Century Gothic"/>
        </a:defRPr>
      </a:lvl7pPr>
      <a:lvl8pPr marL="0" marR="0" indent="3200400" algn="r" defTabSz="9144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Century Gothic"/>
        </a:defRPr>
      </a:lvl8pPr>
      <a:lvl9pPr marL="0" marR="0" indent="3657600" algn="r" defTabSz="9144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Century Gothic"/>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Freeform 6"/>
          <p:cNvSpPr/>
          <p:nvPr/>
        </p:nvSpPr>
        <p:spPr>
          <a:xfrm>
            <a:off x="0" y="-3175"/>
            <a:ext cx="9144001" cy="520382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0361"/>
                </a:lnTo>
                <a:lnTo>
                  <a:pt x="3536" y="20361"/>
                </a:lnTo>
                <a:lnTo>
                  <a:pt x="4211" y="21547"/>
                </a:lnTo>
                <a:lnTo>
                  <a:pt x="4271" y="21600"/>
                </a:lnTo>
                <a:lnTo>
                  <a:pt x="4312" y="21600"/>
                </a:lnTo>
                <a:lnTo>
                  <a:pt x="4331" y="21580"/>
                </a:lnTo>
                <a:lnTo>
                  <a:pt x="4369" y="21547"/>
                </a:lnTo>
                <a:lnTo>
                  <a:pt x="5044" y="20361"/>
                </a:lnTo>
                <a:lnTo>
                  <a:pt x="21600" y="20361"/>
                </a:lnTo>
                <a:lnTo>
                  <a:pt x="21600" y="0"/>
                </a:lnTo>
                <a:close/>
              </a:path>
            </a:pathLst>
          </a:custGeom>
          <a:blipFill>
            <a:blip r:embed="rId2"/>
          </a:blipFill>
          <a:ln cap="rnd">
            <a:solidFill>
              <a:schemeClr val="accent1"/>
            </a:solidFill>
          </a:ln>
        </p:spPr>
        <p:txBody>
          <a:bodyPr lIns="45719" rIns="45719"/>
          <a:lstStyle/>
          <a:p>
            <a:pPr>
              <a:defRPr>
                <a:solidFill>
                  <a:srgbClr val="FFFFFF"/>
                </a:solidFill>
              </a:defRPr>
            </a:pPr>
            <a:endParaRPr/>
          </a:p>
        </p:txBody>
      </p:sp>
      <p:sp>
        <p:nvSpPr>
          <p:cNvPr id="130" name="Rectangle 27"/>
          <p:cNvSpPr/>
          <p:nvPr/>
        </p:nvSpPr>
        <p:spPr>
          <a:xfrm>
            <a:off x="0" y="0"/>
            <a:ext cx="9144000" cy="6858000"/>
          </a:xfrm>
          <a:prstGeom prst="rect">
            <a:avLst/>
          </a:prstGeom>
          <a:solidFill>
            <a:srgbClr val="212121"/>
          </a:solidFill>
          <a:ln w="12700">
            <a:miter lim="400000"/>
          </a:ln>
        </p:spPr>
        <p:txBody>
          <a:bodyPr lIns="45719" rIns="45719" anchor="ctr"/>
          <a:lstStyle/>
          <a:p>
            <a:pPr algn="ctr">
              <a:defRPr>
                <a:solidFill>
                  <a:srgbClr val="FFFFFF"/>
                </a:solidFill>
              </a:defRPr>
            </a:pPr>
            <a:endParaRPr/>
          </a:p>
        </p:txBody>
      </p:sp>
      <p:pic>
        <p:nvPicPr>
          <p:cNvPr id="131" name="Picture 14" descr="Picture 14"/>
          <p:cNvPicPr>
            <a:picLocks noChangeAspect="1"/>
          </p:cNvPicPr>
          <p:nvPr/>
        </p:nvPicPr>
        <p:blipFill>
          <a:blip r:embed="rId3">
            <a:alphaModFix amt="40000"/>
          </a:blip>
          <a:srcRect l="8639" r="2358"/>
          <a:stretch>
            <a:fillRect/>
          </a:stretch>
        </p:blipFill>
        <p:spPr>
          <a:xfrm>
            <a:off x="19" y="10"/>
            <a:ext cx="9143981" cy="6857922"/>
          </a:xfrm>
          <a:prstGeom prst="rect">
            <a:avLst/>
          </a:prstGeom>
          <a:ln w="12700">
            <a:miter lim="400000"/>
          </a:ln>
        </p:spPr>
      </p:pic>
      <p:sp>
        <p:nvSpPr>
          <p:cNvPr id="132" name="Title 1"/>
          <p:cNvSpPr txBox="1">
            <a:spLocks noGrp="1"/>
          </p:cNvSpPr>
          <p:nvPr>
            <p:ph type="title"/>
          </p:nvPr>
        </p:nvSpPr>
        <p:spPr>
          <a:xfrm>
            <a:off x="607499" y="1449146"/>
            <a:ext cx="7929000" cy="3732455"/>
          </a:xfrm>
          <a:prstGeom prst="rect">
            <a:avLst/>
          </a:prstGeom>
        </p:spPr>
        <p:txBody>
          <a:bodyPr/>
          <a:lstStyle>
            <a:lvl1pPr>
              <a:defRPr sz="5400">
                <a:effectLst>
                  <a:outerShdw blurRad="38100" dist="38100" dir="2700000" rotWithShape="0">
                    <a:srgbClr val="000000">
                      <a:alpha val="43137"/>
                    </a:srgbClr>
                  </a:outerShdw>
                </a:effectLst>
              </a:defRPr>
            </a:lvl1pPr>
          </a:lstStyle>
          <a:p>
            <a:r>
              <a:t>Challenges of Carbon Economy</a:t>
            </a:r>
          </a:p>
        </p:txBody>
      </p:sp>
      <p:sp>
        <p:nvSpPr>
          <p:cNvPr id="2" name="TextBox 1">
            <a:extLst>
              <a:ext uri="{FF2B5EF4-FFF2-40B4-BE49-F238E27FC236}">
                <a16:creationId xmlns:a16="http://schemas.microsoft.com/office/drawing/2014/main" id="{413F9089-70B3-BE1D-5E59-9C90130ADED5}"/>
              </a:ext>
            </a:extLst>
          </p:cNvPr>
          <p:cNvSpPr txBox="1"/>
          <p:nvPr/>
        </p:nvSpPr>
        <p:spPr>
          <a:xfrm flipH="1">
            <a:off x="5403254" y="5897964"/>
            <a:ext cx="3740727"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b="1" i="1">
                <a:solidFill>
                  <a:schemeClr val="bg1">
                    <a:lumMod val="10000"/>
                    <a:lumOff val="90000"/>
                  </a:schemeClr>
                </a:solidFill>
                <a:latin typeface="Times New Roman" panose="02020603050405020304" pitchFamily="18" charset="0"/>
                <a:cs typeface="Times New Roman" panose="02020603050405020304" pitchFamily="18" charset="0"/>
              </a:rPr>
              <a:t>By Prince Singh, Romi Yadav and  Kuldeep Parmar</a:t>
            </a:r>
            <a:endParaRPr kumimoji="0" lang="en-US" sz="1800" b="1" i="1" u="none" strike="noStrike" cap="none" spc="0" normalizeH="0" baseline="0">
              <a:ln>
                <a:noFill/>
              </a:ln>
              <a:solidFill>
                <a:schemeClr val="bg1">
                  <a:lumMod val="10000"/>
                  <a:lumOff val="90000"/>
                </a:schemeClr>
              </a:solidFill>
              <a:effectLst/>
              <a:uFillTx/>
              <a:latin typeface="Times New Roman" panose="02020603050405020304" pitchFamily="18" charset="0"/>
              <a:cs typeface="Times New Roman" panose="02020603050405020304" pitchFamily="18" charset="0"/>
              <a:sym typeface="Century Gothic"/>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1000"/>
                                  </p:stCondLst>
                                  <p:iterate>
                                    <p:tmAbs val="0"/>
                                  </p:iterate>
                                  <p:childTnLst>
                                    <p:set>
                                      <p:cBhvr>
                                        <p:cTn id="6" fill="hold"/>
                                        <p:tgtEl>
                                          <p:spTgt spid="132"/>
                                        </p:tgtEl>
                                        <p:attrNameLst>
                                          <p:attrName>style.visibility</p:attrName>
                                        </p:attrNameLst>
                                      </p:cBhvr>
                                      <p:to>
                                        <p:strVal val="visible"/>
                                      </p:to>
                                    </p:set>
                                    <p:animEffect transition="in" filter="fade">
                                      <p:cBhvr>
                                        <p:cTn id="7"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Freeform 6"/>
          <p:cNvSpPr/>
          <p:nvPr/>
        </p:nvSpPr>
        <p:spPr>
          <a:xfrm>
            <a:off x="0" y="-3175"/>
            <a:ext cx="9144001" cy="520382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0361"/>
                </a:lnTo>
                <a:lnTo>
                  <a:pt x="3536" y="20361"/>
                </a:lnTo>
                <a:lnTo>
                  <a:pt x="4211" y="21547"/>
                </a:lnTo>
                <a:lnTo>
                  <a:pt x="4271" y="21600"/>
                </a:lnTo>
                <a:lnTo>
                  <a:pt x="4312" y="21600"/>
                </a:lnTo>
                <a:lnTo>
                  <a:pt x="4331" y="21580"/>
                </a:lnTo>
                <a:lnTo>
                  <a:pt x="4369" y="21547"/>
                </a:lnTo>
                <a:lnTo>
                  <a:pt x="5044" y="20361"/>
                </a:lnTo>
                <a:lnTo>
                  <a:pt x="21600" y="20361"/>
                </a:lnTo>
                <a:lnTo>
                  <a:pt x="21600" y="0"/>
                </a:lnTo>
                <a:close/>
              </a:path>
            </a:pathLst>
          </a:custGeom>
          <a:blipFill>
            <a:blip r:embed="rId2"/>
          </a:blipFill>
          <a:ln cap="rnd">
            <a:solidFill>
              <a:schemeClr val="accent1"/>
            </a:solidFill>
          </a:ln>
        </p:spPr>
        <p:txBody>
          <a:bodyPr lIns="45719" rIns="45719"/>
          <a:lstStyle/>
          <a:p>
            <a:pPr>
              <a:defRPr>
                <a:solidFill>
                  <a:srgbClr val="FFFFFF"/>
                </a:solidFill>
              </a:defRPr>
            </a:pPr>
            <a:endParaRPr/>
          </a:p>
        </p:txBody>
      </p:sp>
      <p:sp>
        <p:nvSpPr>
          <p:cNvPr id="181" name="Rectangle 16"/>
          <p:cNvSpPr/>
          <p:nvPr/>
        </p:nvSpPr>
        <p:spPr>
          <a:xfrm>
            <a:off x="0" y="0"/>
            <a:ext cx="9144000" cy="6858000"/>
          </a:xfrm>
          <a:prstGeom prst="rect">
            <a:avLst/>
          </a:prstGeom>
          <a:solidFill>
            <a:srgbClr val="212121"/>
          </a:solidFill>
          <a:ln w="12700">
            <a:miter lim="400000"/>
          </a:ln>
        </p:spPr>
        <p:txBody>
          <a:bodyPr lIns="45719" rIns="45719" anchor="ctr"/>
          <a:lstStyle/>
          <a:p>
            <a:pPr algn="ctr">
              <a:defRPr>
                <a:solidFill>
                  <a:srgbClr val="FFFFFF"/>
                </a:solidFill>
              </a:defRPr>
            </a:pPr>
            <a:endParaRPr/>
          </a:p>
        </p:txBody>
      </p:sp>
      <p:pic>
        <p:nvPicPr>
          <p:cNvPr id="182" name="Picture 3" descr="Picture 3"/>
          <p:cNvPicPr>
            <a:picLocks noChangeAspect="1"/>
          </p:cNvPicPr>
          <p:nvPr/>
        </p:nvPicPr>
        <p:blipFill>
          <a:blip r:embed="rId3">
            <a:alphaModFix amt="40000"/>
          </a:blip>
          <a:srcRect l="5288" r="5711"/>
          <a:stretch>
            <a:fillRect/>
          </a:stretch>
        </p:blipFill>
        <p:spPr>
          <a:xfrm>
            <a:off x="-108322" y="10"/>
            <a:ext cx="9143981" cy="6857922"/>
          </a:xfrm>
          <a:prstGeom prst="rect">
            <a:avLst/>
          </a:prstGeom>
          <a:ln w="12700">
            <a:miter lim="400000"/>
          </a:ln>
        </p:spPr>
      </p:pic>
      <p:sp>
        <p:nvSpPr>
          <p:cNvPr id="183" name="TextBox 1"/>
          <p:cNvSpPr txBox="1"/>
          <p:nvPr/>
        </p:nvSpPr>
        <p:spPr>
          <a:xfrm>
            <a:off x="653219" y="1449146"/>
            <a:ext cx="7837560" cy="37324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lvl1pPr defTabSz="457200">
              <a:spcBef>
                <a:spcPts val="600"/>
              </a:spcBef>
              <a:defRPr sz="6000" b="1">
                <a:solidFill>
                  <a:srgbClr val="FEFEFE"/>
                </a:solidFill>
                <a:latin typeface="Times New Roman"/>
                <a:ea typeface="Times New Roman"/>
                <a:cs typeface="Times New Roman"/>
                <a:sym typeface="Times New Roman"/>
              </a:defRPr>
            </a:lvl1pPr>
          </a:lstStyle>
          <a:p>
            <a: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4" name="Rectangle 9"/>
          <p:cNvSpPr/>
          <p:nvPr/>
        </p:nvSpPr>
        <p:spPr>
          <a:xfrm>
            <a:off x="0" y="0"/>
            <a:ext cx="9144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pic>
        <p:nvPicPr>
          <p:cNvPr id="135" name="Picture 5" descr="Picture 5"/>
          <p:cNvPicPr>
            <a:picLocks noChangeAspect="1"/>
          </p:cNvPicPr>
          <p:nvPr/>
        </p:nvPicPr>
        <p:blipFill>
          <a:blip r:embed="rId2">
            <a:alphaModFix amt="40000"/>
          </a:blip>
          <a:srcRect l="3037" r="8093"/>
          <a:stretch>
            <a:fillRect/>
          </a:stretch>
        </p:blipFill>
        <p:spPr>
          <a:xfrm>
            <a:off x="20" y="5427"/>
            <a:ext cx="9143980" cy="6852368"/>
          </a:xfrm>
          <a:prstGeom prst="rect">
            <a:avLst/>
          </a:prstGeom>
          <a:ln w="12700">
            <a:miter lim="400000"/>
          </a:ln>
        </p:spPr>
      </p:pic>
      <p:sp>
        <p:nvSpPr>
          <p:cNvPr id="136" name="Content Placeholder 3"/>
          <p:cNvSpPr txBox="1">
            <a:spLocks noGrp="1"/>
          </p:cNvSpPr>
          <p:nvPr>
            <p:ph type="body" idx="1"/>
          </p:nvPr>
        </p:nvSpPr>
        <p:spPr>
          <a:xfrm>
            <a:off x="614033" y="2222286"/>
            <a:ext cx="7915931" cy="4286560"/>
          </a:xfrm>
          <a:prstGeom prst="rect">
            <a:avLst/>
          </a:prstGeom>
        </p:spPr>
        <p:txBody>
          <a:bodyPr/>
          <a:lstStyle/>
          <a:p>
            <a:pPr marL="0" indent="0" algn="ctr">
              <a:buSzTx/>
              <a:buFont typeface="Wingdings 2"/>
              <a:buNone/>
              <a:defRPr b="1"/>
            </a:pPr>
            <a:r>
              <a:t>	</a:t>
            </a:r>
            <a:r>
              <a:rPr sz="2800">
                <a:latin typeface="Times New Roman"/>
                <a:ea typeface="Times New Roman"/>
                <a:cs typeface="Times New Roman"/>
                <a:sym typeface="Times New Roman"/>
              </a:rPr>
              <a:t>A carbon economy revolves around rising energy prices, concerns about energy sustainability in the long run and the ensuring pressure from society to reduce GHG emissions related to fossil fuels.</a:t>
            </a:r>
          </a:p>
          <a:p>
            <a:pPr marL="0" indent="0" algn="ctr">
              <a:buSzTx/>
              <a:buFont typeface="Wingdings 2"/>
              <a:buNone/>
              <a:defRPr sz="2800" b="1">
                <a:latin typeface="Times New Roman"/>
                <a:ea typeface="Times New Roman"/>
                <a:cs typeface="Times New Roman"/>
                <a:sym typeface="Times New Roman"/>
              </a:defRPr>
            </a:pPr>
            <a:endParaRPr sz="2800">
              <a:latin typeface="Times New Roman"/>
              <a:ea typeface="Times New Roman"/>
              <a:cs typeface="Times New Roman"/>
              <a:sym typeface="Times New Roman"/>
            </a:endParaRPr>
          </a:p>
        </p:txBody>
      </p:sp>
      <p:sp>
        <p:nvSpPr>
          <p:cNvPr id="138" name="TextBox 6"/>
          <p:cNvSpPr txBox="1"/>
          <p:nvPr/>
        </p:nvSpPr>
        <p:spPr>
          <a:xfrm>
            <a:off x="424915" y="1235088"/>
            <a:ext cx="8185827" cy="6054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3600" b="1">
                <a:solidFill>
                  <a:srgbClr val="FFFFFF"/>
                </a:solidFill>
                <a:latin typeface="Times New Roman"/>
                <a:ea typeface="Times New Roman"/>
                <a:cs typeface="Times New Roman"/>
                <a:sym typeface="Times New Roman"/>
              </a:defRPr>
            </a:lvl1pPr>
          </a:lstStyle>
          <a:p>
            <a:r>
              <a:t>What is Carbon Economy?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advAuto="0"/>
      <p:bldP spid="138"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40" name="Rectangle 8"/>
          <p:cNvSpPr/>
          <p:nvPr/>
        </p:nvSpPr>
        <p:spPr>
          <a:xfrm>
            <a:off x="0" y="0"/>
            <a:ext cx="9144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pic>
        <p:nvPicPr>
          <p:cNvPr id="141" name="Picture 4" descr="Picture 4"/>
          <p:cNvPicPr>
            <a:picLocks noChangeAspect="1"/>
          </p:cNvPicPr>
          <p:nvPr/>
        </p:nvPicPr>
        <p:blipFill>
          <a:blip r:embed="rId2">
            <a:alphaModFix amt="40000"/>
          </a:blip>
          <a:srcRect l="2211" r="8919"/>
          <a:stretch>
            <a:fillRect/>
          </a:stretch>
        </p:blipFill>
        <p:spPr>
          <a:xfrm>
            <a:off x="20" y="10"/>
            <a:ext cx="9143980" cy="6857784"/>
          </a:xfrm>
          <a:prstGeom prst="rect">
            <a:avLst/>
          </a:prstGeom>
          <a:ln w="12700">
            <a:miter lim="400000"/>
          </a:ln>
        </p:spPr>
      </p:pic>
      <p:sp>
        <p:nvSpPr>
          <p:cNvPr id="142" name="Title 1"/>
          <p:cNvSpPr txBox="1">
            <a:spLocks noGrp="1"/>
          </p:cNvSpPr>
          <p:nvPr>
            <p:ph type="title"/>
          </p:nvPr>
        </p:nvSpPr>
        <p:spPr>
          <a:xfrm>
            <a:off x="612917" y="468856"/>
            <a:ext cx="7923580" cy="764602"/>
          </a:xfrm>
          <a:prstGeom prst="rect">
            <a:avLst/>
          </a:prstGeom>
          <a:effectLst/>
        </p:spPr>
        <p:txBody>
          <a:bodyPr/>
          <a:lstStyle>
            <a:lvl1pPr>
              <a:defRPr i="1">
                <a:solidFill>
                  <a:srgbClr val="FFFFFF"/>
                </a:solidFill>
                <a:latin typeface="Times New Roman"/>
                <a:ea typeface="Times New Roman"/>
                <a:cs typeface="Times New Roman"/>
                <a:sym typeface="Times New Roman"/>
              </a:defRPr>
            </a:lvl1pPr>
          </a:lstStyle>
          <a:p>
            <a:r>
              <a:t>Introduction to Carbon Economy</a:t>
            </a:r>
          </a:p>
        </p:txBody>
      </p:sp>
      <p:sp>
        <p:nvSpPr>
          <p:cNvPr id="143" name="Content Placeholder 2"/>
          <p:cNvSpPr txBox="1">
            <a:spLocks noGrp="1"/>
          </p:cNvSpPr>
          <p:nvPr>
            <p:ph type="body" idx="1"/>
          </p:nvPr>
        </p:nvSpPr>
        <p:spPr>
          <a:xfrm>
            <a:off x="614033" y="1496401"/>
            <a:ext cx="7915931" cy="4990777"/>
          </a:xfrm>
          <a:prstGeom prst="rect">
            <a:avLst/>
          </a:prstGeom>
        </p:spPr>
        <p:txBody>
          <a:bodyPr/>
          <a:lstStyle/>
          <a:p>
            <a:pPr>
              <a:lnSpc>
                <a:spcPct val="90000"/>
              </a:lnSpc>
              <a:defRPr sz="2000">
                <a:latin typeface="Times New Roman"/>
                <a:ea typeface="Times New Roman"/>
                <a:cs typeface="Times New Roman"/>
                <a:sym typeface="Times New Roman"/>
              </a:defRPr>
            </a:pPr>
            <a:r>
              <a:t>Some sections of the user groups are convinced of the effort. others are skeptics, and then there are some who may actively work against the effort. </a:t>
            </a:r>
          </a:p>
          <a:p>
            <a:pPr>
              <a:lnSpc>
                <a:spcPct val="90000"/>
              </a:lnSpc>
              <a:defRPr sz="2000">
                <a:latin typeface="Times New Roman"/>
                <a:ea typeface="Times New Roman"/>
                <a:cs typeface="Times New Roman"/>
                <a:sym typeface="Times New Roman"/>
              </a:defRPr>
            </a:pPr>
            <a:r>
              <a:t>Reasons for this variation in Green IT support could be that the terms Green IT and sustainability are themselves susceptible to varying interpretations. Added to that is the fact that the level of interest in sustainability by each individual varies depending on a combination of personal and professional goals of that stakeholder. </a:t>
            </a:r>
          </a:p>
          <a:p>
            <a:pPr>
              <a:lnSpc>
                <a:spcPct val="90000"/>
              </a:lnSpc>
              <a:defRPr sz="2000">
                <a:latin typeface="Times New Roman"/>
                <a:ea typeface="Times New Roman"/>
                <a:cs typeface="Times New Roman"/>
                <a:sym typeface="Times New Roman"/>
              </a:defRPr>
            </a:pPr>
            <a:r>
              <a:t>For example, a business analyst in the customer service department has different concern of sustainability than that of a manager in the data center.  Former wants fast, fail-safe retrieval of information to ensure the business's financial viability. Yet the latter wants to reduce redundant systems to decrease power consumption for both the financial viability and the environmental responsibility of the business. </a:t>
            </a:r>
          </a:p>
          <a:p>
            <a:pPr>
              <a:lnSpc>
                <a:spcPct val="90000"/>
              </a:lnSpc>
              <a:defRPr sz="2000">
                <a:latin typeface="Times New Roman"/>
                <a:ea typeface="Times New Roman"/>
                <a:cs typeface="Times New Roman"/>
                <a:sym typeface="Times New Roman"/>
              </a:defRPr>
            </a:pPr>
            <a:r>
              <a:t>Both the analyst and the manager may be concerned about sustainability, but their views of what is</a:t>
            </a:r>
            <a:r>
              <a:rPr sz="1600">
                <a:latin typeface="+mn-lt"/>
                <a:ea typeface="+mn-ea"/>
                <a:cs typeface="+mn-cs"/>
                <a:sym typeface="Century Gothic"/>
              </a:rPr>
              <a:t> </a:t>
            </a:r>
            <a:r>
              <a:t>necessary to sustain are different based on their own perspectives.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iterate>
                                    <p:tmAbs val="0"/>
                                  </p:iterate>
                                  <p:childTnLst>
                                    <p:set>
                                      <p:cBhvr>
                                        <p:cTn id="6" fill="hold"/>
                                        <p:tgtEl>
                                          <p:spTgt spid="142"/>
                                        </p:tgtEl>
                                        <p:attrNameLst>
                                          <p:attrName>style.visibility</p:attrName>
                                        </p:attrNameLst>
                                      </p:cBhvr>
                                      <p:to>
                                        <p:strVal val="visible"/>
                                      </p:to>
                                    </p:set>
                                    <p:animEffect transition="in" filter="wipe(down)">
                                      <p:cBhvr>
                                        <p:cTn id="7" dur="1000"/>
                                        <p:tgtEl>
                                          <p:spTgt spid="14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iterate>
                                    <p:tmAbs val="0"/>
                                  </p:iterate>
                                  <p:childTnLst>
                                    <p:set>
                                      <p:cBhvr>
                                        <p:cTn id="11" fill="hold"/>
                                        <p:tgtEl>
                                          <p:spTgt spid="143">
                                            <p:bg/>
                                          </p:spTgt>
                                        </p:tgtEl>
                                        <p:attrNameLst>
                                          <p:attrName>style.visibility</p:attrName>
                                        </p:attrNameLst>
                                      </p:cBhvr>
                                      <p:to>
                                        <p:strVal val="visible"/>
                                      </p:to>
                                    </p:set>
                                    <p:anim calcmode="lin" valueType="num">
                                      <p:cBhvr>
                                        <p:cTn id="12" dur="1000" fill="hold"/>
                                        <p:tgtEl>
                                          <p:spTgt spid="143">
                                            <p:bg/>
                                          </p:spTgt>
                                        </p:tgtEl>
                                        <p:attrNameLst>
                                          <p:attrName>ppt_x</p:attrName>
                                        </p:attrNameLst>
                                      </p:cBhvr>
                                      <p:tavLst>
                                        <p:tav tm="0">
                                          <p:val>
                                            <p:strVal val="#ppt_x"/>
                                          </p:val>
                                        </p:tav>
                                        <p:tav tm="100000">
                                          <p:val>
                                            <p:strVal val="#ppt_x"/>
                                          </p:val>
                                        </p:tav>
                                      </p:tavLst>
                                    </p:anim>
                                    <p:anim calcmode="lin" valueType="num">
                                      <p:cBhvr>
                                        <p:cTn id="13" dur="1000" fill="hold"/>
                                        <p:tgtEl>
                                          <p:spTgt spid="143">
                                            <p:bg/>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iterate>
                                    <p:tmAbs val="0"/>
                                  </p:iterate>
                                  <p:childTnLst>
                                    <p:set>
                                      <p:cBhvr>
                                        <p:cTn id="15" fill="hold"/>
                                        <p:tgtEl>
                                          <p:spTgt spid="143">
                                            <p:txEl>
                                              <p:pRg st="0" end="0"/>
                                            </p:txEl>
                                          </p:spTgt>
                                        </p:tgtEl>
                                        <p:attrNameLst>
                                          <p:attrName>style.visibility</p:attrName>
                                        </p:attrNameLst>
                                      </p:cBhvr>
                                      <p:to>
                                        <p:strVal val="visible"/>
                                      </p:to>
                                    </p:set>
                                    <p:anim calcmode="lin" valueType="num">
                                      <p:cBhvr>
                                        <p:cTn id="16" dur="1000" fill="hold"/>
                                        <p:tgtEl>
                                          <p:spTgt spid="14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1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iterate>
                                    <p:tmAbs val="0"/>
                                  </p:iterate>
                                  <p:childTnLst>
                                    <p:set>
                                      <p:cBhvr>
                                        <p:cTn id="21" fill="hold"/>
                                        <p:tgtEl>
                                          <p:spTgt spid="143">
                                            <p:txEl>
                                              <p:pRg st="1" end="1"/>
                                            </p:txEl>
                                          </p:spTgt>
                                        </p:tgtEl>
                                        <p:attrNameLst>
                                          <p:attrName>style.visibility</p:attrName>
                                        </p:attrNameLst>
                                      </p:cBhvr>
                                      <p:to>
                                        <p:strVal val="visible"/>
                                      </p:to>
                                    </p:set>
                                    <p:anim calcmode="lin" valueType="num">
                                      <p:cBhvr>
                                        <p:cTn id="22" dur="1000" fill="hold"/>
                                        <p:tgtEl>
                                          <p:spTgt spid="14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iterate>
                                    <p:tmAbs val="0"/>
                                  </p:iterate>
                                  <p:childTnLst>
                                    <p:set>
                                      <p:cBhvr>
                                        <p:cTn id="27" fill="hold"/>
                                        <p:tgtEl>
                                          <p:spTgt spid="143">
                                            <p:txEl>
                                              <p:pRg st="2" end="2"/>
                                            </p:txEl>
                                          </p:spTgt>
                                        </p:tgtEl>
                                        <p:attrNameLst>
                                          <p:attrName>style.visibility</p:attrName>
                                        </p:attrNameLst>
                                      </p:cBhvr>
                                      <p:to>
                                        <p:strVal val="visible"/>
                                      </p:to>
                                    </p:set>
                                    <p:anim calcmode="lin" valueType="num">
                                      <p:cBhvr>
                                        <p:cTn id="28" dur="1000" fill="hold"/>
                                        <p:tgtEl>
                                          <p:spTgt spid="14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143">
                                            <p:txEl>
                                              <p:pRg st="2" end="2"/>
                                            </p:txEl>
                                          </p:spTgt>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grpId="0" nodeType="afterEffect">
                                  <p:stCondLst>
                                    <p:cond delay="0"/>
                                  </p:stCondLst>
                                  <p:iterate>
                                    <p:tmAbs val="0"/>
                                  </p:iterate>
                                  <p:childTnLst>
                                    <p:set>
                                      <p:cBhvr>
                                        <p:cTn id="32" fill="hold"/>
                                        <p:tgtEl>
                                          <p:spTgt spid="143">
                                            <p:txEl>
                                              <p:pRg st="3" end="3"/>
                                            </p:txEl>
                                          </p:spTgt>
                                        </p:tgtEl>
                                        <p:attrNameLst>
                                          <p:attrName>style.visibility</p:attrName>
                                        </p:attrNameLst>
                                      </p:cBhvr>
                                      <p:to>
                                        <p:strVal val="visible"/>
                                      </p:to>
                                    </p:set>
                                    <p:anim calcmode="lin" valueType="num">
                                      <p:cBhvr>
                                        <p:cTn id="33" dur="1000" fill="hold"/>
                                        <p:tgtEl>
                                          <p:spTgt spid="14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1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advAuto="0"/>
      <p:bldP spid="143" grpId="0" build="p"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45" name="Freeform 6"/>
          <p:cNvSpPr/>
          <p:nvPr/>
        </p:nvSpPr>
        <p:spPr>
          <a:xfrm>
            <a:off x="0" y="-1"/>
            <a:ext cx="9144001" cy="21859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18651"/>
                </a:lnTo>
                <a:lnTo>
                  <a:pt x="3536" y="18651"/>
                </a:lnTo>
                <a:lnTo>
                  <a:pt x="4211" y="21475"/>
                </a:lnTo>
                <a:lnTo>
                  <a:pt x="4271" y="21600"/>
                </a:lnTo>
                <a:lnTo>
                  <a:pt x="4312" y="21600"/>
                </a:lnTo>
                <a:lnTo>
                  <a:pt x="4331" y="21553"/>
                </a:lnTo>
                <a:lnTo>
                  <a:pt x="4369" y="21475"/>
                </a:lnTo>
                <a:lnTo>
                  <a:pt x="5044" y="18651"/>
                </a:lnTo>
                <a:lnTo>
                  <a:pt x="21600" y="18651"/>
                </a:lnTo>
                <a:lnTo>
                  <a:pt x="21600" y="0"/>
                </a:lnTo>
                <a:close/>
              </a:path>
            </a:pathLst>
          </a:custGeom>
          <a:blipFill>
            <a:blip r:embed="rId2"/>
          </a:blipFill>
          <a:ln cap="rnd">
            <a:solidFill>
              <a:schemeClr val="accent1"/>
            </a:solidFill>
          </a:ln>
        </p:spPr>
        <p:txBody>
          <a:bodyPr lIns="45719" rIns="45719"/>
          <a:lstStyle/>
          <a:p>
            <a:pPr>
              <a:defRPr>
                <a:solidFill>
                  <a:srgbClr val="FFFFFF"/>
                </a:solidFill>
              </a:defRPr>
            </a:pPr>
            <a:endParaRPr/>
          </a:p>
        </p:txBody>
      </p:sp>
      <p:sp>
        <p:nvSpPr>
          <p:cNvPr id="146" name="Rectangle 24"/>
          <p:cNvSpPr/>
          <p:nvPr/>
        </p:nvSpPr>
        <p:spPr>
          <a:xfrm>
            <a:off x="0" y="0"/>
            <a:ext cx="9144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pic>
        <p:nvPicPr>
          <p:cNvPr id="147" name="Picture 4" descr="Picture 4"/>
          <p:cNvPicPr>
            <a:picLocks noChangeAspect="1"/>
          </p:cNvPicPr>
          <p:nvPr/>
        </p:nvPicPr>
        <p:blipFill>
          <a:blip r:embed="rId3">
            <a:alphaModFix amt="40000"/>
          </a:blip>
          <a:srcRect l="9380" r="15619"/>
          <a:stretch>
            <a:fillRect/>
          </a:stretch>
        </p:blipFill>
        <p:spPr>
          <a:xfrm>
            <a:off x="20" y="9"/>
            <a:ext cx="9143980" cy="6857991"/>
          </a:xfrm>
          <a:prstGeom prst="rect">
            <a:avLst/>
          </a:prstGeom>
          <a:ln w="12700">
            <a:miter lim="400000"/>
          </a:ln>
        </p:spPr>
      </p:pic>
      <p:sp>
        <p:nvSpPr>
          <p:cNvPr id="148" name="TextBox 1"/>
          <p:cNvSpPr txBox="1"/>
          <p:nvPr/>
        </p:nvSpPr>
        <p:spPr>
          <a:xfrm>
            <a:off x="653219" y="447188"/>
            <a:ext cx="7837560" cy="9704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lvl1pPr defTabSz="457200">
              <a:spcBef>
                <a:spcPts val="600"/>
              </a:spcBef>
              <a:defRPr sz="3700" b="1">
                <a:solidFill>
                  <a:srgbClr val="FEFEFE"/>
                </a:solidFill>
              </a:defRPr>
            </a:lvl1pPr>
          </a:lstStyle>
          <a:p>
            <a:r>
              <a:t>Challenges of Carbon Economy</a:t>
            </a:r>
          </a:p>
        </p:txBody>
      </p:sp>
      <p:sp>
        <p:nvSpPr>
          <p:cNvPr id="149" name="TextBox 3"/>
          <p:cNvSpPr txBox="1"/>
          <p:nvPr/>
        </p:nvSpPr>
        <p:spPr>
          <a:xfrm>
            <a:off x="659753" y="2166022"/>
            <a:ext cx="7824491" cy="3749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marL="285750" indent="-285750" defTabSz="457200">
              <a:spcBef>
                <a:spcPts val="600"/>
              </a:spcBef>
              <a:buClr>
                <a:schemeClr val="accent1"/>
              </a:buClr>
              <a:buSzPct val="100000"/>
              <a:buChar char=""/>
              <a:defRPr sz="2000">
                <a:solidFill>
                  <a:srgbClr val="FFFFFF"/>
                </a:solidFill>
              </a:defRPr>
            </a:pPr>
            <a:r>
              <a:t>Uncertainty in terms of rules and regulations that can be applied and adhered to with confidence.</a:t>
            </a:r>
          </a:p>
          <a:p>
            <a:pPr marL="285750" indent="-285750" defTabSz="457200">
              <a:spcBef>
                <a:spcPts val="600"/>
              </a:spcBef>
              <a:buClr>
                <a:schemeClr val="accent1"/>
              </a:buClr>
              <a:buSzPct val="100000"/>
              <a:buChar char=""/>
              <a:defRPr sz="2000">
                <a:solidFill>
                  <a:srgbClr val="FFFFFF"/>
                </a:solidFill>
              </a:defRPr>
            </a:pPr>
            <a:r>
              <a:t>Uncertainty in terms of the scopes of the emissions to be included in the calculations.</a:t>
            </a:r>
          </a:p>
          <a:p>
            <a:pPr marL="285750" indent="-285750" defTabSz="457200">
              <a:spcBef>
                <a:spcPts val="600"/>
              </a:spcBef>
              <a:buClr>
                <a:schemeClr val="accent1"/>
              </a:buClr>
              <a:buSzPct val="100000"/>
              <a:buChar char=""/>
              <a:defRPr sz="2000">
                <a:solidFill>
                  <a:srgbClr val="FFFFFF"/>
                </a:solidFill>
              </a:defRPr>
            </a:pPr>
            <a:r>
              <a:t>uncoordinated emergence of macroeconomic levers (such as carbon taxes and carbon trading) that are also not uniform across regions.</a:t>
            </a:r>
          </a:p>
          <a:p>
            <a:pPr marL="285750" indent="-285750" defTabSz="457200">
              <a:spcBef>
                <a:spcPts val="600"/>
              </a:spcBef>
              <a:buClr>
                <a:schemeClr val="accent1"/>
              </a:buClr>
              <a:buSzPct val="100000"/>
              <a:buChar char=""/>
              <a:defRPr sz="2000">
                <a:solidFill>
                  <a:srgbClr val="FFFFFF"/>
                </a:solidFill>
              </a:defRPr>
            </a:pPr>
            <a:r>
              <a:t>Disagreements amongst nations—especially divided amongst the developed versus developing economies—to ratify and implement.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advAuto="0"/>
      <p:bldP spid="149"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1" name="Freeform 6"/>
          <p:cNvSpPr/>
          <p:nvPr/>
        </p:nvSpPr>
        <p:spPr>
          <a:xfrm>
            <a:off x="0" y="-1"/>
            <a:ext cx="9144001" cy="21859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18651"/>
                </a:lnTo>
                <a:lnTo>
                  <a:pt x="3536" y="18651"/>
                </a:lnTo>
                <a:lnTo>
                  <a:pt x="4211" y="21475"/>
                </a:lnTo>
                <a:lnTo>
                  <a:pt x="4271" y="21600"/>
                </a:lnTo>
                <a:lnTo>
                  <a:pt x="4312" y="21600"/>
                </a:lnTo>
                <a:lnTo>
                  <a:pt x="4331" y="21553"/>
                </a:lnTo>
                <a:lnTo>
                  <a:pt x="4369" y="21475"/>
                </a:lnTo>
                <a:lnTo>
                  <a:pt x="5044" y="18651"/>
                </a:lnTo>
                <a:lnTo>
                  <a:pt x="21600" y="18651"/>
                </a:lnTo>
                <a:lnTo>
                  <a:pt x="21600" y="0"/>
                </a:lnTo>
                <a:close/>
              </a:path>
            </a:pathLst>
          </a:custGeom>
          <a:blipFill>
            <a:blip r:embed="rId2"/>
          </a:blipFill>
          <a:ln cap="rnd">
            <a:solidFill>
              <a:schemeClr val="accent1"/>
            </a:solidFill>
          </a:ln>
        </p:spPr>
        <p:txBody>
          <a:bodyPr lIns="45719" rIns="45719"/>
          <a:lstStyle/>
          <a:p>
            <a:pPr>
              <a:defRPr>
                <a:solidFill>
                  <a:srgbClr val="FFFFFF"/>
                </a:solidFill>
              </a:defRPr>
            </a:pPr>
            <a:endParaRPr/>
          </a:p>
        </p:txBody>
      </p:sp>
      <p:sp>
        <p:nvSpPr>
          <p:cNvPr id="152" name="Rectangle 48"/>
          <p:cNvSpPr/>
          <p:nvPr/>
        </p:nvSpPr>
        <p:spPr>
          <a:xfrm>
            <a:off x="0" y="0"/>
            <a:ext cx="9144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pic>
        <p:nvPicPr>
          <p:cNvPr id="153" name="Picture 3" descr="Picture 3"/>
          <p:cNvPicPr>
            <a:picLocks noChangeAspect="1"/>
          </p:cNvPicPr>
          <p:nvPr/>
        </p:nvPicPr>
        <p:blipFill>
          <a:blip r:embed="rId3">
            <a:alphaModFix amt="40000"/>
          </a:blip>
          <a:srcRect l="11000"/>
          <a:stretch>
            <a:fillRect/>
          </a:stretch>
        </p:blipFill>
        <p:spPr>
          <a:xfrm>
            <a:off x="19" y="10"/>
            <a:ext cx="9143879" cy="6857922"/>
          </a:xfrm>
          <a:prstGeom prst="rect">
            <a:avLst/>
          </a:prstGeom>
          <a:ln w="12700">
            <a:miter lim="400000"/>
          </a:ln>
        </p:spPr>
      </p:pic>
      <p:sp>
        <p:nvSpPr>
          <p:cNvPr id="154" name="TextBox 1"/>
          <p:cNvSpPr txBox="1"/>
          <p:nvPr/>
        </p:nvSpPr>
        <p:spPr>
          <a:xfrm>
            <a:off x="658637" y="-524240"/>
            <a:ext cx="7832140" cy="26352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spAutoFit/>
          </a:bodyPr>
          <a:lstStyle/>
          <a:p>
            <a:pPr defTabSz="457200">
              <a:spcBef>
                <a:spcPts val="600"/>
              </a:spcBef>
              <a:defRPr sz="3700" b="1">
                <a:solidFill>
                  <a:srgbClr val="FEFEFE"/>
                </a:solidFill>
              </a:defRPr>
            </a:pPr>
            <a:endParaRPr/>
          </a:p>
          <a:p>
            <a:pPr defTabSz="457200">
              <a:spcBef>
                <a:spcPts val="600"/>
              </a:spcBef>
              <a:defRPr sz="3700" b="1">
                <a:solidFill>
                  <a:srgbClr val="FEFEFE"/>
                </a:solidFill>
              </a:defRPr>
            </a:pPr>
            <a:endParaRPr/>
          </a:p>
          <a:p>
            <a:pPr algn="ctr" defTabSz="457200">
              <a:spcBef>
                <a:spcPts val="600"/>
              </a:spcBef>
              <a:defRPr sz="4000" b="1">
                <a:solidFill>
                  <a:srgbClr val="FEFEFE"/>
                </a:solidFill>
                <a:latin typeface="Times New Roman"/>
                <a:ea typeface="Times New Roman"/>
                <a:cs typeface="Times New Roman"/>
                <a:sym typeface="Times New Roman"/>
              </a:defRPr>
            </a:pPr>
            <a:r>
              <a:t>Challenges of Carbon Economy</a:t>
            </a:r>
            <a:endParaRPr>
              <a:solidFill>
                <a:srgbClr val="FFFFFF"/>
              </a:solidFill>
            </a:endParaRPr>
          </a:p>
        </p:txBody>
      </p:sp>
      <p:sp>
        <p:nvSpPr>
          <p:cNvPr id="155" name="TextBox 34"/>
          <p:cNvSpPr txBox="1"/>
          <p:nvPr/>
        </p:nvSpPr>
        <p:spPr>
          <a:xfrm>
            <a:off x="659753" y="2499235"/>
            <a:ext cx="7824491" cy="41551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marL="342900" indent="-342900" defTabSz="457200">
              <a:spcBef>
                <a:spcPts val="600"/>
              </a:spcBef>
              <a:buClr>
                <a:schemeClr val="accent1"/>
              </a:buClr>
              <a:buSzPct val="100000"/>
              <a:buChar char="❑"/>
              <a:defRPr sz="2400">
                <a:solidFill>
                  <a:srgbClr val="FFFFFF"/>
                </a:solidFill>
                <a:latin typeface="Times New Roman"/>
                <a:ea typeface="Times New Roman"/>
                <a:cs typeface="Times New Roman"/>
                <a:sym typeface="Times New Roman"/>
              </a:defRPr>
            </a:pPr>
            <a:r>
              <a:t>Facilities like data centers cannot be replaced as quickly as the servers inside them due to high infrastructure costs—leading to a mismatch between the hardware and the facilities that house them.</a:t>
            </a:r>
          </a:p>
          <a:p>
            <a:pPr marL="342900" indent="-342900" defTabSz="457200">
              <a:spcBef>
                <a:spcPts val="600"/>
              </a:spcBef>
              <a:buClr>
                <a:schemeClr val="accent1"/>
              </a:buClr>
              <a:buSzPct val="100000"/>
              <a:buChar char="❑"/>
              <a:defRPr sz="2400">
                <a:solidFill>
                  <a:srgbClr val="FFFFFF"/>
                </a:solidFill>
                <a:latin typeface="Times New Roman"/>
                <a:ea typeface="Times New Roman"/>
                <a:cs typeface="Times New Roman"/>
                <a:sym typeface="Times New Roman"/>
              </a:defRPr>
            </a:pPr>
            <a:r>
              <a:t>Uncertainty in terms of trying out new products and services that may be eco-friendly as they may disturb the existing processes.</a:t>
            </a:r>
          </a:p>
          <a:p>
            <a:pPr marL="342900" indent="-342900" defTabSz="457200">
              <a:spcBef>
                <a:spcPts val="600"/>
              </a:spcBef>
              <a:buClr>
                <a:schemeClr val="accent1"/>
              </a:buClr>
              <a:buSzPct val="100000"/>
              <a:buChar char="❑"/>
              <a:defRPr sz="2400">
                <a:solidFill>
                  <a:srgbClr val="FFFFFF"/>
                </a:solidFill>
                <a:latin typeface="Times New Roman"/>
                <a:ea typeface="Times New Roman"/>
                <a:cs typeface="Times New Roman"/>
                <a:sym typeface="Times New Roman"/>
              </a:defRPr>
            </a:pPr>
            <a:r>
              <a:t>Overall shortage of consulting and in-house skills in the area of EI.</a:t>
            </a:r>
          </a:p>
          <a:p>
            <a:pPr defTabSz="457200">
              <a:spcBef>
                <a:spcPts val="600"/>
              </a:spcBef>
              <a:buClr>
                <a:schemeClr val="accent1"/>
              </a:buClr>
              <a:buSzPct val="100000"/>
              <a:buChar char=""/>
              <a:defRPr sz="2400">
                <a:solidFill>
                  <a:srgbClr val="FFFFFF"/>
                </a:solidFill>
                <a:latin typeface="Times New Roman"/>
                <a:ea typeface="Times New Roman"/>
                <a:cs typeface="Times New Roman"/>
                <a:sym typeface="Times New Roman"/>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7" name="Freeform 6"/>
          <p:cNvSpPr/>
          <p:nvPr/>
        </p:nvSpPr>
        <p:spPr>
          <a:xfrm>
            <a:off x="0" y="-1"/>
            <a:ext cx="9144001" cy="21859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18651"/>
                </a:lnTo>
                <a:lnTo>
                  <a:pt x="3536" y="18651"/>
                </a:lnTo>
                <a:lnTo>
                  <a:pt x="4211" y="21475"/>
                </a:lnTo>
                <a:lnTo>
                  <a:pt x="4271" y="21600"/>
                </a:lnTo>
                <a:lnTo>
                  <a:pt x="4312" y="21600"/>
                </a:lnTo>
                <a:lnTo>
                  <a:pt x="4331" y="21553"/>
                </a:lnTo>
                <a:lnTo>
                  <a:pt x="4369" y="21475"/>
                </a:lnTo>
                <a:lnTo>
                  <a:pt x="5044" y="18651"/>
                </a:lnTo>
                <a:lnTo>
                  <a:pt x="21600" y="18651"/>
                </a:lnTo>
                <a:lnTo>
                  <a:pt x="21600" y="0"/>
                </a:lnTo>
                <a:close/>
              </a:path>
            </a:pathLst>
          </a:custGeom>
          <a:blipFill>
            <a:blip r:embed="rId2"/>
          </a:blipFill>
          <a:ln cap="rnd">
            <a:solidFill>
              <a:schemeClr val="accent1"/>
            </a:solidFill>
          </a:ln>
        </p:spPr>
        <p:txBody>
          <a:bodyPr lIns="45719" rIns="45719"/>
          <a:lstStyle/>
          <a:p>
            <a:pPr>
              <a:defRPr>
                <a:solidFill>
                  <a:srgbClr val="FFFFFF"/>
                </a:solidFill>
              </a:defRPr>
            </a:pPr>
            <a:endParaRPr/>
          </a:p>
        </p:txBody>
      </p:sp>
      <p:sp>
        <p:nvSpPr>
          <p:cNvPr id="158" name="Rectangle 16"/>
          <p:cNvSpPr/>
          <p:nvPr/>
        </p:nvSpPr>
        <p:spPr>
          <a:xfrm>
            <a:off x="0" y="0"/>
            <a:ext cx="9144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pic>
        <p:nvPicPr>
          <p:cNvPr id="159" name="Picture 3" descr="Picture 3"/>
          <p:cNvPicPr>
            <a:picLocks noChangeAspect="1"/>
          </p:cNvPicPr>
          <p:nvPr/>
        </p:nvPicPr>
        <p:blipFill>
          <a:blip r:embed="rId3">
            <a:alphaModFix amt="40000"/>
          </a:blip>
          <a:srcRect l="4631" r="6368"/>
          <a:stretch>
            <a:fillRect/>
          </a:stretch>
        </p:blipFill>
        <p:spPr>
          <a:xfrm>
            <a:off x="19" y="10"/>
            <a:ext cx="9143981" cy="6857922"/>
          </a:xfrm>
          <a:prstGeom prst="rect">
            <a:avLst/>
          </a:prstGeom>
          <a:ln w="12700">
            <a:miter lim="400000"/>
          </a:ln>
        </p:spPr>
      </p:pic>
      <p:sp>
        <p:nvSpPr>
          <p:cNvPr id="160" name="TextBox 1"/>
          <p:cNvSpPr txBox="1"/>
          <p:nvPr/>
        </p:nvSpPr>
        <p:spPr>
          <a:xfrm>
            <a:off x="653219" y="447188"/>
            <a:ext cx="7837560" cy="9704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lvl1pPr defTabSz="457200">
              <a:spcBef>
                <a:spcPts val="600"/>
              </a:spcBef>
              <a:defRPr sz="3700" b="1">
                <a:solidFill>
                  <a:srgbClr val="FEFEFE"/>
                </a:solidFill>
              </a:defRPr>
            </a:lvl1pPr>
          </a:lstStyle>
          <a:p>
            <a:r>
              <a:t>Challenges of Carbon Economy</a:t>
            </a:r>
          </a:p>
        </p:txBody>
      </p:sp>
      <p:sp>
        <p:nvSpPr>
          <p:cNvPr id="161" name="TextBox 2"/>
          <p:cNvSpPr txBox="1"/>
          <p:nvPr/>
        </p:nvSpPr>
        <p:spPr>
          <a:xfrm>
            <a:off x="654337" y="2393874"/>
            <a:ext cx="7829906" cy="44634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marL="342900" indent="-342900" defTabSz="457200">
              <a:spcBef>
                <a:spcPts val="600"/>
              </a:spcBef>
              <a:buClr>
                <a:schemeClr val="accent1"/>
              </a:buClr>
              <a:buSzPct val="100000"/>
              <a:buChar char="❑"/>
              <a:defRPr sz="2800">
                <a:solidFill>
                  <a:srgbClr val="FFFFFF"/>
                </a:solidFill>
                <a:latin typeface="Times New Roman"/>
                <a:ea typeface="Times New Roman"/>
                <a:cs typeface="Times New Roman"/>
                <a:sym typeface="Times New Roman"/>
              </a:defRPr>
            </a:pPr>
            <a:r>
              <a:t>Subjective nature of Green IT that depends on the context and also on the personal motivation of the individual.</a:t>
            </a:r>
          </a:p>
          <a:p>
            <a:pPr marL="342900" indent="-342900" defTabSz="457200">
              <a:spcBef>
                <a:spcPts val="600"/>
              </a:spcBef>
              <a:buClr>
                <a:schemeClr val="accent1"/>
              </a:buClr>
              <a:buSzPct val="100000"/>
              <a:buChar char="❑"/>
              <a:defRPr sz="2800">
                <a:solidFill>
                  <a:srgbClr val="FFFFFF"/>
                </a:solidFill>
                <a:latin typeface="Times New Roman"/>
                <a:ea typeface="Times New Roman"/>
                <a:cs typeface="Times New Roman"/>
                <a:sym typeface="Times New Roman"/>
              </a:defRPr>
            </a:pPr>
            <a:r>
              <a:t>Lack of availability of substantial “winning stories”.</a:t>
            </a:r>
          </a:p>
          <a:p>
            <a:pPr marL="342900" indent="-342900" defTabSz="457200">
              <a:spcBef>
                <a:spcPts val="600"/>
              </a:spcBef>
              <a:buClr>
                <a:schemeClr val="accent1"/>
              </a:buClr>
              <a:buSzPct val="100000"/>
              <a:buChar char="❑"/>
              <a:defRPr sz="2800">
                <a:solidFill>
                  <a:srgbClr val="FFFFFF"/>
                </a:solidFill>
                <a:latin typeface="Times New Roman"/>
                <a:ea typeface="Times New Roman"/>
                <a:cs typeface="Times New Roman"/>
                <a:sym typeface="Times New Roman"/>
              </a:defRPr>
            </a:pPr>
            <a:r>
              <a:t>Skepticism from various sections of an organization including, occasionally, some part of the leadership</a:t>
            </a:r>
          </a:p>
          <a:p>
            <a:pPr defTabSz="457200">
              <a:spcBef>
                <a:spcPts val="600"/>
              </a:spcBef>
              <a:buClr>
                <a:schemeClr val="accent1"/>
              </a:buClr>
              <a:buSzPct val="100000"/>
              <a:buChar char=""/>
              <a:defRPr sz="2800">
                <a:solidFill>
                  <a:srgbClr val="FFFFFF"/>
                </a:solidFill>
                <a:latin typeface="Times New Roman"/>
                <a:ea typeface="Times New Roman"/>
                <a:cs typeface="Times New Roman"/>
                <a:sym typeface="Times New Roman"/>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3" name="Freeform 6"/>
          <p:cNvSpPr/>
          <p:nvPr/>
        </p:nvSpPr>
        <p:spPr>
          <a:xfrm>
            <a:off x="0" y="-1"/>
            <a:ext cx="9144001" cy="21859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18651"/>
                </a:lnTo>
                <a:lnTo>
                  <a:pt x="3536" y="18651"/>
                </a:lnTo>
                <a:lnTo>
                  <a:pt x="4211" y="21475"/>
                </a:lnTo>
                <a:lnTo>
                  <a:pt x="4271" y="21600"/>
                </a:lnTo>
                <a:lnTo>
                  <a:pt x="4312" y="21600"/>
                </a:lnTo>
                <a:lnTo>
                  <a:pt x="4331" y="21553"/>
                </a:lnTo>
                <a:lnTo>
                  <a:pt x="4369" y="21475"/>
                </a:lnTo>
                <a:lnTo>
                  <a:pt x="5044" y="18651"/>
                </a:lnTo>
                <a:lnTo>
                  <a:pt x="21600" y="18651"/>
                </a:lnTo>
                <a:lnTo>
                  <a:pt x="21600" y="0"/>
                </a:lnTo>
                <a:close/>
              </a:path>
            </a:pathLst>
          </a:custGeom>
          <a:blipFill>
            <a:blip r:embed="rId2"/>
          </a:blipFill>
          <a:ln cap="rnd">
            <a:solidFill>
              <a:schemeClr val="accent1"/>
            </a:solidFill>
          </a:ln>
        </p:spPr>
        <p:txBody>
          <a:bodyPr lIns="45719" rIns="45719"/>
          <a:lstStyle/>
          <a:p>
            <a:pPr>
              <a:defRPr>
                <a:solidFill>
                  <a:srgbClr val="FFFFFF"/>
                </a:solidFill>
              </a:defRPr>
            </a:pPr>
            <a:endParaRPr/>
          </a:p>
        </p:txBody>
      </p:sp>
      <p:sp>
        <p:nvSpPr>
          <p:cNvPr id="164" name="Rectangle 12"/>
          <p:cNvSpPr/>
          <p:nvPr/>
        </p:nvSpPr>
        <p:spPr>
          <a:xfrm>
            <a:off x="0" y="0"/>
            <a:ext cx="9144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pic>
        <p:nvPicPr>
          <p:cNvPr id="165" name="Picture 4" descr="Picture 4"/>
          <p:cNvPicPr>
            <a:picLocks noChangeAspect="1"/>
          </p:cNvPicPr>
          <p:nvPr/>
        </p:nvPicPr>
        <p:blipFill>
          <a:blip r:embed="rId3">
            <a:alphaModFix amt="40000"/>
          </a:blip>
          <a:srcRect l="2625" r="8374"/>
          <a:stretch>
            <a:fillRect/>
          </a:stretch>
        </p:blipFill>
        <p:spPr>
          <a:xfrm>
            <a:off x="19" y="10"/>
            <a:ext cx="9143981" cy="6857922"/>
          </a:xfrm>
          <a:prstGeom prst="rect">
            <a:avLst/>
          </a:prstGeom>
          <a:ln w="12700">
            <a:miter lim="400000"/>
          </a:ln>
        </p:spPr>
      </p:pic>
      <p:sp>
        <p:nvSpPr>
          <p:cNvPr id="166" name="TextBox 3"/>
          <p:cNvSpPr txBox="1"/>
          <p:nvPr/>
        </p:nvSpPr>
        <p:spPr>
          <a:xfrm>
            <a:off x="653219" y="447188"/>
            <a:ext cx="7837560" cy="9704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lvl1pPr defTabSz="457200">
              <a:spcBef>
                <a:spcPts val="600"/>
              </a:spcBef>
              <a:defRPr sz="3700" b="1">
                <a:solidFill>
                  <a:srgbClr val="FEFEFE"/>
                </a:solidFill>
              </a:defRPr>
            </a:lvl1pPr>
          </a:lstStyle>
          <a:p>
            <a:r>
              <a:t>Challenges of Carbon Economy</a:t>
            </a:r>
          </a:p>
        </p:txBody>
      </p:sp>
      <p:sp>
        <p:nvSpPr>
          <p:cNvPr id="167" name="TextBox 5"/>
          <p:cNvSpPr txBox="1"/>
          <p:nvPr/>
        </p:nvSpPr>
        <p:spPr>
          <a:xfrm>
            <a:off x="654337" y="2493008"/>
            <a:ext cx="7829906" cy="4135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marL="342900" indent="-342900" defTabSz="457200">
              <a:lnSpc>
                <a:spcPct val="90000"/>
              </a:lnSpc>
              <a:spcBef>
                <a:spcPts val="600"/>
              </a:spcBef>
              <a:buClr>
                <a:schemeClr val="accent1"/>
              </a:buClr>
              <a:buSzPct val="100000"/>
              <a:buChar char="➢"/>
              <a:defRPr sz="2400">
                <a:solidFill>
                  <a:srgbClr val="FFFFFF"/>
                </a:solidFill>
                <a:latin typeface="Times New Roman"/>
                <a:ea typeface="Times New Roman"/>
                <a:cs typeface="Times New Roman"/>
                <a:sym typeface="Times New Roman"/>
              </a:defRPr>
            </a:pPr>
            <a:r>
              <a:t>Lack of accountability on the part of staff for their own carbon emissions—perhaps due to lack of feedback. </a:t>
            </a:r>
          </a:p>
          <a:p>
            <a:pPr marL="342900" indent="-342900" defTabSz="457200">
              <a:lnSpc>
                <a:spcPct val="90000"/>
              </a:lnSpc>
              <a:spcBef>
                <a:spcPts val="600"/>
              </a:spcBef>
              <a:buClr>
                <a:schemeClr val="accent1"/>
              </a:buClr>
              <a:buSzPct val="100000"/>
              <a:buChar char="➢"/>
              <a:defRPr sz="2400">
                <a:solidFill>
                  <a:srgbClr val="FFFFFF"/>
                </a:solidFill>
                <a:latin typeface="Times New Roman"/>
                <a:ea typeface="Times New Roman"/>
                <a:cs typeface="Times New Roman"/>
                <a:sym typeface="Times New Roman"/>
              </a:defRPr>
            </a:pPr>
            <a:r>
              <a:t>Lack of overall industry experience in business transformation programs that are specifically aimed at Green IT.</a:t>
            </a:r>
          </a:p>
          <a:p>
            <a:pPr marL="342900" indent="-342900" defTabSz="457200">
              <a:lnSpc>
                <a:spcPct val="90000"/>
              </a:lnSpc>
              <a:spcBef>
                <a:spcPts val="600"/>
              </a:spcBef>
              <a:buClr>
                <a:schemeClr val="accent1"/>
              </a:buClr>
              <a:buSzPct val="100000"/>
              <a:buChar char="➢"/>
              <a:defRPr sz="2400">
                <a:solidFill>
                  <a:srgbClr val="FFFFFF"/>
                </a:solidFill>
                <a:latin typeface="Times New Roman"/>
                <a:ea typeface="Times New Roman"/>
                <a:cs typeface="Times New Roman"/>
                <a:sym typeface="Times New Roman"/>
              </a:defRPr>
            </a:pPr>
            <a:r>
              <a:t>Highly complex supply chain systems that include collaboration amongst multiple organizations— making it extremely challenging to implement environmental initiatives across the entire supply chain.</a:t>
            </a:r>
          </a:p>
          <a:p>
            <a:pPr marL="342900" indent="-342900" defTabSz="457200">
              <a:lnSpc>
                <a:spcPct val="90000"/>
              </a:lnSpc>
              <a:spcBef>
                <a:spcPts val="600"/>
              </a:spcBef>
              <a:buClr>
                <a:schemeClr val="accent1"/>
              </a:buClr>
              <a:buSzPct val="100000"/>
              <a:buChar char="➢"/>
              <a:defRPr sz="2400">
                <a:solidFill>
                  <a:srgbClr val="FFFFFF"/>
                </a:solidFill>
                <a:latin typeface="Times New Roman"/>
                <a:ea typeface="Times New Roman"/>
                <a:cs typeface="Times New Roman"/>
                <a:sym typeface="Times New Roman"/>
              </a:defRPr>
            </a:pPr>
            <a:r>
              <a:t>Operational requirements usually taking precedence over strategic approach to the environment.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9" name="Freeform 6"/>
          <p:cNvSpPr/>
          <p:nvPr/>
        </p:nvSpPr>
        <p:spPr>
          <a:xfrm>
            <a:off x="0" y="-1"/>
            <a:ext cx="9144001" cy="21859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18651"/>
                </a:lnTo>
                <a:lnTo>
                  <a:pt x="3536" y="18651"/>
                </a:lnTo>
                <a:lnTo>
                  <a:pt x="4211" y="21475"/>
                </a:lnTo>
                <a:lnTo>
                  <a:pt x="4271" y="21600"/>
                </a:lnTo>
                <a:lnTo>
                  <a:pt x="4312" y="21600"/>
                </a:lnTo>
                <a:lnTo>
                  <a:pt x="4331" y="21553"/>
                </a:lnTo>
                <a:lnTo>
                  <a:pt x="4369" y="21475"/>
                </a:lnTo>
                <a:lnTo>
                  <a:pt x="5044" y="18651"/>
                </a:lnTo>
                <a:lnTo>
                  <a:pt x="21600" y="18651"/>
                </a:lnTo>
                <a:lnTo>
                  <a:pt x="21600" y="0"/>
                </a:lnTo>
                <a:close/>
              </a:path>
            </a:pathLst>
          </a:custGeom>
          <a:blipFill>
            <a:blip r:embed="rId2"/>
          </a:blipFill>
          <a:ln cap="rnd">
            <a:solidFill>
              <a:schemeClr val="accent1"/>
            </a:solidFill>
          </a:ln>
        </p:spPr>
        <p:txBody>
          <a:bodyPr lIns="45719" rIns="45719"/>
          <a:lstStyle/>
          <a:p>
            <a:pPr>
              <a:defRPr>
                <a:solidFill>
                  <a:srgbClr val="FFFFFF"/>
                </a:solidFill>
              </a:defRPr>
            </a:pPr>
            <a:endParaRPr/>
          </a:p>
        </p:txBody>
      </p:sp>
      <p:sp>
        <p:nvSpPr>
          <p:cNvPr id="170" name="Rectangle 23"/>
          <p:cNvSpPr/>
          <p:nvPr/>
        </p:nvSpPr>
        <p:spPr>
          <a:xfrm>
            <a:off x="0" y="0"/>
            <a:ext cx="9144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pic>
        <p:nvPicPr>
          <p:cNvPr id="171" name="Picture 3" descr="Picture 3"/>
          <p:cNvPicPr>
            <a:picLocks noChangeAspect="1"/>
          </p:cNvPicPr>
          <p:nvPr/>
        </p:nvPicPr>
        <p:blipFill>
          <a:blip r:embed="rId3">
            <a:alphaModFix amt="40000"/>
          </a:blip>
          <a:srcRect l="9499" r="9501"/>
          <a:stretch>
            <a:fillRect/>
          </a:stretch>
        </p:blipFill>
        <p:spPr>
          <a:xfrm>
            <a:off x="20" y="10"/>
            <a:ext cx="9143980" cy="6857922"/>
          </a:xfrm>
          <a:prstGeom prst="rect">
            <a:avLst/>
          </a:prstGeom>
          <a:ln w="12700">
            <a:miter lim="400000"/>
          </a:ln>
        </p:spPr>
      </p:pic>
      <p:sp>
        <p:nvSpPr>
          <p:cNvPr id="172" name="TextBox 2"/>
          <p:cNvSpPr txBox="1"/>
          <p:nvPr/>
        </p:nvSpPr>
        <p:spPr>
          <a:xfrm>
            <a:off x="658637" y="644874"/>
            <a:ext cx="7832140" cy="12061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spAutoFit/>
          </a:bodyPr>
          <a:lstStyle>
            <a:lvl1pPr algn="ctr" defTabSz="457200">
              <a:lnSpc>
                <a:spcPct val="90000"/>
              </a:lnSpc>
              <a:spcBef>
                <a:spcPts val="600"/>
              </a:spcBef>
              <a:defRPr sz="4000" b="1">
                <a:solidFill>
                  <a:srgbClr val="FEFEFE"/>
                </a:solidFill>
                <a:latin typeface="Times New Roman"/>
                <a:ea typeface="Times New Roman"/>
                <a:cs typeface="Times New Roman"/>
                <a:sym typeface="Times New Roman"/>
              </a:defRPr>
            </a:lvl1pPr>
          </a:lstStyle>
          <a:p>
            <a:r>
              <a:t>Example of challenge in carbon economy</a:t>
            </a:r>
          </a:p>
        </p:txBody>
      </p:sp>
      <p:sp>
        <p:nvSpPr>
          <p:cNvPr id="173" name="TextBox 4"/>
          <p:cNvSpPr txBox="1"/>
          <p:nvPr/>
        </p:nvSpPr>
        <p:spPr>
          <a:xfrm>
            <a:off x="659753" y="2222287"/>
            <a:ext cx="7824491" cy="36365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algn="ctr" defTabSz="457200">
              <a:spcBef>
                <a:spcPts val="600"/>
              </a:spcBef>
              <a:defRPr sz="2800" b="1">
                <a:solidFill>
                  <a:srgbClr val="FFFFFF"/>
                </a:solidFill>
                <a:latin typeface="Times New Roman"/>
                <a:ea typeface="Times New Roman"/>
                <a:cs typeface="Times New Roman"/>
                <a:sym typeface="Times New Roman"/>
              </a:defRPr>
            </a:lvl1pPr>
          </a:lstStyle>
          <a:p>
            <a:r>
              <a:t>Carbon economies in the developing countries, are unlikely to respond to the carbon reduction challenge only through legislation or negotiations. In those direct enforcement by polluters an approach disdained by most economists, has been the most widely used method of pollution control.</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advAuto="0"/>
      <p:bldP spid="173"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75" name="Rectangle 21"/>
          <p:cNvSpPr/>
          <p:nvPr/>
        </p:nvSpPr>
        <p:spPr>
          <a:xfrm>
            <a:off x="0" y="0"/>
            <a:ext cx="9144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pic>
        <p:nvPicPr>
          <p:cNvPr id="176" name="Picture 4" descr="Picture 4"/>
          <p:cNvPicPr>
            <a:picLocks noChangeAspect="1"/>
          </p:cNvPicPr>
          <p:nvPr/>
        </p:nvPicPr>
        <p:blipFill>
          <a:blip r:embed="rId2">
            <a:alphaModFix amt="40000"/>
          </a:blip>
          <a:srcRect l="1" r="10998"/>
          <a:stretch>
            <a:fillRect/>
          </a:stretch>
        </p:blipFill>
        <p:spPr>
          <a:xfrm>
            <a:off x="19" y="10"/>
            <a:ext cx="9143981" cy="6857922"/>
          </a:xfrm>
          <a:prstGeom prst="rect">
            <a:avLst/>
          </a:prstGeom>
          <a:ln w="12700">
            <a:miter lim="400000"/>
          </a:ln>
        </p:spPr>
      </p:pic>
      <p:sp>
        <p:nvSpPr>
          <p:cNvPr id="177" name="Title 1"/>
          <p:cNvSpPr txBox="1">
            <a:spLocks noGrp="1"/>
          </p:cNvSpPr>
          <p:nvPr>
            <p:ph type="title"/>
          </p:nvPr>
        </p:nvSpPr>
        <p:spPr>
          <a:xfrm>
            <a:off x="612917" y="198004"/>
            <a:ext cx="7923580" cy="1219634"/>
          </a:xfrm>
          <a:prstGeom prst="rect">
            <a:avLst/>
          </a:prstGeom>
          <a:effectLst/>
        </p:spPr>
        <p:txBody>
          <a:bodyPr/>
          <a:lstStyle>
            <a:lvl1pPr algn="ctr">
              <a:lnSpc>
                <a:spcPct val="90000"/>
              </a:lnSpc>
              <a:defRPr>
                <a:solidFill>
                  <a:srgbClr val="FFFFFF"/>
                </a:solidFill>
                <a:latin typeface="Times New Roman"/>
                <a:ea typeface="Times New Roman"/>
                <a:cs typeface="Times New Roman"/>
                <a:sym typeface="Times New Roman"/>
              </a:defRPr>
            </a:lvl1pPr>
          </a:lstStyle>
          <a:p>
            <a:r>
              <a:t>How to tackle challenges of Carbon Economy</a:t>
            </a:r>
          </a:p>
        </p:txBody>
      </p:sp>
      <p:sp>
        <p:nvSpPr>
          <p:cNvPr id="178" name="Content Placeholder 2"/>
          <p:cNvSpPr txBox="1">
            <a:spLocks noGrp="1"/>
          </p:cNvSpPr>
          <p:nvPr>
            <p:ph type="body" idx="1"/>
          </p:nvPr>
        </p:nvSpPr>
        <p:spPr>
          <a:xfrm>
            <a:off x="614033" y="2222287"/>
            <a:ext cx="7915931" cy="3636512"/>
          </a:xfrm>
          <a:prstGeom prst="rect">
            <a:avLst/>
          </a:prstGeom>
        </p:spPr>
        <p:txBody>
          <a:bodyPr/>
          <a:lstStyle/>
          <a:p>
            <a:pPr>
              <a:defRPr sz="2800">
                <a:latin typeface="Times New Roman"/>
                <a:ea typeface="Times New Roman"/>
                <a:cs typeface="Times New Roman"/>
                <a:sym typeface="Times New Roman"/>
              </a:defRPr>
            </a:pPr>
            <a:r>
              <a:t>Challenge associated with the subjective nature of Green IT, which has to deal with both individual and collective attitude of the organisation, requires significant effort in education and training, internal promotion of the initiative, and creating and sustaining an ongoing atmosphere of environment responsibility.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iterate>
                                    <p:tmAbs val="0"/>
                                  </p:iterate>
                                  <p:childTnLst>
                                    <p:set>
                                      <p:cBhvr>
                                        <p:cTn id="10" fill="hold"/>
                                        <p:tgtEl>
                                          <p:spTgt spid="178">
                                            <p:bg/>
                                          </p:spTgt>
                                        </p:tgtEl>
                                        <p:attrNameLst>
                                          <p:attrName>style.visibility</p:attrName>
                                        </p:attrNameLst>
                                      </p:cBhvr>
                                      <p:to>
                                        <p:strVal val="visible"/>
                                      </p:to>
                                    </p:set>
                                    <p:anim calcmode="lin" valueType="num">
                                      <p:cBhvr>
                                        <p:cTn id="11" dur="1000" fill="hold"/>
                                        <p:tgtEl>
                                          <p:spTgt spid="178">
                                            <p:bg/>
                                          </p:spTgt>
                                        </p:tgtEl>
                                        <p:attrNameLst>
                                          <p:attrName>ppt_x</p:attrName>
                                        </p:attrNameLst>
                                      </p:cBhvr>
                                      <p:tavLst>
                                        <p:tav tm="0">
                                          <p:val>
                                            <p:strVal val="#ppt_x"/>
                                          </p:val>
                                        </p:tav>
                                        <p:tav tm="100000">
                                          <p:val>
                                            <p:strVal val="#ppt_x"/>
                                          </p:val>
                                        </p:tav>
                                      </p:tavLst>
                                    </p:anim>
                                    <p:anim calcmode="lin" valueType="num">
                                      <p:cBhvr>
                                        <p:cTn id="12" dur="1000" fill="hold"/>
                                        <p:tgtEl>
                                          <p:spTgt spid="178">
                                            <p:bg/>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iterate>
                                    <p:tmAbs val="0"/>
                                  </p:iterate>
                                  <p:childTnLst>
                                    <p:set>
                                      <p:cBhvr>
                                        <p:cTn id="14" fill="hold"/>
                                        <p:tgtEl>
                                          <p:spTgt spid="178">
                                            <p:txEl>
                                              <p:pRg st="0" end="0"/>
                                            </p:txEl>
                                          </p:spTgt>
                                        </p:tgtEl>
                                        <p:attrNameLst>
                                          <p:attrName>style.visibility</p:attrName>
                                        </p:attrNameLst>
                                      </p:cBhvr>
                                      <p:to>
                                        <p:strVal val="visible"/>
                                      </p:to>
                                    </p:set>
                                    <p:anim calcmode="lin" valueType="num">
                                      <p:cBhvr>
                                        <p:cTn id="15" dur="1000" fill="hold"/>
                                        <p:tgtEl>
                                          <p:spTgt spid="17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7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animBg="1" advAuto="0"/>
      <p:bldP spid="178" grpId="0" build="p" animBg="1" advAuto="0"/>
    </p:bldLst>
  </p:timing>
</p:sld>
</file>

<file path=ppt/theme/theme1.xml><?xml version="1.0" encoding="utf-8"?>
<a:theme xmlns:a="http://schemas.openxmlformats.org/drawingml/2006/main" name="Quotable">
  <a:themeElements>
    <a:clrScheme name="Quotable">
      <a:dk1>
        <a:srgbClr val="000000"/>
      </a:dk1>
      <a:lt1>
        <a:srgbClr val="212121"/>
      </a:lt1>
      <a:dk2>
        <a:srgbClr val="A7A7A7"/>
      </a:dk2>
      <a:lt2>
        <a:srgbClr val="535353"/>
      </a:lt2>
      <a:accent1>
        <a:srgbClr val="00C6BB"/>
      </a:accent1>
      <a:accent2>
        <a:srgbClr val="6FEBA0"/>
      </a:accent2>
      <a:accent3>
        <a:srgbClr val="B6DF5E"/>
      </a:accent3>
      <a:accent4>
        <a:srgbClr val="EFB251"/>
      </a:accent4>
      <a:accent5>
        <a:srgbClr val="EF755F"/>
      </a:accent5>
      <a:accent6>
        <a:srgbClr val="ED515C"/>
      </a:accent6>
      <a:hlink>
        <a:srgbClr val="0000FF"/>
      </a:hlink>
      <a:folHlink>
        <a:srgbClr val="FF00FF"/>
      </a:folHlink>
    </a:clrScheme>
    <a:fontScheme name="Quotable">
      <a:majorFont>
        <a:latin typeface="Helvetica"/>
        <a:ea typeface="Helvetica"/>
        <a:cs typeface="Helvetica"/>
      </a:majorFont>
      <a:minorFont>
        <a:latin typeface="Century Gothic"/>
        <a:ea typeface="Century Gothic"/>
        <a:cs typeface="Century Gothic"/>
      </a:minorFont>
    </a:fontScheme>
    <a:fmtScheme name="Quotab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Quotable">
  <a:themeElements>
    <a:clrScheme name="Quotable">
      <a:dk1>
        <a:srgbClr val="000000"/>
      </a:dk1>
      <a:lt1>
        <a:srgbClr val="FFFFFF"/>
      </a:lt1>
      <a:dk2>
        <a:srgbClr val="A7A7A7"/>
      </a:dk2>
      <a:lt2>
        <a:srgbClr val="535353"/>
      </a:lt2>
      <a:accent1>
        <a:srgbClr val="00C6BB"/>
      </a:accent1>
      <a:accent2>
        <a:srgbClr val="6FEBA0"/>
      </a:accent2>
      <a:accent3>
        <a:srgbClr val="B6DF5E"/>
      </a:accent3>
      <a:accent4>
        <a:srgbClr val="EFB251"/>
      </a:accent4>
      <a:accent5>
        <a:srgbClr val="EF755F"/>
      </a:accent5>
      <a:accent6>
        <a:srgbClr val="ED515C"/>
      </a:accent6>
      <a:hlink>
        <a:srgbClr val="0000FF"/>
      </a:hlink>
      <a:folHlink>
        <a:srgbClr val="FF00FF"/>
      </a:folHlink>
    </a:clrScheme>
    <a:fontScheme name="Quotable">
      <a:majorFont>
        <a:latin typeface="Helvetica"/>
        <a:ea typeface="Helvetica"/>
        <a:cs typeface="Helvetica"/>
      </a:majorFont>
      <a:minorFont>
        <a:latin typeface="Century Gothic"/>
        <a:ea typeface="Century Gothic"/>
        <a:cs typeface="Century Gothic"/>
      </a:minorFont>
    </a:fontScheme>
    <a:fmtScheme name="Quotab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Quotable</vt:lpstr>
      <vt:lpstr>Challenges of Carbon Economy</vt:lpstr>
      <vt:lpstr>PowerPoint Presentation</vt:lpstr>
      <vt:lpstr>Introduction to Carbon Economy</vt:lpstr>
      <vt:lpstr>PowerPoint Presentation</vt:lpstr>
      <vt:lpstr>PowerPoint Presentation</vt:lpstr>
      <vt:lpstr>PowerPoint Presentation</vt:lpstr>
      <vt:lpstr>PowerPoint Presentation</vt:lpstr>
      <vt:lpstr>PowerPoint Presentation</vt:lpstr>
      <vt:lpstr>How to tackle challenges of Carbon Economy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Carbon Economy</dc:title>
  <cp:lastModifiedBy>Prince .</cp:lastModifiedBy>
  <cp:revision>3</cp:revision>
  <dcterms:modified xsi:type="dcterms:W3CDTF">2022-10-19T09:28:34Z</dcterms:modified>
</cp:coreProperties>
</file>