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3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0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54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4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4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8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5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1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9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2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02F1-8EF4-019C-2A46-2A3D048B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926" y="3011905"/>
            <a:ext cx="9144000" cy="3592512"/>
          </a:xfrm>
        </p:spPr>
        <p:txBody>
          <a:bodyPr>
            <a:noAutofit/>
          </a:bodyPr>
          <a:lstStyle/>
          <a:p>
            <a:r>
              <a:rPr lang="en-IN" b="1" i="1" dirty="0">
                <a:latin typeface="+mn-lt"/>
              </a:rPr>
              <a:t>Context sensitivity and automation in green it measure</a:t>
            </a:r>
            <a:br>
              <a:rPr lang="en-IN" b="1" i="1" dirty="0"/>
            </a:br>
            <a:br>
              <a:rPr lang="en-IN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603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0231-7D82-D8C5-45EC-B8B5EBF4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Sensitivity and Automation in Green IT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3445-54B6-A9BA-14DA-9DACC013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entury Gothic" panose="020B0502020202020204" pitchFamily="34" charset="0"/>
              </a:rPr>
              <a:t>In this concluding section of this chapter, the importance of automation in Green IT measures and the context-sensitive nature of these measurements are discussed.</a:t>
            </a:r>
            <a:r>
              <a:rPr lang="en-IN" dirty="0"/>
              <a:t>
</a:t>
            </a:r>
            <a:r>
              <a:rPr lang="en-IN" sz="1800" b="0" i="0" u="none" strike="noStrike" baseline="0" dirty="0">
                <a:latin typeface="AGaramondPro-Regular"/>
              </a:rPr>
              <a:t>Automation assists in measuring </a:t>
            </a:r>
            <a:r>
              <a:rPr lang="en-US" sz="1800" b="0" i="0" u="none" strike="noStrike" baseline="0" dirty="0">
                <a:latin typeface="AGaramondPro-Regular"/>
              </a:rPr>
              <a:t>and monitoring of emissions in real time.</a:t>
            </a:r>
            <a:r>
              <a:rPr lang="en-IN" dirty="0"/>
              <a:t>
</a:t>
            </a:r>
            <a:r>
              <a:rPr lang="en-US" sz="1800" b="0" i="0" u="none" strike="noStrike" baseline="0" dirty="0">
                <a:latin typeface="AGaramondPro-Regular"/>
              </a:rPr>
              <a:t>Ā is </a:t>
            </a:r>
            <a:r>
              <a:rPr lang="en-US" sz="1800" b="0" i="0" u="none" strike="noStrike" baseline="0" dirty="0" err="1">
                <a:latin typeface="AGaramondPro-Regular"/>
              </a:rPr>
              <a:t>is</a:t>
            </a:r>
            <a:r>
              <a:rPr lang="en-US" sz="1800" b="0" i="0" u="none" strike="noStrike" baseline="0" dirty="0">
                <a:latin typeface="AGaramondPro-Regular"/>
              </a:rPr>
              <a:t> usually accomplished by means of smart meters at the data collection end of the Carbon Emissions Management Software (CEMS).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0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8351-D00B-B7B7-A6C7-73509698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Smart meters record and report on the carbon emissions from </a:t>
            </a:r>
            <a:r>
              <a:rPr lang="en-IN" dirty="0" err="1"/>
              <a:t>equipments</a:t>
            </a:r>
            <a:r>
              <a:rPr lang="en-IN" dirty="0"/>
              <a:t> and operations. </a:t>
            </a:r>
          </a:p>
          <a:p>
            <a:r>
              <a:rPr lang="en-IN" dirty="0"/>
              <a:t>Ā e carbon emissions data from these meters are used by CEMS to </a:t>
            </a:r>
            <a:r>
              <a:rPr lang="en-IN" dirty="0" err="1"/>
              <a:t>analyze</a:t>
            </a:r>
            <a:r>
              <a:rPr lang="en-IN" dirty="0"/>
              <a:t>, plot trends, and provide alerts to the workers and the leaders in terms of emission and potential actions. </a:t>
            </a:r>
          </a:p>
          <a:p>
            <a:pPr algn="l"/>
            <a:r>
              <a:rPr lang="en-IN" sz="1800" b="0" i="0" u="none" strike="noStrike" baseline="0" dirty="0">
                <a:latin typeface="AGaramondPro-Regular"/>
              </a:rPr>
              <a:t>In addition, web services </a:t>
            </a:r>
            <a:r>
              <a:rPr lang="en-US" sz="1800" b="0" i="0" u="none" strike="noStrike" baseline="0" dirty="0">
                <a:latin typeface="AGaramondPro-Regular"/>
              </a:rPr>
              <a:t>from regulatory bodies, SaaS (software as a service), and mobile technologies also play a positive role in the automation of carbon measurements as they enable integration of systems and services that measure and monitor emissions.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082EB3-2051-C0EA-A9EC-60A71099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Context Sensitivity and Automation in Green IT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4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A00B-37D5-1C71-CCAD-B7C0D156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GaramondPro-Regular"/>
              </a:rPr>
              <a:t>For example, mobile devices can be used to collect carbon data from remote and mobile locations.</a:t>
            </a:r>
          </a:p>
          <a:p>
            <a:pPr algn="l"/>
            <a:r>
              <a:rPr lang="en-US" dirty="0">
                <a:latin typeface="AGaramondPro-Regular"/>
              </a:rPr>
              <a:t>M</a:t>
            </a:r>
            <a:r>
              <a:rPr lang="en-US" sz="1800" b="0" i="0" u="none" strike="noStrike" baseline="0" dirty="0">
                <a:latin typeface="AGaramondPro-Regular"/>
              </a:rPr>
              <a:t>obile user devices can provide instantaneous feedback to users in terms of their carbon ratings; and web services pick up changes to regulations on an </a:t>
            </a:r>
            <a:r>
              <a:rPr lang="en-IN" sz="1800" b="0" i="0" u="none" strike="noStrike" baseline="0" dirty="0">
                <a:latin typeface="AGaramondPro-Regular"/>
              </a:rPr>
              <a:t>instantaneous basis.</a:t>
            </a:r>
            <a:endParaRPr lang="en-IN" dirty="0"/>
          </a:p>
          <a:p>
            <a:r>
              <a:rPr lang="en-US" sz="1800" b="0" i="0" u="none" strike="noStrike" baseline="0" dirty="0">
                <a:latin typeface="AGaramondPro-Regular"/>
              </a:rPr>
              <a:t>A well designed CEMS can also be subjected to audits and </a:t>
            </a:r>
            <a:r>
              <a:rPr lang="en-US" sz="1800" b="0" i="0" u="none" strike="noStrike" baseline="0" dirty="0" err="1">
                <a:latin typeface="AGaramondPro-Regular"/>
              </a:rPr>
              <a:t>certifi</a:t>
            </a:r>
            <a:r>
              <a:rPr lang="en-US" sz="1800" b="0" i="0" u="none" strike="noStrike" baseline="0" dirty="0">
                <a:latin typeface="AGaramondPro-Regular"/>
              </a:rPr>
              <a:t> cation.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F7482-F7FB-0E47-B3A4-ECE6FD27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Context Sensitivity and Automation in Green IT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5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A00B-37D5-1C71-CCAD-B7C0D156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Ā is will enable cross-organizational comparisons on carbon performance, as also pave way for carbon credits and their trading. </a:t>
            </a:r>
          </a:p>
          <a:p>
            <a:r>
              <a:rPr lang="en-IN" dirty="0"/>
              <a:t>Ā e resultant environmentally responsible business “ecosystem” can have a snowball eff </a:t>
            </a:r>
            <a:r>
              <a:rPr lang="en-IN" dirty="0" err="1"/>
              <a:t>ect</a:t>
            </a:r>
            <a:r>
              <a:rPr lang="en-IN" dirty="0"/>
              <a:t> on many other business partners.</a:t>
            </a:r>
          </a:p>
          <a:p>
            <a:pPr algn="l"/>
            <a:r>
              <a:rPr lang="en-US" sz="1800" b="0" i="0" u="none" strike="noStrike" baseline="0" dirty="0">
                <a:latin typeface="AGaramondPro-Regular"/>
              </a:rPr>
              <a:t>One of the challenges of current carbon measurements arise from the context-sensitive nature </a:t>
            </a:r>
            <a:r>
              <a:rPr lang="en-IN" sz="1800" b="0" i="0" u="none" strike="noStrike" baseline="0" dirty="0">
                <a:latin typeface="AGaramondPro-Regular"/>
              </a:rPr>
              <a:t>of these measures.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A6D255-FDE8-3E2A-8A2E-975CB3CA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Context Sensitivity and Automation in Green IT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D0EE-AC35-54F7-F00D-7B658157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GaramondPro-Regular"/>
              </a:rPr>
              <a:t>Ā is context sensitivity extends from the </a:t>
            </a:r>
            <a:r>
              <a:rPr lang="en-US" sz="1800" b="0" i="0" u="none" strike="noStrike" baseline="0" dirty="0" err="1">
                <a:latin typeface="AGaramondPro-Regular"/>
              </a:rPr>
              <a:t>specifi</a:t>
            </a:r>
            <a:r>
              <a:rPr lang="en-US" sz="1800" b="0" i="0" u="none" strike="noStrike" baseline="0" dirty="0">
                <a:latin typeface="AGaramondPro-Regular"/>
              </a:rPr>
              <a:t> c nuances of an organization, its size, its physical location, and also its industrial sector (NGERS).</a:t>
            </a:r>
            <a:endParaRPr lang="en-IN" sz="1800" b="0" i="0" u="none" strike="noStrike" baseline="0" dirty="0">
              <a:latin typeface="AGaramondPro-Regular"/>
            </a:endParaRPr>
          </a:p>
          <a:p>
            <a:pPr algn="l"/>
            <a:r>
              <a:rPr lang="en-IN" sz="1800" b="0" i="0" u="none" strike="noStrike" baseline="0" dirty="0">
                <a:latin typeface="AGaramondPro-Regular"/>
              </a:rPr>
              <a:t>For example, the transport </a:t>
            </a:r>
            <a:r>
              <a:rPr lang="en-US" sz="1800" b="0" i="0" u="none" strike="noStrike" baseline="0" dirty="0">
                <a:latin typeface="AGaramondPro-Regular"/>
              </a:rPr>
              <a:t>sector would be focused on the combustion of fuel and its direct carbon generation, whereas a peripheral manufacturer will be equally keen to ascertain the e-waste disposal metrics.</a:t>
            </a:r>
          </a:p>
          <a:p>
            <a:pPr algn="l"/>
            <a:r>
              <a:rPr lang="en-IN" sz="1800" b="0" i="0" u="none" strike="noStrike" baseline="0" dirty="0">
                <a:latin typeface="AGaramondPro-Regular"/>
              </a:rPr>
              <a:t>Industries </a:t>
            </a:r>
            <a:r>
              <a:rPr lang="en-US" sz="1800" b="0" i="0" u="none" strike="noStrike" baseline="0" dirty="0">
                <a:latin typeface="AGaramondPro-Regular"/>
              </a:rPr>
              <a:t>such as agriculture and mining have their own unique criteria which need to be incorporated in </a:t>
            </a:r>
            <a:r>
              <a:rPr lang="en-IN" sz="1800" b="0" i="0" u="none" strike="noStrike" baseline="0" dirty="0">
                <a:latin typeface="AGaramondPro-Regular"/>
              </a:rPr>
              <a:t>the metrics.</a:t>
            </a:r>
          </a:p>
          <a:p>
            <a:pPr algn="l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B8C80B-11F4-0ABB-7A3F-B09FD303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Context Sensitivity and Automation in Green IT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150A-415C-6410-C5F3-D55BB8DF4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834" y="2891303"/>
            <a:ext cx="8825658" cy="107539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38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AGaramondPro-Regular</vt:lpstr>
      <vt:lpstr>Arial</vt:lpstr>
      <vt:lpstr>Century Gothic</vt:lpstr>
      <vt:lpstr>Wingdings 3</vt:lpstr>
      <vt:lpstr>Ion Boardroom</vt:lpstr>
      <vt:lpstr>Context sensitivity and automation in green it measure  </vt:lpstr>
      <vt:lpstr>Context Sensitivity and Automation in Green IT measures</vt:lpstr>
      <vt:lpstr>Context Sensitivity and Automation in Green IT measures</vt:lpstr>
      <vt:lpstr>Context Sensitivity and Automation in Green IT measures</vt:lpstr>
      <vt:lpstr>Context Sensitivity and Automation in Green IT measures</vt:lpstr>
      <vt:lpstr>Context Sensitivity and Automation in Green IT measures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sensitivity and automation in green it measure</dc:title>
  <dc:creator>919326414081</dc:creator>
  <cp:lastModifiedBy>satyam sharma</cp:lastModifiedBy>
  <cp:revision>2</cp:revision>
  <dcterms:created xsi:type="dcterms:W3CDTF">2022-09-07T18:20:58Z</dcterms:created>
  <dcterms:modified xsi:type="dcterms:W3CDTF">2022-09-25T15:59:44Z</dcterms:modified>
</cp:coreProperties>
</file>