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CE268B-9CDA-43A6-A5E2-4907F3823A6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9C8EFE-4B14-46F8-9235-6425081E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268B-9CDA-43A6-A5E2-4907F3823A6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8EFE-4B14-46F8-9235-6425081E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7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CE268B-9CDA-43A6-A5E2-4907F3823A6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9C8EFE-4B14-46F8-9235-6425081E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268B-9CDA-43A6-A5E2-4907F3823A6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29C8EFE-4B14-46F8-9235-6425081E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0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CE268B-9CDA-43A6-A5E2-4907F3823A6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9C8EFE-4B14-46F8-9235-6425081E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268B-9CDA-43A6-A5E2-4907F3823A6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8EFE-4B14-46F8-9235-6425081E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268B-9CDA-43A6-A5E2-4907F3823A6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8EFE-4B14-46F8-9235-6425081E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268B-9CDA-43A6-A5E2-4907F3823A6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8EFE-4B14-46F8-9235-6425081ED0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8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268B-9CDA-43A6-A5E2-4907F3823A6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8EFE-4B14-46F8-9235-6425081E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1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CE268B-9CDA-43A6-A5E2-4907F3823A6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9C8EFE-4B14-46F8-9235-6425081E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268B-9CDA-43A6-A5E2-4907F3823A6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8EFE-4B14-46F8-9235-6425081E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9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0CE268B-9CDA-43A6-A5E2-4907F3823A65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29C8EFE-4B14-46F8-9235-6425081ED0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50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Green IT Business Dimensions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3200" dirty="0" smtClean="0"/>
              <a:t>Dimension Process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3200" dirty="0" smtClean="0"/>
              <a:t>Dimension People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120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Green IT Business Dimensions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Factors that changes or transforms organization</a:t>
            </a:r>
          </a:p>
          <a:p>
            <a:r>
              <a:rPr lang="en-US" sz="3600" dirty="0" smtClean="0"/>
              <a:t>These Factors Consists :</a:t>
            </a:r>
          </a:p>
          <a:p>
            <a:pPr lvl="1"/>
            <a:r>
              <a:rPr lang="en-US" sz="2000" dirty="0" smtClean="0"/>
              <a:t>Economy</a:t>
            </a:r>
          </a:p>
          <a:p>
            <a:pPr lvl="1"/>
            <a:r>
              <a:rPr lang="en-US" sz="2000" dirty="0" smtClean="0"/>
              <a:t>Technologies</a:t>
            </a:r>
          </a:p>
          <a:p>
            <a:pPr lvl="1"/>
            <a:r>
              <a:rPr lang="en-US" sz="2000" dirty="0" smtClean="0"/>
              <a:t>Processes</a:t>
            </a:r>
          </a:p>
          <a:p>
            <a:pPr lvl="1"/>
            <a:r>
              <a:rPr lang="en-US" sz="2000" dirty="0" smtClean="0"/>
              <a:t>People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76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2" y="714703"/>
            <a:ext cx="8785064" cy="578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Dimension :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“how” things are done within an organization</a:t>
            </a:r>
          </a:p>
          <a:p>
            <a:r>
              <a:rPr lang="en-US" sz="2400" dirty="0" smtClean="0"/>
              <a:t>Most visible one and used to judge level of ecological responsibility</a:t>
            </a:r>
          </a:p>
          <a:p>
            <a:r>
              <a:rPr lang="en-US" sz="2400" dirty="0" smtClean="0"/>
              <a:t>Key elements are Green BPM, Collaborative business process optimization and reporting (with metrics)</a:t>
            </a:r>
            <a:endParaRPr lang="en-US" sz="2400" dirty="0"/>
          </a:p>
          <a:p>
            <a:r>
              <a:rPr lang="en-US" sz="2400" dirty="0" smtClean="0"/>
              <a:t>Green BPM made up of Process Management and Process Reengineering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09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Dimension : Processes(cont.)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Process reengineering : Fundamental Rethinking and Redesign of processes to achieve improvements</a:t>
            </a:r>
          </a:p>
          <a:p>
            <a:r>
              <a:rPr lang="en-US" sz="2400" dirty="0" smtClean="0"/>
              <a:t>Studies and optimizes to improve green credentials</a:t>
            </a:r>
          </a:p>
          <a:p>
            <a:r>
              <a:rPr lang="en-US" sz="2400" dirty="0" smtClean="0"/>
              <a:t>Maintenance process and precautionary action can help in reducing carbon generation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12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Dimension :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Depends on individual employee and customer making it more complex of all.</a:t>
            </a:r>
          </a:p>
          <a:p>
            <a:r>
              <a:rPr lang="en-US" sz="2400" dirty="0" smtClean="0"/>
              <a:t>studied to in great depths, focuses on attitudes of individuals and environment</a:t>
            </a:r>
          </a:p>
          <a:p>
            <a:r>
              <a:rPr lang="en-US" sz="2400" dirty="0" smtClean="0"/>
              <a:t>Best driven from the top of organization to grass-root level </a:t>
            </a:r>
          </a:p>
          <a:p>
            <a:r>
              <a:rPr lang="en-US" sz="2400" dirty="0" smtClean="0"/>
              <a:t>Involving Senior management in early stage of green initiative is vital</a:t>
            </a:r>
          </a:p>
          <a:p>
            <a:r>
              <a:rPr lang="en-US" sz="2400" dirty="0" smtClean="0"/>
              <a:t>Key work is to making stakeholders aware of importance of initiative and promoting it</a:t>
            </a:r>
          </a:p>
          <a:p>
            <a:r>
              <a:rPr lang="en-US" sz="2400" dirty="0" smtClean="0"/>
              <a:t>major differentiator between two organizations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69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956442"/>
            <a:ext cx="9144000" cy="9454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 !!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99227" y="3483418"/>
            <a:ext cx="10993546" cy="783782"/>
          </a:xfrm>
        </p:spPr>
        <p:txBody>
          <a:bodyPr>
            <a:normAutofit fontScale="77500" lnSpcReduction="20000"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CCFFFF"/>
                </a:solidFill>
              </a:rPr>
              <a:t>Shubham</a:t>
            </a:r>
            <a:r>
              <a:rPr lang="en-US" dirty="0" smtClean="0">
                <a:solidFill>
                  <a:srgbClr val="CCFFFF"/>
                </a:solidFill>
              </a:rPr>
              <a:t> </a:t>
            </a:r>
            <a:r>
              <a:rPr lang="en-US" dirty="0" err="1" smtClean="0">
                <a:solidFill>
                  <a:srgbClr val="CCFFFF"/>
                </a:solidFill>
              </a:rPr>
              <a:t>pawar</a:t>
            </a:r>
            <a:r>
              <a:rPr lang="en-US" dirty="0" smtClean="0">
                <a:solidFill>
                  <a:srgbClr val="CCFFFF"/>
                </a:solidFill>
              </a:rPr>
              <a:t> (</a:t>
            </a:r>
            <a:r>
              <a:rPr lang="en-US" dirty="0" smtClean="0">
                <a:solidFill>
                  <a:srgbClr val="CCFFFF"/>
                </a:solidFill>
              </a:rPr>
              <a:t>256)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CCFFFF"/>
                </a:solidFill>
              </a:rPr>
              <a:t>Suraj</a:t>
            </a:r>
            <a:r>
              <a:rPr lang="en-US" dirty="0" smtClean="0">
                <a:solidFill>
                  <a:srgbClr val="CCFFFF"/>
                </a:solidFill>
              </a:rPr>
              <a:t> </a:t>
            </a:r>
            <a:r>
              <a:rPr lang="en-US" dirty="0" err="1" smtClean="0">
                <a:solidFill>
                  <a:srgbClr val="CCFFFF"/>
                </a:solidFill>
              </a:rPr>
              <a:t>pawar</a:t>
            </a:r>
            <a:r>
              <a:rPr lang="en-US" dirty="0" smtClean="0">
                <a:solidFill>
                  <a:srgbClr val="CCFFFF"/>
                </a:solidFill>
              </a:rPr>
              <a:t> (267)</a:t>
            </a:r>
            <a:endParaRPr lang="en-US" dirty="0" smtClean="0">
              <a:solidFill>
                <a:srgbClr val="CCFFFF"/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CCFFFF"/>
                </a:solidFill>
              </a:rPr>
              <a:t>Shubham</a:t>
            </a:r>
            <a:r>
              <a:rPr lang="en-US" dirty="0" smtClean="0">
                <a:solidFill>
                  <a:srgbClr val="CCFFFF"/>
                </a:solidFill>
              </a:rPr>
              <a:t> </a:t>
            </a:r>
            <a:r>
              <a:rPr lang="en-US" dirty="0" err="1" smtClean="0">
                <a:solidFill>
                  <a:srgbClr val="CCFFFF"/>
                </a:solidFill>
              </a:rPr>
              <a:t>Surve</a:t>
            </a:r>
            <a:r>
              <a:rPr lang="en-US" dirty="0" smtClean="0">
                <a:solidFill>
                  <a:srgbClr val="CCFFFF"/>
                </a:solidFill>
              </a:rPr>
              <a:t> (273)</a:t>
            </a:r>
            <a:endParaRPr lang="en-US" dirty="0">
              <a:solidFill>
                <a:srgbClr val="CC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109</TotalTime>
  <Words>196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</vt:lpstr>
      <vt:lpstr>Green IT Business Dimensions</vt:lpstr>
      <vt:lpstr>Green IT Business Dimensions </vt:lpstr>
      <vt:lpstr>PowerPoint Presentation</vt:lpstr>
      <vt:lpstr>Dimension : Processes</vt:lpstr>
      <vt:lpstr>Dimension : Processes(cont.)</vt:lpstr>
      <vt:lpstr>Dimension : People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IT Business Dimensions</dc:title>
  <dc:creator>Microsoft account</dc:creator>
  <cp:lastModifiedBy>Microsoft account</cp:lastModifiedBy>
  <cp:revision>12</cp:revision>
  <dcterms:created xsi:type="dcterms:W3CDTF">2022-08-25T16:26:56Z</dcterms:created>
  <dcterms:modified xsi:type="dcterms:W3CDTF">2022-08-28T05:30:12Z</dcterms:modified>
</cp:coreProperties>
</file>