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F49AD-A871-429A-92BC-83B45AEAF22D}">
  <a:tblStyle styleId="{3CAF49AD-A871-429A-92BC-83B45AEAF2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703065" y="6430587"/>
            <a:ext cx="172529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520232" y="685800"/>
            <a:ext cx="3095145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784600" y="685801"/>
            <a:ext cx="4525781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520232" y="2709053"/>
            <a:ext cx="3095146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514351" y="685800"/>
            <a:ext cx="440817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/>
          <p:nvPr>
            <p:ph idx="2" type="pic"/>
          </p:nvPr>
        </p:nvSpPr>
        <p:spPr>
          <a:xfrm>
            <a:off x="5147740" y="1"/>
            <a:ext cx="3162641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514351" y="2709053"/>
            <a:ext cx="440817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514350" y="4106333"/>
            <a:ext cx="7796031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514351" y="685800"/>
            <a:ext cx="7794385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14335" y="4702923"/>
            <a:ext cx="7796046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514351" y="685801"/>
            <a:ext cx="7797677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14335" y="4106333"/>
            <a:ext cx="7796047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41299" y="685800"/>
            <a:ext cx="7143765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62698" y="3610032"/>
            <a:ext cx="6500967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51" y="4106334"/>
            <a:ext cx="779766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514351" y="1723855"/>
            <a:ext cx="779603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14351" y="4247468"/>
            <a:ext cx="7796030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14351" y="685801"/>
            <a:ext cx="7796030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14352" y="206339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514352" y="2639658"/>
            <a:ext cx="2482596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3175967" y="206339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3175966" y="2639658"/>
            <a:ext cx="2482596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17"/>
          <p:cNvSpPr txBox="1"/>
          <p:nvPr>
            <p:ph idx="5" type="body"/>
          </p:nvPr>
        </p:nvSpPr>
        <p:spPr>
          <a:xfrm>
            <a:off x="5827785" y="206339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17"/>
          <p:cNvSpPr txBox="1"/>
          <p:nvPr>
            <p:ph idx="6" type="body"/>
          </p:nvPr>
        </p:nvSpPr>
        <p:spPr>
          <a:xfrm>
            <a:off x="5827785" y="2639658"/>
            <a:ext cx="2482596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18880" y="381302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/>
          <p:nvPr>
            <p:ph idx="2" type="pic"/>
          </p:nvPr>
        </p:nvSpPr>
        <p:spPr>
          <a:xfrm>
            <a:off x="514335" y="2063396"/>
            <a:ext cx="2482596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3" type="body"/>
          </p:nvPr>
        </p:nvSpPr>
        <p:spPr>
          <a:xfrm>
            <a:off x="518880" y="4389288"/>
            <a:ext cx="2482596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3" name="Google Shape;133;p18"/>
          <p:cNvSpPr txBox="1"/>
          <p:nvPr>
            <p:ph idx="4" type="body"/>
          </p:nvPr>
        </p:nvSpPr>
        <p:spPr>
          <a:xfrm>
            <a:off x="3178058" y="381302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4" name="Google Shape;134;p18"/>
          <p:cNvSpPr/>
          <p:nvPr>
            <p:ph idx="5" type="pic"/>
          </p:nvPr>
        </p:nvSpPr>
        <p:spPr>
          <a:xfrm>
            <a:off x="3176999" y="2063396"/>
            <a:ext cx="2482596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6" type="body"/>
          </p:nvPr>
        </p:nvSpPr>
        <p:spPr>
          <a:xfrm>
            <a:off x="3176998" y="4389286"/>
            <a:ext cx="2483655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6" name="Google Shape;136;p18"/>
          <p:cNvSpPr txBox="1"/>
          <p:nvPr>
            <p:ph idx="7" type="body"/>
          </p:nvPr>
        </p:nvSpPr>
        <p:spPr>
          <a:xfrm>
            <a:off x="5826708" y="3813025"/>
            <a:ext cx="2482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7" name="Google Shape;137;p18"/>
          <p:cNvSpPr/>
          <p:nvPr>
            <p:ph idx="8" type="pic"/>
          </p:nvPr>
        </p:nvSpPr>
        <p:spPr>
          <a:xfrm>
            <a:off x="5826614" y="2063394"/>
            <a:ext cx="2482596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9" type="body"/>
          </p:nvPr>
        </p:nvSpPr>
        <p:spPr>
          <a:xfrm>
            <a:off x="5826614" y="4389284"/>
            <a:ext cx="2482596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 rot="5400000">
            <a:off x="2756771" y="-179024"/>
            <a:ext cx="3311190" cy="7796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 rot="5400000">
            <a:off x="5116746" y="2180951"/>
            <a:ext cx="4688785" cy="1698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 rot="5400000">
            <a:off x="1134120" y="66032"/>
            <a:ext cx="4688785" cy="592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39927" y="1169670"/>
            <a:ext cx="8020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12877" y="1922780"/>
            <a:ext cx="8318245" cy="4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703065" y="6430587"/>
            <a:ext cx="172529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SD-R1acrop.jp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-8467" y="-16933"/>
            <a:ext cx="8754534" cy="6451600"/>
          </a:xfrm>
          <a:custGeom>
            <a:rect b="b" l="l" r="r" t="t"/>
            <a:pathLst>
              <a:path extrusionOk="0" h="6451600" w="8754534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98425" rotWithShape="0" algn="tl" dir="4380000" dist="76200">
              <a:srgbClr val="000000">
                <a:alpha val="67843"/>
              </a:srgbClr>
            </a:outerShdw>
          </a:effectLst>
        </p:spPr>
      </p:sp>
      <p:sp>
        <p:nvSpPr>
          <p:cNvPr id="29" name="Google Shape;29;p4"/>
          <p:cNvSpPr/>
          <p:nvPr/>
        </p:nvSpPr>
        <p:spPr>
          <a:xfrm>
            <a:off x="-10379" y="4445000"/>
            <a:ext cx="8464695" cy="1715811"/>
          </a:xfrm>
          <a:custGeom>
            <a:rect b="b" l="l" r="r" t="t"/>
            <a:pathLst>
              <a:path extrusionOk="0" h="1878553" w="8428428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-2864" y="0"/>
            <a:ext cx="5811235" cy="321615"/>
          </a:xfrm>
          <a:custGeom>
            <a:rect b="b" l="l" r="r" t="t"/>
            <a:pathLst>
              <a:path extrusionOk="0" h="321615" w="581123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180000">
            <a:off x="-170768" y="213023"/>
            <a:ext cx="8480534" cy="5746008"/>
          </a:xfrm>
          <a:custGeom>
            <a:rect b="b" l="l" r="r" t="t"/>
            <a:pathLst>
              <a:path extrusionOk="0" h="5746008" w="1130737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" name="Google Shape;32;p4"/>
          <p:cNvSpPr txBox="1"/>
          <p:nvPr>
            <p:ph type="ctrTitle"/>
          </p:nvPr>
        </p:nvSpPr>
        <p:spPr>
          <a:xfrm rot="-180000">
            <a:off x="451416" y="668338"/>
            <a:ext cx="7533524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Impac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 rot="-180000">
            <a:off x="554462" y="3446830"/>
            <a:ext cx="7512060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 rot="-180000">
            <a:off x="3669071" y="4714242"/>
            <a:ext cx="4607740" cy="942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 rot="-180000">
            <a:off x="-12134" y="4954635"/>
            <a:ext cx="2987069" cy="91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 rot="-180000">
            <a:off x="7401518" y="3819948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25400" marR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Impact"/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-180000">
            <a:off x="3121951" y="5057183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14351" y="685801"/>
            <a:ext cx="7796030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14351" y="3742267"/>
            <a:ext cx="7796030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685800"/>
            <a:ext cx="779766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14350" y="2063396"/>
            <a:ext cx="3816536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495478" y="2063396"/>
            <a:ext cx="381490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14351" y="685800"/>
            <a:ext cx="7796030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39569" y="2063396"/>
            <a:ext cx="3591317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514352" y="2861733"/>
            <a:ext cx="3816534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715340" y="2063396"/>
            <a:ext cx="359667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495477" y="2861733"/>
            <a:ext cx="3816535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1pPr>
            <a:lvl2pPr indent="0" lvl="1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2pPr>
            <a:lvl3pPr indent="0" lvl="2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3pPr>
            <a:lvl4pPr indent="0" lvl="3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4pPr>
            <a:lvl5pPr indent="0" lvl="4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5pPr>
            <a:lvl6pPr indent="0" lvl="5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6pPr>
            <a:lvl7pPr indent="0" lvl="6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7pPr>
            <a:lvl8pPr indent="0" lvl="7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8pPr>
            <a:lvl9pPr indent="0" lvl="8" marL="2540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SD-R1acrop.jpg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>
          <p:nvSpPr>
            <p:cNvPr id="8" name="Google Shape;8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25400" marR="0" rtl="0" algn="l">
              <a:spcBef>
                <a:spcPts val="0"/>
              </a:spcBef>
              <a:spcAft>
                <a:spcPts val="0"/>
              </a:spcAft>
              <a:buClr>
                <a:srgbClr val="5C0607"/>
              </a:buClr>
              <a:buSzPts val="2800"/>
              <a:buFont typeface="Impact"/>
              <a:buNone/>
              <a:defRPr b="0" i="0" sz="28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557783" y="3954779"/>
            <a:ext cx="8563356" cy="8275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888485" y="4672660"/>
            <a:ext cx="479044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3GPP Standards Perspective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84479" y="5895607"/>
            <a:ext cx="543115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Compiled by :- Ast. Prof. Rashmi M. Pote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G. N. Khalsa college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32003" y="68580"/>
            <a:ext cx="6451092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2411729" y="2349119"/>
            <a:ext cx="2865500" cy="21600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51421" y="2944241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90"/>
                </a:moveTo>
                <a:lnTo>
                  <a:pt x="1440180" y="720090"/>
                </a:lnTo>
                <a:lnTo>
                  <a:pt x="1440180" y="0"/>
                </a:lnTo>
                <a:lnTo>
                  <a:pt x="0" y="0"/>
                </a:lnTo>
                <a:lnTo>
                  <a:pt x="0" y="720090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45071" y="2937764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49997" y="0"/>
                </a:moveTo>
                <a:lnTo>
                  <a:pt x="2844" y="0"/>
                </a:lnTo>
                <a:lnTo>
                  <a:pt x="0" y="2921"/>
                </a:lnTo>
                <a:lnTo>
                  <a:pt x="0" y="729996"/>
                </a:lnTo>
                <a:lnTo>
                  <a:pt x="2844" y="732917"/>
                </a:lnTo>
                <a:lnTo>
                  <a:pt x="1449997" y="732917"/>
                </a:lnTo>
                <a:lnTo>
                  <a:pt x="1452918" y="729996"/>
                </a:lnTo>
                <a:lnTo>
                  <a:pt x="1452918" y="725297"/>
                </a:lnTo>
                <a:lnTo>
                  <a:pt x="7619" y="725297"/>
                </a:lnTo>
                <a:lnTo>
                  <a:pt x="7619" y="7620"/>
                </a:lnTo>
                <a:lnTo>
                  <a:pt x="1452918" y="7620"/>
                </a:lnTo>
                <a:lnTo>
                  <a:pt x="1452918" y="2921"/>
                </a:lnTo>
                <a:lnTo>
                  <a:pt x="1449997" y="0"/>
                </a:lnTo>
                <a:close/>
              </a:path>
              <a:path extrusionOk="0" h="733425" w="1453514">
                <a:moveTo>
                  <a:pt x="1452918" y="7620"/>
                </a:moveTo>
                <a:lnTo>
                  <a:pt x="1445298" y="7620"/>
                </a:lnTo>
                <a:lnTo>
                  <a:pt x="1445298" y="725297"/>
                </a:lnTo>
                <a:lnTo>
                  <a:pt x="1452918" y="725297"/>
                </a:lnTo>
                <a:lnTo>
                  <a:pt x="1452918" y="7620"/>
                </a:lnTo>
                <a:close/>
              </a:path>
              <a:path extrusionOk="0" h="733425" w="1453514">
                <a:moveTo>
                  <a:pt x="1442758" y="10160"/>
                </a:moveTo>
                <a:lnTo>
                  <a:pt x="10160" y="10160"/>
                </a:lnTo>
                <a:lnTo>
                  <a:pt x="10160" y="722757"/>
                </a:lnTo>
                <a:lnTo>
                  <a:pt x="1442758" y="722757"/>
                </a:lnTo>
                <a:lnTo>
                  <a:pt x="1442758" y="720217"/>
                </a:lnTo>
                <a:lnTo>
                  <a:pt x="12700" y="720217"/>
                </a:lnTo>
                <a:lnTo>
                  <a:pt x="12700" y="12700"/>
                </a:lnTo>
                <a:lnTo>
                  <a:pt x="1442758" y="12700"/>
                </a:lnTo>
                <a:lnTo>
                  <a:pt x="1442758" y="10160"/>
                </a:lnTo>
                <a:close/>
              </a:path>
              <a:path extrusionOk="0" h="733425" w="1453514">
                <a:moveTo>
                  <a:pt x="1442758" y="12700"/>
                </a:moveTo>
                <a:lnTo>
                  <a:pt x="1440218" y="12700"/>
                </a:lnTo>
                <a:lnTo>
                  <a:pt x="1440218" y="720217"/>
                </a:lnTo>
                <a:lnTo>
                  <a:pt x="1442758" y="720217"/>
                </a:lnTo>
                <a:lnTo>
                  <a:pt x="1442758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19988" y="3133332"/>
            <a:ext cx="90424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03821" y="3096641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90"/>
                </a:moveTo>
                <a:lnTo>
                  <a:pt x="1440180" y="720090"/>
                </a:lnTo>
                <a:lnTo>
                  <a:pt x="1440180" y="0"/>
                </a:lnTo>
                <a:lnTo>
                  <a:pt x="0" y="0"/>
                </a:lnTo>
                <a:lnTo>
                  <a:pt x="0" y="720090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397471" y="3090164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49997" y="0"/>
                </a:moveTo>
                <a:lnTo>
                  <a:pt x="2844" y="0"/>
                </a:lnTo>
                <a:lnTo>
                  <a:pt x="0" y="2921"/>
                </a:lnTo>
                <a:lnTo>
                  <a:pt x="0" y="729996"/>
                </a:lnTo>
                <a:lnTo>
                  <a:pt x="2844" y="732917"/>
                </a:lnTo>
                <a:lnTo>
                  <a:pt x="1449997" y="732917"/>
                </a:lnTo>
                <a:lnTo>
                  <a:pt x="1452918" y="729996"/>
                </a:lnTo>
                <a:lnTo>
                  <a:pt x="1452918" y="725297"/>
                </a:lnTo>
                <a:lnTo>
                  <a:pt x="7619" y="725297"/>
                </a:lnTo>
                <a:lnTo>
                  <a:pt x="7619" y="7620"/>
                </a:lnTo>
                <a:lnTo>
                  <a:pt x="1452918" y="7620"/>
                </a:lnTo>
                <a:lnTo>
                  <a:pt x="1452918" y="2921"/>
                </a:lnTo>
                <a:lnTo>
                  <a:pt x="1449997" y="0"/>
                </a:lnTo>
                <a:close/>
              </a:path>
              <a:path extrusionOk="0" h="733425" w="1453514">
                <a:moveTo>
                  <a:pt x="1452918" y="7620"/>
                </a:moveTo>
                <a:lnTo>
                  <a:pt x="1445298" y="7620"/>
                </a:lnTo>
                <a:lnTo>
                  <a:pt x="1445298" y="725297"/>
                </a:lnTo>
                <a:lnTo>
                  <a:pt x="1452918" y="725297"/>
                </a:lnTo>
                <a:lnTo>
                  <a:pt x="1452918" y="7620"/>
                </a:lnTo>
                <a:close/>
              </a:path>
              <a:path extrusionOk="0" h="733425" w="1453514">
                <a:moveTo>
                  <a:pt x="1442758" y="10160"/>
                </a:moveTo>
                <a:lnTo>
                  <a:pt x="10160" y="10160"/>
                </a:lnTo>
                <a:lnTo>
                  <a:pt x="10160" y="722757"/>
                </a:lnTo>
                <a:lnTo>
                  <a:pt x="1442758" y="722757"/>
                </a:lnTo>
                <a:lnTo>
                  <a:pt x="1442758" y="720217"/>
                </a:lnTo>
                <a:lnTo>
                  <a:pt x="12699" y="720217"/>
                </a:lnTo>
                <a:lnTo>
                  <a:pt x="12699" y="12700"/>
                </a:lnTo>
                <a:lnTo>
                  <a:pt x="1442758" y="12700"/>
                </a:lnTo>
                <a:lnTo>
                  <a:pt x="1442758" y="10160"/>
                </a:lnTo>
                <a:close/>
              </a:path>
              <a:path extrusionOk="0" h="733425" w="1453514">
                <a:moveTo>
                  <a:pt x="1442758" y="12700"/>
                </a:moveTo>
                <a:lnTo>
                  <a:pt x="1440218" y="12700"/>
                </a:lnTo>
                <a:lnTo>
                  <a:pt x="1440218" y="720217"/>
                </a:lnTo>
                <a:lnTo>
                  <a:pt x="1442758" y="720217"/>
                </a:lnTo>
                <a:lnTo>
                  <a:pt x="1442758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72388" y="3286066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556221" y="3249041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90"/>
                </a:moveTo>
                <a:lnTo>
                  <a:pt x="1440180" y="720090"/>
                </a:lnTo>
                <a:lnTo>
                  <a:pt x="1440180" y="0"/>
                </a:lnTo>
                <a:lnTo>
                  <a:pt x="0" y="0"/>
                </a:lnTo>
                <a:lnTo>
                  <a:pt x="0" y="720090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549871" y="3242564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49997" y="0"/>
                </a:moveTo>
                <a:lnTo>
                  <a:pt x="2844" y="0"/>
                </a:lnTo>
                <a:lnTo>
                  <a:pt x="0" y="2921"/>
                </a:lnTo>
                <a:lnTo>
                  <a:pt x="0" y="729996"/>
                </a:lnTo>
                <a:lnTo>
                  <a:pt x="2844" y="732917"/>
                </a:lnTo>
                <a:lnTo>
                  <a:pt x="1449997" y="732917"/>
                </a:lnTo>
                <a:lnTo>
                  <a:pt x="1452918" y="729996"/>
                </a:lnTo>
                <a:lnTo>
                  <a:pt x="1452918" y="725297"/>
                </a:lnTo>
                <a:lnTo>
                  <a:pt x="7620" y="725297"/>
                </a:lnTo>
                <a:lnTo>
                  <a:pt x="7620" y="7620"/>
                </a:lnTo>
                <a:lnTo>
                  <a:pt x="1452918" y="7620"/>
                </a:lnTo>
                <a:lnTo>
                  <a:pt x="1452918" y="2921"/>
                </a:lnTo>
                <a:lnTo>
                  <a:pt x="1449997" y="0"/>
                </a:lnTo>
                <a:close/>
              </a:path>
              <a:path extrusionOk="0" h="733425" w="1453514">
                <a:moveTo>
                  <a:pt x="1452918" y="7620"/>
                </a:moveTo>
                <a:lnTo>
                  <a:pt x="1445298" y="7620"/>
                </a:lnTo>
                <a:lnTo>
                  <a:pt x="1445298" y="725297"/>
                </a:lnTo>
                <a:lnTo>
                  <a:pt x="1452918" y="725297"/>
                </a:lnTo>
                <a:lnTo>
                  <a:pt x="1452918" y="7620"/>
                </a:lnTo>
                <a:close/>
              </a:path>
              <a:path extrusionOk="0" h="733425" w="1453514">
                <a:moveTo>
                  <a:pt x="1442758" y="10160"/>
                </a:moveTo>
                <a:lnTo>
                  <a:pt x="10160" y="10160"/>
                </a:lnTo>
                <a:lnTo>
                  <a:pt x="10160" y="722757"/>
                </a:lnTo>
                <a:lnTo>
                  <a:pt x="1442758" y="722757"/>
                </a:lnTo>
                <a:lnTo>
                  <a:pt x="1442758" y="720217"/>
                </a:lnTo>
                <a:lnTo>
                  <a:pt x="12700" y="720217"/>
                </a:lnTo>
                <a:lnTo>
                  <a:pt x="12700" y="12700"/>
                </a:lnTo>
                <a:lnTo>
                  <a:pt x="1442758" y="12700"/>
                </a:lnTo>
                <a:lnTo>
                  <a:pt x="1442758" y="10160"/>
                </a:lnTo>
                <a:close/>
              </a:path>
              <a:path extrusionOk="0" h="733425" w="1453514">
                <a:moveTo>
                  <a:pt x="1442758" y="12700"/>
                </a:moveTo>
                <a:lnTo>
                  <a:pt x="1440218" y="12700"/>
                </a:lnTo>
                <a:lnTo>
                  <a:pt x="1440218" y="720217"/>
                </a:lnTo>
                <a:lnTo>
                  <a:pt x="1442758" y="720217"/>
                </a:lnTo>
                <a:lnTo>
                  <a:pt x="1442758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251421" y="3445510"/>
            <a:ext cx="17449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483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Device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3295903" y="3171190"/>
            <a:ext cx="9302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655" lvl="0" marL="45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 Network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7452359" y="3056127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90"/>
                </a:moveTo>
                <a:lnTo>
                  <a:pt x="1440179" y="720090"/>
                </a:lnTo>
                <a:lnTo>
                  <a:pt x="1440179" y="0"/>
                </a:lnTo>
                <a:lnTo>
                  <a:pt x="0" y="0"/>
                </a:lnTo>
                <a:lnTo>
                  <a:pt x="0" y="72009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7446009" y="3049777"/>
            <a:ext cx="1452880" cy="732790"/>
          </a:xfrm>
          <a:custGeom>
            <a:rect b="b" l="l" r="r" t="t"/>
            <a:pathLst>
              <a:path extrusionOk="0" h="732789" w="1452879">
                <a:moveTo>
                  <a:pt x="1450086" y="0"/>
                </a:moveTo>
                <a:lnTo>
                  <a:pt x="2921" y="0"/>
                </a:lnTo>
                <a:lnTo>
                  <a:pt x="0" y="2794"/>
                </a:lnTo>
                <a:lnTo>
                  <a:pt x="0" y="729869"/>
                </a:lnTo>
                <a:lnTo>
                  <a:pt x="2921" y="732790"/>
                </a:lnTo>
                <a:lnTo>
                  <a:pt x="1450086" y="732790"/>
                </a:lnTo>
                <a:lnTo>
                  <a:pt x="1452880" y="729869"/>
                </a:lnTo>
                <a:lnTo>
                  <a:pt x="1452880" y="725170"/>
                </a:lnTo>
                <a:lnTo>
                  <a:pt x="7620" y="725170"/>
                </a:lnTo>
                <a:lnTo>
                  <a:pt x="7620" y="7620"/>
                </a:lnTo>
                <a:lnTo>
                  <a:pt x="1452880" y="7620"/>
                </a:lnTo>
                <a:lnTo>
                  <a:pt x="1452880" y="2794"/>
                </a:lnTo>
                <a:lnTo>
                  <a:pt x="1450086" y="0"/>
                </a:lnTo>
                <a:close/>
              </a:path>
              <a:path extrusionOk="0" h="732789" w="1452879">
                <a:moveTo>
                  <a:pt x="1452880" y="7620"/>
                </a:moveTo>
                <a:lnTo>
                  <a:pt x="1445260" y="7620"/>
                </a:lnTo>
                <a:lnTo>
                  <a:pt x="1445260" y="725170"/>
                </a:lnTo>
                <a:lnTo>
                  <a:pt x="1452880" y="725170"/>
                </a:lnTo>
                <a:lnTo>
                  <a:pt x="1452880" y="7620"/>
                </a:lnTo>
                <a:close/>
              </a:path>
              <a:path extrusionOk="0" h="732789" w="1452879">
                <a:moveTo>
                  <a:pt x="1442720" y="10160"/>
                </a:moveTo>
                <a:lnTo>
                  <a:pt x="10160" y="10160"/>
                </a:lnTo>
                <a:lnTo>
                  <a:pt x="10160" y="722630"/>
                </a:lnTo>
                <a:lnTo>
                  <a:pt x="1442720" y="722630"/>
                </a:lnTo>
                <a:lnTo>
                  <a:pt x="1442720" y="720090"/>
                </a:lnTo>
                <a:lnTo>
                  <a:pt x="12700" y="720090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60"/>
                </a:lnTo>
                <a:close/>
              </a:path>
              <a:path extrusionOk="0" h="732789" w="1452879">
                <a:moveTo>
                  <a:pt x="1442720" y="12700"/>
                </a:moveTo>
                <a:lnTo>
                  <a:pt x="1440180" y="12700"/>
                </a:lnTo>
                <a:lnTo>
                  <a:pt x="1440180" y="720090"/>
                </a:lnTo>
                <a:lnTo>
                  <a:pt x="1442720" y="720090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7452359" y="3252597"/>
            <a:ext cx="14401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5562091" y="2708910"/>
            <a:ext cx="1440180" cy="1440180"/>
          </a:xfrm>
          <a:custGeom>
            <a:rect b="b" l="l" r="r" t="t"/>
            <a:pathLst>
              <a:path extrusionOk="0" h="1440179" w="1440179">
                <a:moveTo>
                  <a:pt x="0" y="1440180"/>
                </a:moveTo>
                <a:lnTo>
                  <a:pt x="1440180" y="1440180"/>
                </a:lnTo>
                <a:lnTo>
                  <a:pt x="1440180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7C9F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5555741" y="2702560"/>
            <a:ext cx="1452880" cy="1452880"/>
          </a:xfrm>
          <a:custGeom>
            <a:rect b="b" l="l" r="r" t="t"/>
            <a:pathLst>
              <a:path extrusionOk="0" h="1452879" w="1452879">
                <a:moveTo>
                  <a:pt x="1450086" y="0"/>
                </a:moveTo>
                <a:lnTo>
                  <a:pt x="2921" y="0"/>
                </a:lnTo>
                <a:lnTo>
                  <a:pt x="0" y="2793"/>
                </a:lnTo>
                <a:lnTo>
                  <a:pt x="0" y="1450085"/>
                </a:lnTo>
                <a:lnTo>
                  <a:pt x="2921" y="1452879"/>
                </a:lnTo>
                <a:lnTo>
                  <a:pt x="1450086" y="1452879"/>
                </a:lnTo>
                <a:lnTo>
                  <a:pt x="1452880" y="1450085"/>
                </a:lnTo>
                <a:lnTo>
                  <a:pt x="1452880" y="1445259"/>
                </a:lnTo>
                <a:lnTo>
                  <a:pt x="7620" y="1445259"/>
                </a:lnTo>
                <a:lnTo>
                  <a:pt x="7620" y="7619"/>
                </a:lnTo>
                <a:lnTo>
                  <a:pt x="1452880" y="7619"/>
                </a:lnTo>
                <a:lnTo>
                  <a:pt x="1452880" y="2793"/>
                </a:lnTo>
                <a:lnTo>
                  <a:pt x="1450086" y="0"/>
                </a:lnTo>
                <a:close/>
              </a:path>
              <a:path extrusionOk="0" h="1452879" w="1452879">
                <a:moveTo>
                  <a:pt x="1452880" y="7619"/>
                </a:moveTo>
                <a:lnTo>
                  <a:pt x="1445260" y="7619"/>
                </a:lnTo>
                <a:lnTo>
                  <a:pt x="1445260" y="1445259"/>
                </a:lnTo>
                <a:lnTo>
                  <a:pt x="1452880" y="1445259"/>
                </a:lnTo>
                <a:lnTo>
                  <a:pt x="1452880" y="7619"/>
                </a:lnTo>
                <a:close/>
              </a:path>
              <a:path extrusionOk="0" h="1452879" w="1452879">
                <a:moveTo>
                  <a:pt x="1442719" y="10160"/>
                </a:moveTo>
                <a:lnTo>
                  <a:pt x="10160" y="10160"/>
                </a:lnTo>
                <a:lnTo>
                  <a:pt x="10160" y="1442720"/>
                </a:lnTo>
                <a:lnTo>
                  <a:pt x="1442719" y="1442720"/>
                </a:lnTo>
                <a:lnTo>
                  <a:pt x="1442719" y="1440179"/>
                </a:lnTo>
                <a:lnTo>
                  <a:pt x="12700" y="1440179"/>
                </a:lnTo>
                <a:lnTo>
                  <a:pt x="12700" y="12700"/>
                </a:lnTo>
                <a:lnTo>
                  <a:pt x="1442719" y="12700"/>
                </a:lnTo>
                <a:lnTo>
                  <a:pt x="1442719" y="10160"/>
                </a:lnTo>
                <a:close/>
              </a:path>
              <a:path extrusionOk="0" h="1452879" w="1452879">
                <a:moveTo>
                  <a:pt x="1442719" y="12700"/>
                </a:moveTo>
                <a:lnTo>
                  <a:pt x="1440180" y="12700"/>
                </a:lnTo>
                <a:lnTo>
                  <a:pt x="1440180" y="1440179"/>
                </a:lnTo>
                <a:lnTo>
                  <a:pt x="1442719" y="1440179"/>
                </a:lnTo>
                <a:lnTo>
                  <a:pt x="1442719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562091" y="3021583"/>
            <a:ext cx="144018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Interworking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1996439" y="3609085"/>
            <a:ext cx="505459" cy="0"/>
          </a:xfrm>
          <a:custGeom>
            <a:rect b="b" l="l" r="r" t="t"/>
            <a:pathLst>
              <a:path extrusionOk="0" h="120000" w="505460">
                <a:moveTo>
                  <a:pt x="0" y="0"/>
                </a:moveTo>
                <a:lnTo>
                  <a:pt x="505333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155946" y="3429000"/>
            <a:ext cx="396240" cy="0"/>
          </a:xfrm>
          <a:custGeom>
            <a:rect b="b" l="l" r="r" t="t"/>
            <a:pathLst>
              <a:path extrusionOk="0" h="120000" w="396239">
                <a:moveTo>
                  <a:pt x="0" y="0"/>
                </a:moveTo>
                <a:lnTo>
                  <a:pt x="395986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7017766" y="3429000"/>
            <a:ext cx="467995" cy="0"/>
          </a:xfrm>
          <a:custGeom>
            <a:rect b="b" l="l" r="r" t="t"/>
            <a:pathLst>
              <a:path extrusionOk="0" h="120000" w="467995">
                <a:moveTo>
                  <a:pt x="0" y="0"/>
                </a:moveTo>
                <a:lnTo>
                  <a:pt x="467994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39923" y="1017278"/>
            <a:ext cx="235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12877" y="1465580"/>
            <a:ext cx="83181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228600" lvl="0" marL="55118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MTC Application communicates with the MTC device  directly as an OTT (Over The Top ) application on mobile network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CA1BE"/>
              </a:buClr>
              <a:buSzPts val="2650"/>
              <a:buFont typeface="Verdana"/>
              <a:buNone/>
            </a:pPr>
            <a:r>
              <a:t/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51180" marR="0" rtl="0" algn="l">
              <a:lnSpc>
                <a:spcPct val="100000"/>
              </a:lnSpc>
              <a:spcBef>
                <a:spcPts val="306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MTC Application makes use of an MTC Server provided by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1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operator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11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interface between the MTC Server and the MTC application  remains still out of the scope of 3GPP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4099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1180" marR="34099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communication between the MTC server and the mobile  network becomes internal to the PLMN ( Public Land Mobile Network.)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32003" y="68580"/>
            <a:ext cx="7264908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39927" y="1169670"/>
            <a:ext cx="42646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Provider Controlled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723696" y="1998929"/>
            <a:ext cx="8006715" cy="261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MTC Application makes use of an MTC Server, provided by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third party Service Provider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interface between the MTC server and the MTC application  is totally out of the scope of 3GPP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7416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MTC server communicates with the 3GPP network by  means of an interface or set of interfaces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32003" y="68580"/>
            <a:ext cx="7264908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1678685" y="1988820"/>
            <a:ext cx="0" cy="3240405"/>
          </a:xfrm>
          <a:custGeom>
            <a:rect b="b" l="l" r="r" t="t"/>
            <a:pathLst>
              <a:path extrusionOk="0" h="3240404" w="120000">
                <a:moveTo>
                  <a:pt x="0" y="0"/>
                </a:moveTo>
                <a:lnTo>
                  <a:pt x="0" y="324040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2003" y="68580"/>
            <a:ext cx="7264908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971524" y="1268730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89"/>
                </a:moveTo>
                <a:lnTo>
                  <a:pt x="1440180" y="720089"/>
                </a:lnTo>
                <a:lnTo>
                  <a:pt x="1440180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965174" y="1262380"/>
            <a:ext cx="1453515" cy="732790"/>
          </a:xfrm>
          <a:custGeom>
            <a:rect b="b" l="l" r="r" t="t"/>
            <a:pathLst>
              <a:path extrusionOk="0" h="732789" w="1453514">
                <a:moveTo>
                  <a:pt x="1449984" y="0"/>
                </a:moveTo>
                <a:lnTo>
                  <a:pt x="2832" y="0"/>
                </a:lnTo>
                <a:lnTo>
                  <a:pt x="0" y="2794"/>
                </a:lnTo>
                <a:lnTo>
                  <a:pt x="0" y="729996"/>
                </a:lnTo>
                <a:lnTo>
                  <a:pt x="2832" y="732790"/>
                </a:lnTo>
                <a:lnTo>
                  <a:pt x="1449984" y="732790"/>
                </a:lnTo>
                <a:lnTo>
                  <a:pt x="1452905" y="729996"/>
                </a:lnTo>
                <a:lnTo>
                  <a:pt x="1452905" y="725170"/>
                </a:lnTo>
                <a:lnTo>
                  <a:pt x="7619" y="725170"/>
                </a:lnTo>
                <a:lnTo>
                  <a:pt x="7619" y="7620"/>
                </a:lnTo>
                <a:lnTo>
                  <a:pt x="1452905" y="7620"/>
                </a:lnTo>
                <a:lnTo>
                  <a:pt x="1452905" y="2794"/>
                </a:lnTo>
                <a:lnTo>
                  <a:pt x="1449984" y="0"/>
                </a:lnTo>
                <a:close/>
              </a:path>
              <a:path extrusionOk="0" h="732789" w="1453514">
                <a:moveTo>
                  <a:pt x="1452905" y="7620"/>
                </a:moveTo>
                <a:lnTo>
                  <a:pt x="1445285" y="7620"/>
                </a:lnTo>
                <a:lnTo>
                  <a:pt x="1445285" y="725170"/>
                </a:lnTo>
                <a:lnTo>
                  <a:pt x="1452905" y="725170"/>
                </a:lnTo>
                <a:lnTo>
                  <a:pt x="1452905" y="7620"/>
                </a:lnTo>
                <a:close/>
              </a:path>
              <a:path extrusionOk="0" h="732789" w="1453514">
                <a:moveTo>
                  <a:pt x="1442745" y="10160"/>
                </a:moveTo>
                <a:lnTo>
                  <a:pt x="10159" y="10160"/>
                </a:lnTo>
                <a:lnTo>
                  <a:pt x="10159" y="722630"/>
                </a:lnTo>
                <a:lnTo>
                  <a:pt x="1442745" y="722630"/>
                </a:lnTo>
                <a:lnTo>
                  <a:pt x="1442745" y="720090"/>
                </a:lnTo>
                <a:lnTo>
                  <a:pt x="12700" y="720090"/>
                </a:lnTo>
                <a:lnTo>
                  <a:pt x="12700" y="12700"/>
                </a:lnTo>
                <a:lnTo>
                  <a:pt x="1442745" y="12700"/>
                </a:lnTo>
                <a:lnTo>
                  <a:pt x="1442745" y="10160"/>
                </a:lnTo>
                <a:close/>
              </a:path>
              <a:path extrusionOk="0" h="732789" w="1453514">
                <a:moveTo>
                  <a:pt x="1442745" y="12700"/>
                </a:moveTo>
                <a:lnTo>
                  <a:pt x="1440205" y="12700"/>
                </a:lnTo>
                <a:lnTo>
                  <a:pt x="1440205" y="720090"/>
                </a:lnTo>
                <a:lnTo>
                  <a:pt x="1442745" y="720090"/>
                </a:lnTo>
                <a:lnTo>
                  <a:pt x="1442745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971524" y="1464310"/>
            <a:ext cx="14401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859624" y="3969130"/>
            <a:ext cx="1620520" cy="900430"/>
          </a:xfrm>
          <a:custGeom>
            <a:rect b="b" l="l" r="r" t="t"/>
            <a:pathLst>
              <a:path extrusionOk="0" h="900429" w="1620520">
                <a:moveTo>
                  <a:pt x="810044" y="0"/>
                </a:moveTo>
                <a:lnTo>
                  <a:pt x="749593" y="1233"/>
                </a:lnTo>
                <a:lnTo>
                  <a:pt x="690348" y="4878"/>
                </a:lnTo>
                <a:lnTo>
                  <a:pt x="632466" y="10845"/>
                </a:lnTo>
                <a:lnTo>
                  <a:pt x="576103" y="19048"/>
                </a:lnTo>
                <a:lnTo>
                  <a:pt x="521416" y="29400"/>
                </a:lnTo>
                <a:lnTo>
                  <a:pt x="468563" y="41815"/>
                </a:lnTo>
                <a:lnTo>
                  <a:pt x="417698" y="56205"/>
                </a:lnTo>
                <a:lnTo>
                  <a:pt x="368979" y="72483"/>
                </a:lnTo>
                <a:lnTo>
                  <a:pt x="322564" y="90562"/>
                </a:lnTo>
                <a:lnTo>
                  <a:pt x="278607" y="110356"/>
                </a:lnTo>
                <a:lnTo>
                  <a:pt x="237267" y="131778"/>
                </a:lnTo>
                <a:lnTo>
                  <a:pt x="198700" y="154740"/>
                </a:lnTo>
                <a:lnTo>
                  <a:pt x="163062" y="179155"/>
                </a:lnTo>
                <a:lnTo>
                  <a:pt x="130510" y="204938"/>
                </a:lnTo>
                <a:lnTo>
                  <a:pt x="101201" y="232000"/>
                </a:lnTo>
                <a:lnTo>
                  <a:pt x="75292" y="260254"/>
                </a:lnTo>
                <a:lnTo>
                  <a:pt x="34298" y="319994"/>
                </a:lnTo>
                <a:lnTo>
                  <a:pt x="8783" y="383461"/>
                </a:lnTo>
                <a:lnTo>
                  <a:pt x="0" y="449961"/>
                </a:lnTo>
                <a:lnTo>
                  <a:pt x="2222" y="483562"/>
                </a:lnTo>
                <a:lnTo>
                  <a:pt x="19528" y="548661"/>
                </a:lnTo>
                <a:lnTo>
                  <a:pt x="52939" y="610375"/>
                </a:lnTo>
                <a:lnTo>
                  <a:pt x="101201" y="668008"/>
                </a:lnTo>
                <a:lnTo>
                  <a:pt x="130510" y="695078"/>
                </a:lnTo>
                <a:lnTo>
                  <a:pt x="163062" y="720866"/>
                </a:lnTo>
                <a:lnTo>
                  <a:pt x="198700" y="745288"/>
                </a:lnTo>
                <a:lnTo>
                  <a:pt x="237267" y="768254"/>
                </a:lnTo>
                <a:lnTo>
                  <a:pt x="278607" y="789680"/>
                </a:lnTo>
                <a:lnTo>
                  <a:pt x="322564" y="809477"/>
                </a:lnTo>
                <a:lnTo>
                  <a:pt x="368979" y="827559"/>
                </a:lnTo>
                <a:lnTo>
                  <a:pt x="417698" y="843839"/>
                </a:lnTo>
                <a:lnTo>
                  <a:pt x="468563" y="858231"/>
                </a:lnTo>
                <a:lnTo>
                  <a:pt x="521416" y="870646"/>
                </a:lnTo>
                <a:lnTo>
                  <a:pt x="576103" y="880999"/>
                </a:lnTo>
                <a:lnTo>
                  <a:pt x="632466" y="889203"/>
                </a:lnTo>
                <a:lnTo>
                  <a:pt x="690348" y="895170"/>
                </a:lnTo>
                <a:lnTo>
                  <a:pt x="749593" y="898814"/>
                </a:lnTo>
                <a:lnTo>
                  <a:pt x="810044" y="900049"/>
                </a:lnTo>
                <a:lnTo>
                  <a:pt x="870504" y="898814"/>
                </a:lnTo>
                <a:lnTo>
                  <a:pt x="929758" y="895170"/>
                </a:lnTo>
                <a:lnTo>
                  <a:pt x="987649" y="889203"/>
                </a:lnTo>
                <a:lnTo>
                  <a:pt x="1044020" y="880999"/>
                </a:lnTo>
                <a:lnTo>
                  <a:pt x="1098713" y="870646"/>
                </a:lnTo>
                <a:lnTo>
                  <a:pt x="1151574" y="858231"/>
                </a:lnTo>
                <a:lnTo>
                  <a:pt x="1202444" y="843839"/>
                </a:lnTo>
                <a:lnTo>
                  <a:pt x="1251168" y="827559"/>
                </a:lnTo>
                <a:lnTo>
                  <a:pt x="1297589" y="809477"/>
                </a:lnTo>
                <a:lnTo>
                  <a:pt x="1341549" y="789680"/>
                </a:lnTo>
                <a:lnTo>
                  <a:pt x="1382893" y="768254"/>
                </a:lnTo>
                <a:lnTo>
                  <a:pt x="1421464" y="745288"/>
                </a:lnTo>
                <a:lnTo>
                  <a:pt x="1457104" y="720866"/>
                </a:lnTo>
                <a:lnTo>
                  <a:pt x="1489658" y="695078"/>
                </a:lnTo>
                <a:lnTo>
                  <a:pt x="1518969" y="668008"/>
                </a:lnTo>
                <a:lnTo>
                  <a:pt x="1544880" y="639745"/>
                </a:lnTo>
                <a:lnTo>
                  <a:pt x="1585876" y="579984"/>
                </a:lnTo>
                <a:lnTo>
                  <a:pt x="1611393" y="516491"/>
                </a:lnTo>
                <a:lnTo>
                  <a:pt x="1620177" y="449961"/>
                </a:lnTo>
                <a:lnTo>
                  <a:pt x="1617954" y="416375"/>
                </a:lnTo>
                <a:lnTo>
                  <a:pt x="1600648" y="351305"/>
                </a:lnTo>
                <a:lnTo>
                  <a:pt x="1567235" y="289615"/>
                </a:lnTo>
                <a:lnTo>
                  <a:pt x="1518969" y="232000"/>
                </a:lnTo>
                <a:lnTo>
                  <a:pt x="1489658" y="204938"/>
                </a:lnTo>
                <a:lnTo>
                  <a:pt x="1457104" y="179155"/>
                </a:lnTo>
                <a:lnTo>
                  <a:pt x="1421464" y="154740"/>
                </a:lnTo>
                <a:lnTo>
                  <a:pt x="1382893" y="131778"/>
                </a:lnTo>
                <a:lnTo>
                  <a:pt x="1341549" y="110356"/>
                </a:lnTo>
                <a:lnTo>
                  <a:pt x="1297589" y="90562"/>
                </a:lnTo>
                <a:lnTo>
                  <a:pt x="1251168" y="72483"/>
                </a:lnTo>
                <a:lnTo>
                  <a:pt x="1202444" y="56205"/>
                </a:lnTo>
                <a:lnTo>
                  <a:pt x="1151574" y="41815"/>
                </a:lnTo>
                <a:lnTo>
                  <a:pt x="1098713" y="29400"/>
                </a:lnTo>
                <a:lnTo>
                  <a:pt x="1044020" y="19048"/>
                </a:lnTo>
                <a:lnTo>
                  <a:pt x="987649" y="10845"/>
                </a:lnTo>
                <a:lnTo>
                  <a:pt x="929758" y="4878"/>
                </a:lnTo>
                <a:lnTo>
                  <a:pt x="870504" y="1233"/>
                </a:lnTo>
                <a:lnTo>
                  <a:pt x="810044" y="0"/>
                </a:lnTo>
                <a:close/>
              </a:path>
            </a:pathLst>
          </a:custGeom>
          <a:solidFill>
            <a:srgbClr val="7C9F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853287" y="3963796"/>
            <a:ext cx="1633220" cy="911860"/>
          </a:xfrm>
          <a:custGeom>
            <a:rect b="b" l="l" r="r" t="t"/>
            <a:pathLst>
              <a:path extrusionOk="0" h="911860" w="1633220">
                <a:moveTo>
                  <a:pt x="858291" y="0"/>
                </a:moveTo>
                <a:lnTo>
                  <a:pt x="774471" y="0"/>
                </a:lnTo>
                <a:lnTo>
                  <a:pt x="692429" y="5079"/>
                </a:lnTo>
                <a:lnTo>
                  <a:pt x="652424" y="8889"/>
                </a:lnTo>
                <a:lnTo>
                  <a:pt x="612927" y="13969"/>
                </a:lnTo>
                <a:lnTo>
                  <a:pt x="536600" y="26669"/>
                </a:lnTo>
                <a:lnTo>
                  <a:pt x="463575" y="44450"/>
                </a:lnTo>
                <a:lnTo>
                  <a:pt x="394258" y="64769"/>
                </a:lnTo>
                <a:lnTo>
                  <a:pt x="329184" y="90169"/>
                </a:lnTo>
                <a:lnTo>
                  <a:pt x="268731" y="116839"/>
                </a:lnTo>
                <a:lnTo>
                  <a:pt x="213321" y="148589"/>
                </a:lnTo>
                <a:lnTo>
                  <a:pt x="163410" y="181609"/>
                </a:lnTo>
                <a:lnTo>
                  <a:pt x="119176" y="218439"/>
                </a:lnTo>
                <a:lnTo>
                  <a:pt x="81330" y="256539"/>
                </a:lnTo>
                <a:lnTo>
                  <a:pt x="50063" y="298450"/>
                </a:lnTo>
                <a:lnTo>
                  <a:pt x="26009" y="341629"/>
                </a:lnTo>
                <a:lnTo>
                  <a:pt x="9486" y="386079"/>
                </a:lnTo>
                <a:lnTo>
                  <a:pt x="1041" y="433069"/>
                </a:lnTo>
                <a:lnTo>
                  <a:pt x="0" y="455929"/>
                </a:lnTo>
                <a:lnTo>
                  <a:pt x="1104" y="480059"/>
                </a:lnTo>
                <a:lnTo>
                  <a:pt x="9639" y="527049"/>
                </a:lnTo>
                <a:lnTo>
                  <a:pt x="26200" y="571499"/>
                </a:lnTo>
                <a:lnTo>
                  <a:pt x="50304" y="614679"/>
                </a:lnTo>
                <a:lnTo>
                  <a:pt x="81572" y="655319"/>
                </a:lnTo>
                <a:lnTo>
                  <a:pt x="119443" y="694689"/>
                </a:lnTo>
                <a:lnTo>
                  <a:pt x="163652" y="730249"/>
                </a:lnTo>
                <a:lnTo>
                  <a:pt x="213563" y="764539"/>
                </a:lnTo>
                <a:lnTo>
                  <a:pt x="268947" y="795019"/>
                </a:lnTo>
                <a:lnTo>
                  <a:pt x="329387" y="822959"/>
                </a:lnTo>
                <a:lnTo>
                  <a:pt x="394449" y="847089"/>
                </a:lnTo>
                <a:lnTo>
                  <a:pt x="463702" y="867409"/>
                </a:lnTo>
                <a:lnTo>
                  <a:pt x="499770" y="877569"/>
                </a:lnTo>
                <a:lnTo>
                  <a:pt x="574573" y="892809"/>
                </a:lnTo>
                <a:lnTo>
                  <a:pt x="652551" y="902969"/>
                </a:lnTo>
                <a:lnTo>
                  <a:pt x="733323" y="910589"/>
                </a:lnTo>
                <a:lnTo>
                  <a:pt x="774598" y="911859"/>
                </a:lnTo>
                <a:lnTo>
                  <a:pt x="858418" y="911859"/>
                </a:lnTo>
                <a:lnTo>
                  <a:pt x="899820" y="910589"/>
                </a:lnTo>
                <a:lnTo>
                  <a:pt x="953795" y="905509"/>
                </a:lnTo>
                <a:lnTo>
                  <a:pt x="816381" y="905509"/>
                </a:lnTo>
                <a:lnTo>
                  <a:pt x="733577" y="902969"/>
                </a:lnTo>
                <a:lnTo>
                  <a:pt x="653313" y="895349"/>
                </a:lnTo>
                <a:lnTo>
                  <a:pt x="575716" y="885189"/>
                </a:lnTo>
                <a:lnTo>
                  <a:pt x="501421" y="869949"/>
                </a:lnTo>
                <a:lnTo>
                  <a:pt x="430682" y="850899"/>
                </a:lnTo>
                <a:lnTo>
                  <a:pt x="363956" y="828039"/>
                </a:lnTo>
                <a:lnTo>
                  <a:pt x="301650" y="802639"/>
                </a:lnTo>
                <a:lnTo>
                  <a:pt x="244208" y="773429"/>
                </a:lnTo>
                <a:lnTo>
                  <a:pt x="192011" y="741679"/>
                </a:lnTo>
                <a:lnTo>
                  <a:pt x="145427" y="706119"/>
                </a:lnTo>
                <a:lnTo>
                  <a:pt x="104952" y="669289"/>
                </a:lnTo>
                <a:lnTo>
                  <a:pt x="70954" y="629919"/>
                </a:lnTo>
                <a:lnTo>
                  <a:pt x="43815" y="589279"/>
                </a:lnTo>
                <a:lnTo>
                  <a:pt x="23990" y="546099"/>
                </a:lnTo>
                <a:lnTo>
                  <a:pt x="11772" y="501650"/>
                </a:lnTo>
                <a:lnTo>
                  <a:pt x="7607" y="455929"/>
                </a:lnTo>
                <a:lnTo>
                  <a:pt x="8661" y="433069"/>
                </a:lnTo>
                <a:lnTo>
                  <a:pt x="16916" y="387350"/>
                </a:lnTo>
                <a:lnTo>
                  <a:pt x="33045" y="344169"/>
                </a:lnTo>
                <a:lnTo>
                  <a:pt x="56578" y="302259"/>
                </a:lnTo>
                <a:lnTo>
                  <a:pt x="87249" y="261619"/>
                </a:lnTo>
                <a:lnTo>
                  <a:pt x="124485" y="223519"/>
                </a:lnTo>
                <a:lnTo>
                  <a:pt x="168097" y="187959"/>
                </a:lnTo>
                <a:lnTo>
                  <a:pt x="217436" y="154939"/>
                </a:lnTo>
                <a:lnTo>
                  <a:pt x="244246" y="138429"/>
                </a:lnTo>
                <a:lnTo>
                  <a:pt x="301688" y="110489"/>
                </a:lnTo>
                <a:lnTo>
                  <a:pt x="363994" y="83819"/>
                </a:lnTo>
                <a:lnTo>
                  <a:pt x="430682" y="60959"/>
                </a:lnTo>
                <a:lnTo>
                  <a:pt x="465607" y="52069"/>
                </a:lnTo>
                <a:lnTo>
                  <a:pt x="501421" y="41909"/>
                </a:lnTo>
                <a:lnTo>
                  <a:pt x="614197" y="21589"/>
                </a:lnTo>
                <a:lnTo>
                  <a:pt x="653313" y="16509"/>
                </a:lnTo>
                <a:lnTo>
                  <a:pt x="733704" y="8889"/>
                </a:lnTo>
                <a:lnTo>
                  <a:pt x="774725" y="7619"/>
                </a:lnTo>
                <a:lnTo>
                  <a:pt x="966961" y="7619"/>
                </a:lnTo>
                <a:lnTo>
                  <a:pt x="940206" y="5079"/>
                </a:lnTo>
                <a:lnTo>
                  <a:pt x="858291" y="0"/>
                </a:lnTo>
                <a:close/>
              </a:path>
              <a:path extrusionOk="0" h="911860" w="1633220">
                <a:moveTo>
                  <a:pt x="966961" y="7619"/>
                </a:moveTo>
                <a:lnTo>
                  <a:pt x="858164" y="7619"/>
                </a:lnTo>
                <a:lnTo>
                  <a:pt x="899312" y="8889"/>
                </a:lnTo>
                <a:lnTo>
                  <a:pt x="979576" y="16509"/>
                </a:lnTo>
                <a:lnTo>
                  <a:pt x="1018819" y="21589"/>
                </a:lnTo>
                <a:lnTo>
                  <a:pt x="1094765" y="34289"/>
                </a:lnTo>
                <a:lnTo>
                  <a:pt x="1131595" y="41909"/>
                </a:lnTo>
                <a:lnTo>
                  <a:pt x="1167409" y="52069"/>
                </a:lnTo>
                <a:lnTo>
                  <a:pt x="1202334" y="60959"/>
                </a:lnTo>
                <a:lnTo>
                  <a:pt x="1269009" y="83819"/>
                </a:lnTo>
                <a:lnTo>
                  <a:pt x="1331366" y="110489"/>
                </a:lnTo>
                <a:lnTo>
                  <a:pt x="1388770" y="138429"/>
                </a:lnTo>
                <a:lnTo>
                  <a:pt x="1415440" y="154939"/>
                </a:lnTo>
                <a:lnTo>
                  <a:pt x="1440967" y="170179"/>
                </a:lnTo>
                <a:lnTo>
                  <a:pt x="1487449" y="205739"/>
                </a:lnTo>
                <a:lnTo>
                  <a:pt x="1527962" y="242569"/>
                </a:lnTo>
                <a:lnTo>
                  <a:pt x="1561998" y="281939"/>
                </a:lnTo>
                <a:lnTo>
                  <a:pt x="1589176" y="322579"/>
                </a:lnTo>
                <a:lnTo>
                  <a:pt x="1608988" y="365759"/>
                </a:lnTo>
                <a:lnTo>
                  <a:pt x="1621180" y="410209"/>
                </a:lnTo>
                <a:lnTo>
                  <a:pt x="1625371" y="455929"/>
                </a:lnTo>
                <a:lnTo>
                  <a:pt x="1624355" y="478789"/>
                </a:lnTo>
                <a:lnTo>
                  <a:pt x="1616100" y="524509"/>
                </a:lnTo>
                <a:lnTo>
                  <a:pt x="1599971" y="567689"/>
                </a:lnTo>
                <a:lnTo>
                  <a:pt x="1576349" y="609599"/>
                </a:lnTo>
                <a:lnTo>
                  <a:pt x="1545742" y="650239"/>
                </a:lnTo>
                <a:lnTo>
                  <a:pt x="1508531" y="688339"/>
                </a:lnTo>
                <a:lnTo>
                  <a:pt x="1464843" y="723899"/>
                </a:lnTo>
                <a:lnTo>
                  <a:pt x="1440967" y="741679"/>
                </a:lnTo>
                <a:lnTo>
                  <a:pt x="1388770" y="773429"/>
                </a:lnTo>
                <a:lnTo>
                  <a:pt x="1331239" y="802639"/>
                </a:lnTo>
                <a:lnTo>
                  <a:pt x="1269009" y="828039"/>
                </a:lnTo>
                <a:lnTo>
                  <a:pt x="1202334" y="850899"/>
                </a:lnTo>
                <a:lnTo>
                  <a:pt x="1131468" y="869949"/>
                </a:lnTo>
                <a:lnTo>
                  <a:pt x="1057173" y="885189"/>
                </a:lnTo>
                <a:lnTo>
                  <a:pt x="979576" y="895349"/>
                </a:lnTo>
                <a:lnTo>
                  <a:pt x="899185" y="902969"/>
                </a:lnTo>
                <a:lnTo>
                  <a:pt x="816381" y="905509"/>
                </a:lnTo>
                <a:lnTo>
                  <a:pt x="953795" y="905509"/>
                </a:lnTo>
                <a:lnTo>
                  <a:pt x="1019962" y="897889"/>
                </a:lnTo>
                <a:lnTo>
                  <a:pt x="1096416" y="885189"/>
                </a:lnTo>
                <a:lnTo>
                  <a:pt x="1169441" y="867409"/>
                </a:lnTo>
                <a:lnTo>
                  <a:pt x="1238783" y="847089"/>
                </a:lnTo>
                <a:lnTo>
                  <a:pt x="1303680" y="822959"/>
                </a:lnTo>
                <a:lnTo>
                  <a:pt x="1364132" y="795019"/>
                </a:lnTo>
                <a:lnTo>
                  <a:pt x="1419631" y="764539"/>
                </a:lnTo>
                <a:lnTo>
                  <a:pt x="1469542" y="730249"/>
                </a:lnTo>
                <a:lnTo>
                  <a:pt x="1513865" y="693419"/>
                </a:lnTo>
                <a:lnTo>
                  <a:pt x="1551584" y="655319"/>
                </a:lnTo>
                <a:lnTo>
                  <a:pt x="1582953" y="613409"/>
                </a:lnTo>
                <a:lnTo>
                  <a:pt x="1606956" y="571499"/>
                </a:lnTo>
                <a:lnTo>
                  <a:pt x="1623466" y="525779"/>
                </a:lnTo>
                <a:lnTo>
                  <a:pt x="1631975" y="480059"/>
                </a:lnTo>
                <a:lnTo>
                  <a:pt x="1632991" y="455929"/>
                </a:lnTo>
                <a:lnTo>
                  <a:pt x="1631848" y="431800"/>
                </a:lnTo>
                <a:lnTo>
                  <a:pt x="1623339" y="386079"/>
                </a:lnTo>
                <a:lnTo>
                  <a:pt x="1606829" y="340359"/>
                </a:lnTo>
                <a:lnTo>
                  <a:pt x="1582699" y="297179"/>
                </a:lnTo>
                <a:lnTo>
                  <a:pt x="1551330" y="256539"/>
                </a:lnTo>
                <a:lnTo>
                  <a:pt x="1513484" y="218439"/>
                </a:lnTo>
                <a:lnTo>
                  <a:pt x="1469288" y="181609"/>
                </a:lnTo>
                <a:lnTo>
                  <a:pt x="1419377" y="148589"/>
                </a:lnTo>
                <a:lnTo>
                  <a:pt x="1392326" y="132079"/>
                </a:lnTo>
                <a:lnTo>
                  <a:pt x="1334414" y="102869"/>
                </a:lnTo>
                <a:lnTo>
                  <a:pt x="1271549" y="77469"/>
                </a:lnTo>
                <a:lnTo>
                  <a:pt x="1169314" y="44450"/>
                </a:lnTo>
                <a:lnTo>
                  <a:pt x="1096289" y="26669"/>
                </a:lnTo>
                <a:lnTo>
                  <a:pt x="1019708" y="13969"/>
                </a:lnTo>
                <a:lnTo>
                  <a:pt x="980338" y="8889"/>
                </a:lnTo>
                <a:lnTo>
                  <a:pt x="966961" y="7619"/>
                </a:lnTo>
                <a:close/>
              </a:path>
              <a:path extrusionOk="0" h="911860" w="1633220">
                <a:moveTo>
                  <a:pt x="858164" y="10159"/>
                </a:moveTo>
                <a:lnTo>
                  <a:pt x="774852" y="10159"/>
                </a:lnTo>
                <a:lnTo>
                  <a:pt x="733831" y="11429"/>
                </a:lnTo>
                <a:lnTo>
                  <a:pt x="653694" y="19050"/>
                </a:lnTo>
                <a:lnTo>
                  <a:pt x="614578" y="24129"/>
                </a:lnTo>
                <a:lnTo>
                  <a:pt x="538759" y="36829"/>
                </a:lnTo>
                <a:lnTo>
                  <a:pt x="431444" y="63500"/>
                </a:lnTo>
                <a:lnTo>
                  <a:pt x="364934" y="86359"/>
                </a:lnTo>
                <a:lnTo>
                  <a:pt x="302793" y="111759"/>
                </a:lnTo>
                <a:lnTo>
                  <a:pt x="245529" y="140969"/>
                </a:lnTo>
                <a:lnTo>
                  <a:pt x="193522" y="172719"/>
                </a:lnTo>
                <a:lnTo>
                  <a:pt x="147231" y="207009"/>
                </a:lnTo>
                <a:lnTo>
                  <a:pt x="106959" y="243839"/>
                </a:lnTo>
                <a:lnTo>
                  <a:pt x="73075" y="283209"/>
                </a:lnTo>
                <a:lnTo>
                  <a:pt x="46126" y="323850"/>
                </a:lnTo>
                <a:lnTo>
                  <a:pt x="26441" y="367029"/>
                </a:lnTo>
                <a:lnTo>
                  <a:pt x="14312" y="410209"/>
                </a:lnTo>
                <a:lnTo>
                  <a:pt x="10147" y="455929"/>
                </a:lnTo>
                <a:lnTo>
                  <a:pt x="11163" y="478789"/>
                </a:lnTo>
                <a:lnTo>
                  <a:pt x="19303" y="523239"/>
                </a:lnTo>
                <a:lnTo>
                  <a:pt x="35267" y="566419"/>
                </a:lnTo>
                <a:lnTo>
                  <a:pt x="58597" y="608329"/>
                </a:lnTo>
                <a:lnTo>
                  <a:pt x="89065" y="648969"/>
                </a:lnTo>
                <a:lnTo>
                  <a:pt x="126085" y="687069"/>
                </a:lnTo>
                <a:lnTo>
                  <a:pt x="169519" y="722629"/>
                </a:lnTo>
                <a:lnTo>
                  <a:pt x="218668" y="755649"/>
                </a:lnTo>
                <a:lnTo>
                  <a:pt x="273367" y="786129"/>
                </a:lnTo>
                <a:lnTo>
                  <a:pt x="333121" y="812799"/>
                </a:lnTo>
                <a:lnTo>
                  <a:pt x="397548" y="836929"/>
                </a:lnTo>
                <a:lnTo>
                  <a:pt x="466242" y="858519"/>
                </a:lnTo>
                <a:lnTo>
                  <a:pt x="576097" y="882649"/>
                </a:lnTo>
                <a:lnTo>
                  <a:pt x="653567" y="892809"/>
                </a:lnTo>
                <a:lnTo>
                  <a:pt x="733704" y="900429"/>
                </a:lnTo>
                <a:lnTo>
                  <a:pt x="816381" y="902969"/>
                </a:lnTo>
                <a:lnTo>
                  <a:pt x="899058" y="900429"/>
                </a:lnTo>
                <a:lnTo>
                  <a:pt x="912520" y="899159"/>
                </a:lnTo>
                <a:lnTo>
                  <a:pt x="774852" y="899159"/>
                </a:lnTo>
                <a:lnTo>
                  <a:pt x="733831" y="897889"/>
                </a:lnTo>
                <a:lnTo>
                  <a:pt x="653821" y="890269"/>
                </a:lnTo>
                <a:lnTo>
                  <a:pt x="576478" y="880109"/>
                </a:lnTo>
                <a:lnTo>
                  <a:pt x="502564" y="864869"/>
                </a:lnTo>
                <a:lnTo>
                  <a:pt x="432079" y="845819"/>
                </a:lnTo>
                <a:lnTo>
                  <a:pt x="365658" y="822959"/>
                </a:lnTo>
                <a:lnTo>
                  <a:pt x="303682" y="797559"/>
                </a:lnTo>
                <a:lnTo>
                  <a:pt x="246583" y="768349"/>
                </a:lnTo>
                <a:lnTo>
                  <a:pt x="194754" y="736599"/>
                </a:lnTo>
                <a:lnTo>
                  <a:pt x="148551" y="702309"/>
                </a:lnTo>
                <a:lnTo>
                  <a:pt x="108483" y="665479"/>
                </a:lnTo>
                <a:lnTo>
                  <a:pt x="74879" y="627379"/>
                </a:lnTo>
                <a:lnTo>
                  <a:pt x="48145" y="586739"/>
                </a:lnTo>
                <a:lnTo>
                  <a:pt x="28689" y="544829"/>
                </a:lnTo>
                <a:lnTo>
                  <a:pt x="16725" y="500379"/>
                </a:lnTo>
                <a:lnTo>
                  <a:pt x="12687" y="455929"/>
                </a:lnTo>
                <a:lnTo>
                  <a:pt x="13728" y="433069"/>
                </a:lnTo>
                <a:lnTo>
                  <a:pt x="21869" y="388619"/>
                </a:lnTo>
                <a:lnTo>
                  <a:pt x="37731" y="345439"/>
                </a:lnTo>
                <a:lnTo>
                  <a:pt x="60921" y="304800"/>
                </a:lnTo>
                <a:lnTo>
                  <a:pt x="91185" y="265429"/>
                </a:lnTo>
                <a:lnTo>
                  <a:pt x="128015" y="227329"/>
                </a:lnTo>
                <a:lnTo>
                  <a:pt x="171221" y="191769"/>
                </a:lnTo>
                <a:lnTo>
                  <a:pt x="220179" y="158750"/>
                </a:lnTo>
                <a:lnTo>
                  <a:pt x="274688" y="128269"/>
                </a:lnTo>
                <a:lnTo>
                  <a:pt x="334251" y="101600"/>
                </a:lnTo>
                <a:lnTo>
                  <a:pt x="398525" y="77469"/>
                </a:lnTo>
                <a:lnTo>
                  <a:pt x="467004" y="55879"/>
                </a:lnTo>
                <a:lnTo>
                  <a:pt x="539267" y="39369"/>
                </a:lnTo>
                <a:lnTo>
                  <a:pt x="614959" y="26669"/>
                </a:lnTo>
                <a:lnTo>
                  <a:pt x="653948" y="21589"/>
                </a:lnTo>
                <a:lnTo>
                  <a:pt x="693699" y="17779"/>
                </a:lnTo>
                <a:lnTo>
                  <a:pt x="774979" y="12700"/>
                </a:lnTo>
                <a:lnTo>
                  <a:pt x="912647" y="12700"/>
                </a:lnTo>
                <a:lnTo>
                  <a:pt x="899185" y="11429"/>
                </a:lnTo>
                <a:lnTo>
                  <a:pt x="858164" y="10159"/>
                </a:lnTo>
                <a:close/>
              </a:path>
              <a:path extrusionOk="0" h="911860" w="1633220">
                <a:moveTo>
                  <a:pt x="912647" y="12700"/>
                </a:moveTo>
                <a:lnTo>
                  <a:pt x="858037" y="12700"/>
                </a:lnTo>
                <a:lnTo>
                  <a:pt x="939317" y="17779"/>
                </a:lnTo>
                <a:lnTo>
                  <a:pt x="979068" y="21589"/>
                </a:lnTo>
                <a:lnTo>
                  <a:pt x="1018184" y="26669"/>
                </a:lnTo>
                <a:lnTo>
                  <a:pt x="1093876" y="39369"/>
                </a:lnTo>
                <a:lnTo>
                  <a:pt x="1166139" y="55879"/>
                </a:lnTo>
                <a:lnTo>
                  <a:pt x="1267358" y="88900"/>
                </a:lnTo>
                <a:lnTo>
                  <a:pt x="1329334" y="114300"/>
                </a:lnTo>
                <a:lnTo>
                  <a:pt x="1386357" y="143509"/>
                </a:lnTo>
                <a:lnTo>
                  <a:pt x="1438300" y="175259"/>
                </a:lnTo>
                <a:lnTo>
                  <a:pt x="1484274" y="209550"/>
                </a:lnTo>
                <a:lnTo>
                  <a:pt x="1524406" y="246379"/>
                </a:lnTo>
                <a:lnTo>
                  <a:pt x="1558061" y="284479"/>
                </a:lnTo>
                <a:lnTo>
                  <a:pt x="1584858" y="325119"/>
                </a:lnTo>
                <a:lnTo>
                  <a:pt x="1604289" y="368300"/>
                </a:lnTo>
                <a:lnTo>
                  <a:pt x="1616227" y="411479"/>
                </a:lnTo>
                <a:lnTo>
                  <a:pt x="1620291" y="455929"/>
                </a:lnTo>
                <a:lnTo>
                  <a:pt x="1619275" y="478789"/>
                </a:lnTo>
                <a:lnTo>
                  <a:pt x="1611147" y="523239"/>
                </a:lnTo>
                <a:lnTo>
                  <a:pt x="1595272" y="566419"/>
                </a:lnTo>
                <a:lnTo>
                  <a:pt x="1572031" y="607059"/>
                </a:lnTo>
                <a:lnTo>
                  <a:pt x="1541805" y="646429"/>
                </a:lnTo>
                <a:lnTo>
                  <a:pt x="1504975" y="684529"/>
                </a:lnTo>
                <a:lnTo>
                  <a:pt x="1461795" y="720089"/>
                </a:lnTo>
                <a:lnTo>
                  <a:pt x="1412646" y="753109"/>
                </a:lnTo>
                <a:lnTo>
                  <a:pt x="1358163" y="783589"/>
                </a:lnTo>
                <a:lnTo>
                  <a:pt x="1298600" y="810259"/>
                </a:lnTo>
                <a:lnTo>
                  <a:pt x="1234465" y="835659"/>
                </a:lnTo>
                <a:lnTo>
                  <a:pt x="1166012" y="855979"/>
                </a:lnTo>
                <a:lnTo>
                  <a:pt x="1056284" y="880109"/>
                </a:lnTo>
                <a:lnTo>
                  <a:pt x="978941" y="890269"/>
                </a:lnTo>
                <a:lnTo>
                  <a:pt x="898804" y="897889"/>
                </a:lnTo>
                <a:lnTo>
                  <a:pt x="857910" y="899159"/>
                </a:lnTo>
                <a:lnTo>
                  <a:pt x="912520" y="899159"/>
                </a:lnTo>
                <a:lnTo>
                  <a:pt x="979195" y="892809"/>
                </a:lnTo>
                <a:lnTo>
                  <a:pt x="1056665" y="882649"/>
                </a:lnTo>
                <a:lnTo>
                  <a:pt x="1130833" y="867409"/>
                </a:lnTo>
                <a:lnTo>
                  <a:pt x="1201572" y="848359"/>
                </a:lnTo>
                <a:lnTo>
                  <a:pt x="1267993" y="825499"/>
                </a:lnTo>
                <a:lnTo>
                  <a:pt x="1330223" y="800099"/>
                </a:lnTo>
                <a:lnTo>
                  <a:pt x="1387500" y="770889"/>
                </a:lnTo>
                <a:lnTo>
                  <a:pt x="1439443" y="739139"/>
                </a:lnTo>
                <a:lnTo>
                  <a:pt x="1485798" y="704849"/>
                </a:lnTo>
                <a:lnTo>
                  <a:pt x="1526057" y="668019"/>
                </a:lnTo>
                <a:lnTo>
                  <a:pt x="1559839" y="628649"/>
                </a:lnTo>
                <a:lnTo>
                  <a:pt x="1586890" y="588009"/>
                </a:lnTo>
                <a:lnTo>
                  <a:pt x="1606575" y="546099"/>
                </a:lnTo>
                <a:lnTo>
                  <a:pt x="1618640" y="501650"/>
                </a:lnTo>
                <a:lnTo>
                  <a:pt x="1622831" y="455929"/>
                </a:lnTo>
                <a:lnTo>
                  <a:pt x="1621815" y="433069"/>
                </a:lnTo>
                <a:lnTo>
                  <a:pt x="1613687" y="388619"/>
                </a:lnTo>
                <a:lnTo>
                  <a:pt x="1597685" y="345439"/>
                </a:lnTo>
                <a:lnTo>
                  <a:pt x="1574444" y="303529"/>
                </a:lnTo>
                <a:lnTo>
                  <a:pt x="1543964" y="264159"/>
                </a:lnTo>
                <a:lnTo>
                  <a:pt x="1506880" y="226059"/>
                </a:lnTo>
                <a:lnTo>
                  <a:pt x="1463446" y="189229"/>
                </a:lnTo>
                <a:lnTo>
                  <a:pt x="1414170" y="156209"/>
                </a:lnTo>
                <a:lnTo>
                  <a:pt x="1359560" y="125729"/>
                </a:lnTo>
                <a:lnTo>
                  <a:pt x="1299743" y="99059"/>
                </a:lnTo>
                <a:lnTo>
                  <a:pt x="1235481" y="74929"/>
                </a:lnTo>
                <a:lnTo>
                  <a:pt x="1094384" y="36829"/>
                </a:lnTo>
                <a:lnTo>
                  <a:pt x="1018438" y="24129"/>
                </a:lnTo>
                <a:lnTo>
                  <a:pt x="979322" y="19050"/>
                </a:lnTo>
                <a:lnTo>
                  <a:pt x="912647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218996" y="4134104"/>
            <a:ext cx="9061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4765" lvl="0" marL="368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 Network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833869" y="5229250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89"/>
                </a:moveTo>
                <a:lnTo>
                  <a:pt x="1440180" y="720089"/>
                </a:lnTo>
                <a:lnTo>
                  <a:pt x="1440180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827519" y="5222875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50098" y="0"/>
                </a:moveTo>
                <a:lnTo>
                  <a:pt x="2832" y="0"/>
                </a:lnTo>
                <a:lnTo>
                  <a:pt x="0" y="2793"/>
                </a:lnTo>
                <a:lnTo>
                  <a:pt x="0" y="729970"/>
                </a:lnTo>
                <a:lnTo>
                  <a:pt x="2832" y="732815"/>
                </a:lnTo>
                <a:lnTo>
                  <a:pt x="1450098" y="732815"/>
                </a:lnTo>
                <a:lnTo>
                  <a:pt x="1452892" y="729970"/>
                </a:lnTo>
                <a:lnTo>
                  <a:pt x="1452892" y="725195"/>
                </a:lnTo>
                <a:lnTo>
                  <a:pt x="7619" y="725195"/>
                </a:lnTo>
                <a:lnTo>
                  <a:pt x="7619" y="7619"/>
                </a:lnTo>
                <a:lnTo>
                  <a:pt x="1452892" y="7619"/>
                </a:lnTo>
                <a:lnTo>
                  <a:pt x="1452892" y="2793"/>
                </a:lnTo>
                <a:lnTo>
                  <a:pt x="1450098" y="0"/>
                </a:lnTo>
                <a:close/>
              </a:path>
              <a:path extrusionOk="0" h="733425" w="1453514">
                <a:moveTo>
                  <a:pt x="1452892" y="7619"/>
                </a:moveTo>
                <a:lnTo>
                  <a:pt x="1445272" y="7619"/>
                </a:lnTo>
                <a:lnTo>
                  <a:pt x="1445272" y="725195"/>
                </a:lnTo>
                <a:lnTo>
                  <a:pt x="1452892" y="725195"/>
                </a:lnTo>
                <a:lnTo>
                  <a:pt x="1452892" y="7619"/>
                </a:lnTo>
                <a:close/>
              </a:path>
              <a:path extrusionOk="0" h="733425" w="1453514">
                <a:moveTo>
                  <a:pt x="1442732" y="10159"/>
                </a:moveTo>
                <a:lnTo>
                  <a:pt x="10159" y="10159"/>
                </a:lnTo>
                <a:lnTo>
                  <a:pt x="10159" y="722655"/>
                </a:lnTo>
                <a:lnTo>
                  <a:pt x="1442732" y="722655"/>
                </a:lnTo>
                <a:lnTo>
                  <a:pt x="1442732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32" y="12700"/>
                </a:lnTo>
                <a:lnTo>
                  <a:pt x="1442732" y="10159"/>
                </a:lnTo>
                <a:close/>
              </a:path>
              <a:path extrusionOk="0" h="733425" w="1453514">
                <a:moveTo>
                  <a:pt x="1442732" y="12700"/>
                </a:moveTo>
                <a:lnTo>
                  <a:pt x="1440192" y="12700"/>
                </a:lnTo>
                <a:lnTo>
                  <a:pt x="1440192" y="720115"/>
                </a:lnTo>
                <a:lnTo>
                  <a:pt x="1442732" y="720115"/>
                </a:lnTo>
                <a:lnTo>
                  <a:pt x="1442732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1102461" y="5419717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986269" y="5381650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89"/>
                </a:moveTo>
                <a:lnTo>
                  <a:pt x="1440180" y="720089"/>
                </a:lnTo>
                <a:lnTo>
                  <a:pt x="1440180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979919" y="5375275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50098" y="0"/>
                </a:moveTo>
                <a:lnTo>
                  <a:pt x="2832" y="0"/>
                </a:lnTo>
                <a:lnTo>
                  <a:pt x="0" y="2793"/>
                </a:lnTo>
                <a:lnTo>
                  <a:pt x="0" y="729970"/>
                </a:lnTo>
                <a:lnTo>
                  <a:pt x="2832" y="732815"/>
                </a:lnTo>
                <a:lnTo>
                  <a:pt x="1450098" y="732815"/>
                </a:lnTo>
                <a:lnTo>
                  <a:pt x="1452892" y="729970"/>
                </a:lnTo>
                <a:lnTo>
                  <a:pt x="1452892" y="725195"/>
                </a:lnTo>
                <a:lnTo>
                  <a:pt x="7619" y="725195"/>
                </a:lnTo>
                <a:lnTo>
                  <a:pt x="7619" y="7619"/>
                </a:lnTo>
                <a:lnTo>
                  <a:pt x="1452892" y="7619"/>
                </a:lnTo>
                <a:lnTo>
                  <a:pt x="1452892" y="2793"/>
                </a:lnTo>
                <a:lnTo>
                  <a:pt x="1450098" y="0"/>
                </a:lnTo>
                <a:close/>
              </a:path>
              <a:path extrusionOk="0" h="733425" w="1453514">
                <a:moveTo>
                  <a:pt x="1452892" y="7619"/>
                </a:moveTo>
                <a:lnTo>
                  <a:pt x="1445272" y="7619"/>
                </a:lnTo>
                <a:lnTo>
                  <a:pt x="1445272" y="725195"/>
                </a:lnTo>
                <a:lnTo>
                  <a:pt x="1452892" y="725195"/>
                </a:lnTo>
                <a:lnTo>
                  <a:pt x="1452892" y="7619"/>
                </a:lnTo>
                <a:close/>
              </a:path>
              <a:path extrusionOk="0" h="733425" w="1453514">
                <a:moveTo>
                  <a:pt x="1442732" y="10159"/>
                </a:moveTo>
                <a:lnTo>
                  <a:pt x="10159" y="10159"/>
                </a:lnTo>
                <a:lnTo>
                  <a:pt x="10159" y="722655"/>
                </a:lnTo>
                <a:lnTo>
                  <a:pt x="1442732" y="722655"/>
                </a:lnTo>
                <a:lnTo>
                  <a:pt x="1442732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32" y="12700"/>
                </a:lnTo>
                <a:lnTo>
                  <a:pt x="1442732" y="10159"/>
                </a:lnTo>
                <a:close/>
              </a:path>
              <a:path extrusionOk="0" h="733425" w="1453514">
                <a:moveTo>
                  <a:pt x="1442732" y="12700"/>
                </a:moveTo>
                <a:lnTo>
                  <a:pt x="1440192" y="12700"/>
                </a:lnTo>
                <a:lnTo>
                  <a:pt x="1440192" y="720115"/>
                </a:lnTo>
                <a:lnTo>
                  <a:pt x="1442732" y="720115"/>
                </a:lnTo>
                <a:lnTo>
                  <a:pt x="1442732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1254861" y="5572117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1138669" y="5534050"/>
            <a:ext cx="1440180" cy="720090"/>
          </a:xfrm>
          <a:custGeom>
            <a:rect b="b" l="l" r="r" t="t"/>
            <a:pathLst>
              <a:path extrusionOk="0" h="720089" w="1440180">
                <a:moveTo>
                  <a:pt x="0" y="720089"/>
                </a:moveTo>
                <a:lnTo>
                  <a:pt x="1440180" y="720089"/>
                </a:lnTo>
                <a:lnTo>
                  <a:pt x="1440180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1132319" y="5527675"/>
            <a:ext cx="1453515" cy="733425"/>
          </a:xfrm>
          <a:custGeom>
            <a:rect b="b" l="l" r="r" t="t"/>
            <a:pathLst>
              <a:path extrusionOk="0" h="733425" w="1453514">
                <a:moveTo>
                  <a:pt x="1450098" y="0"/>
                </a:moveTo>
                <a:lnTo>
                  <a:pt x="2832" y="0"/>
                </a:lnTo>
                <a:lnTo>
                  <a:pt x="0" y="2793"/>
                </a:lnTo>
                <a:lnTo>
                  <a:pt x="0" y="729970"/>
                </a:lnTo>
                <a:lnTo>
                  <a:pt x="2832" y="732815"/>
                </a:lnTo>
                <a:lnTo>
                  <a:pt x="1450098" y="732815"/>
                </a:lnTo>
                <a:lnTo>
                  <a:pt x="1452892" y="729970"/>
                </a:lnTo>
                <a:lnTo>
                  <a:pt x="1452892" y="725195"/>
                </a:lnTo>
                <a:lnTo>
                  <a:pt x="7619" y="725195"/>
                </a:lnTo>
                <a:lnTo>
                  <a:pt x="7619" y="7619"/>
                </a:lnTo>
                <a:lnTo>
                  <a:pt x="1452892" y="7619"/>
                </a:lnTo>
                <a:lnTo>
                  <a:pt x="1452892" y="2793"/>
                </a:lnTo>
                <a:lnTo>
                  <a:pt x="1450098" y="0"/>
                </a:lnTo>
                <a:close/>
              </a:path>
              <a:path extrusionOk="0" h="733425" w="1453514">
                <a:moveTo>
                  <a:pt x="1452892" y="7619"/>
                </a:moveTo>
                <a:lnTo>
                  <a:pt x="1445272" y="7619"/>
                </a:lnTo>
                <a:lnTo>
                  <a:pt x="1445272" y="725195"/>
                </a:lnTo>
                <a:lnTo>
                  <a:pt x="1452892" y="725195"/>
                </a:lnTo>
                <a:lnTo>
                  <a:pt x="1452892" y="7619"/>
                </a:lnTo>
                <a:close/>
              </a:path>
              <a:path extrusionOk="0" h="733425" w="1453514">
                <a:moveTo>
                  <a:pt x="1442732" y="10159"/>
                </a:moveTo>
                <a:lnTo>
                  <a:pt x="10159" y="10159"/>
                </a:lnTo>
                <a:lnTo>
                  <a:pt x="10159" y="722642"/>
                </a:lnTo>
                <a:lnTo>
                  <a:pt x="1442732" y="722642"/>
                </a:lnTo>
                <a:lnTo>
                  <a:pt x="1442732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32" y="12700"/>
                </a:lnTo>
                <a:lnTo>
                  <a:pt x="1442732" y="10159"/>
                </a:lnTo>
                <a:close/>
              </a:path>
              <a:path extrusionOk="0" h="733425" w="1453514">
                <a:moveTo>
                  <a:pt x="1442732" y="12700"/>
                </a:moveTo>
                <a:lnTo>
                  <a:pt x="1440192" y="12700"/>
                </a:lnTo>
                <a:lnTo>
                  <a:pt x="1440192" y="720115"/>
                </a:lnTo>
                <a:lnTo>
                  <a:pt x="1442732" y="720115"/>
                </a:lnTo>
                <a:lnTo>
                  <a:pt x="1442732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833869" y="5731561"/>
            <a:ext cx="17449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483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Device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7452359" y="1988820"/>
            <a:ext cx="0" cy="720090"/>
          </a:xfrm>
          <a:custGeom>
            <a:rect b="b" l="l" r="r" t="t"/>
            <a:pathLst>
              <a:path extrusionOk="0" h="720089" w="120000">
                <a:moveTo>
                  <a:pt x="0" y="0"/>
                </a:moveTo>
                <a:lnTo>
                  <a:pt x="0" y="720089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7452359" y="3429000"/>
            <a:ext cx="0" cy="1800225"/>
          </a:xfrm>
          <a:custGeom>
            <a:rect b="b" l="l" r="r" t="t"/>
            <a:pathLst>
              <a:path extrusionOk="0" h="1800225" w="120000">
                <a:moveTo>
                  <a:pt x="0" y="0"/>
                </a:moveTo>
                <a:lnTo>
                  <a:pt x="0" y="1800225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6732269" y="126873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6725919" y="1262380"/>
            <a:ext cx="1452880" cy="732790"/>
          </a:xfrm>
          <a:custGeom>
            <a:rect b="b" l="l" r="r" t="t"/>
            <a:pathLst>
              <a:path extrusionOk="0" h="732789" w="1452879">
                <a:moveTo>
                  <a:pt x="1450085" y="0"/>
                </a:moveTo>
                <a:lnTo>
                  <a:pt x="2921" y="0"/>
                </a:lnTo>
                <a:lnTo>
                  <a:pt x="0" y="2794"/>
                </a:lnTo>
                <a:lnTo>
                  <a:pt x="0" y="729996"/>
                </a:lnTo>
                <a:lnTo>
                  <a:pt x="2921" y="732790"/>
                </a:lnTo>
                <a:lnTo>
                  <a:pt x="1450085" y="732790"/>
                </a:lnTo>
                <a:lnTo>
                  <a:pt x="1452879" y="729996"/>
                </a:lnTo>
                <a:lnTo>
                  <a:pt x="1452879" y="725170"/>
                </a:lnTo>
                <a:lnTo>
                  <a:pt x="7620" y="725170"/>
                </a:lnTo>
                <a:lnTo>
                  <a:pt x="7620" y="7620"/>
                </a:lnTo>
                <a:lnTo>
                  <a:pt x="1452879" y="7620"/>
                </a:lnTo>
                <a:lnTo>
                  <a:pt x="1452879" y="2794"/>
                </a:lnTo>
                <a:lnTo>
                  <a:pt x="1450085" y="0"/>
                </a:lnTo>
                <a:close/>
              </a:path>
              <a:path extrusionOk="0" h="732789" w="1452879">
                <a:moveTo>
                  <a:pt x="1452879" y="7620"/>
                </a:moveTo>
                <a:lnTo>
                  <a:pt x="1445259" y="7620"/>
                </a:lnTo>
                <a:lnTo>
                  <a:pt x="1445259" y="725170"/>
                </a:lnTo>
                <a:lnTo>
                  <a:pt x="1452879" y="725170"/>
                </a:lnTo>
                <a:lnTo>
                  <a:pt x="1452879" y="7620"/>
                </a:lnTo>
                <a:close/>
              </a:path>
              <a:path extrusionOk="0" h="732789" w="1452879">
                <a:moveTo>
                  <a:pt x="1442720" y="10160"/>
                </a:moveTo>
                <a:lnTo>
                  <a:pt x="10159" y="10160"/>
                </a:lnTo>
                <a:lnTo>
                  <a:pt x="10159" y="722630"/>
                </a:lnTo>
                <a:lnTo>
                  <a:pt x="1442720" y="722630"/>
                </a:lnTo>
                <a:lnTo>
                  <a:pt x="1442720" y="720090"/>
                </a:lnTo>
                <a:lnTo>
                  <a:pt x="12700" y="720090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60"/>
                </a:lnTo>
                <a:close/>
              </a:path>
              <a:path extrusionOk="0" h="732789" w="1452879">
                <a:moveTo>
                  <a:pt x="1442720" y="12700"/>
                </a:moveTo>
                <a:lnTo>
                  <a:pt x="1440179" y="12700"/>
                </a:lnTo>
                <a:lnTo>
                  <a:pt x="1440179" y="720090"/>
                </a:lnTo>
                <a:lnTo>
                  <a:pt x="1442720" y="720090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732269" y="1464310"/>
            <a:ext cx="14401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269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6732269" y="270891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6725919" y="2702560"/>
            <a:ext cx="1452880" cy="732790"/>
          </a:xfrm>
          <a:custGeom>
            <a:rect b="b" l="l" r="r" t="t"/>
            <a:pathLst>
              <a:path extrusionOk="0" h="732789" w="1452879">
                <a:moveTo>
                  <a:pt x="1450085" y="0"/>
                </a:moveTo>
                <a:lnTo>
                  <a:pt x="2921" y="0"/>
                </a:lnTo>
                <a:lnTo>
                  <a:pt x="0" y="2793"/>
                </a:lnTo>
                <a:lnTo>
                  <a:pt x="0" y="729995"/>
                </a:lnTo>
                <a:lnTo>
                  <a:pt x="2921" y="732789"/>
                </a:lnTo>
                <a:lnTo>
                  <a:pt x="1450085" y="732789"/>
                </a:lnTo>
                <a:lnTo>
                  <a:pt x="1452879" y="729995"/>
                </a:lnTo>
                <a:lnTo>
                  <a:pt x="1452879" y="725169"/>
                </a:lnTo>
                <a:lnTo>
                  <a:pt x="7620" y="725169"/>
                </a:lnTo>
                <a:lnTo>
                  <a:pt x="7620" y="7619"/>
                </a:lnTo>
                <a:lnTo>
                  <a:pt x="1452879" y="7619"/>
                </a:lnTo>
                <a:lnTo>
                  <a:pt x="1452879" y="2793"/>
                </a:lnTo>
                <a:lnTo>
                  <a:pt x="1450085" y="0"/>
                </a:lnTo>
                <a:close/>
              </a:path>
              <a:path extrusionOk="0" h="732789" w="1452879">
                <a:moveTo>
                  <a:pt x="1452879" y="7619"/>
                </a:moveTo>
                <a:lnTo>
                  <a:pt x="1445259" y="7619"/>
                </a:lnTo>
                <a:lnTo>
                  <a:pt x="1445259" y="725169"/>
                </a:lnTo>
                <a:lnTo>
                  <a:pt x="1452879" y="725169"/>
                </a:lnTo>
                <a:lnTo>
                  <a:pt x="1452879" y="7619"/>
                </a:lnTo>
                <a:close/>
              </a:path>
              <a:path extrusionOk="0" h="732789" w="1452879">
                <a:moveTo>
                  <a:pt x="1442720" y="10160"/>
                </a:moveTo>
                <a:lnTo>
                  <a:pt x="10159" y="10160"/>
                </a:lnTo>
                <a:lnTo>
                  <a:pt x="10159" y="722629"/>
                </a:lnTo>
                <a:lnTo>
                  <a:pt x="1442720" y="722629"/>
                </a:lnTo>
                <a:lnTo>
                  <a:pt x="1442720" y="720089"/>
                </a:lnTo>
                <a:lnTo>
                  <a:pt x="12700" y="720089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60"/>
                </a:lnTo>
                <a:close/>
              </a:path>
              <a:path extrusionOk="0" h="732789" w="1452879">
                <a:moveTo>
                  <a:pt x="1442720" y="12700"/>
                </a:moveTo>
                <a:lnTo>
                  <a:pt x="1440179" y="12700"/>
                </a:lnTo>
                <a:lnTo>
                  <a:pt x="1440179" y="720089"/>
                </a:lnTo>
                <a:lnTo>
                  <a:pt x="1442720" y="720089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6732269" y="2905124"/>
            <a:ext cx="14401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66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6642227" y="3969130"/>
            <a:ext cx="1620520" cy="900430"/>
          </a:xfrm>
          <a:custGeom>
            <a:rect b="b" l="l" r="r" t="t"/>
            <a:pathLst>
              <a:path extrusionOk="0" h="900429" w="1620520">
                <a:moveTo>
                  <a:pt x="810132" y="0"/>
                </a:moveTo>
                <a:lnTo>
                  <a:pt x="749672" y="1233"/>
                </a:lnTo>
                <a:lnTo>
                  <a:pt x="690418" y="4878"/>
                </a:lnTo>
                <a:lnTo>
                  <a:pt x="632527" y="10845"/>
                </a:lnTo>
                <a:lnTo>
                  <a:pt x="576157" y="19048"/>
                </a:lnTo>
                <a:lnTo>
                  <a:pt x="521463" y="29400"/>
                </a:lnTo>
                <a:lnTo>
                  <a:pt x="468602" y="41815"/>
                </a:lnTo>
                <a:lnTo>
                  <a:pt x="417732" y="56205"/>
                </a:lnTo>
                <a:lnTo>
                  <a:pt x="369008" y="72483"/>
                </a:lnTo>
                <a:lnTo>
                  <a:pt x="322588" y="90562"/>
                </a:lnTo>
                <a:lnTo>
                  <a:pt x="278627" y="110356"/>
                </a:lnTo>
                <a:lnTo>
                  <a:pt x="237283" y="131778"/>
                </a:lnTo>
                <a:lnTo>
                  <a:pt x="198713" y="154740"/>
                </a:lnTo>
                <a:lnTo>
                  <a:pt x="163072" y="179155"/>
                </a:lnTo>
                <a:lnTo>
                  <a:pt x="130518" y="204938"/>
                </a:lnTo>
                <a:lnTo>
                  <a:pt x="101207" y="232000"/>
                </a:lnTo>
                <a:lnTo>
                  <a:pt x="75296" y="260254"/>
                </a:lnTo>
                <a:lnTo>
                  <a:pt x="34300" y="319994"/>
                </a:lnTo>
                <a:lnTo>
                  <a:pt x="8783" y="383461"/>
                </a:lnTo>
                <a:lnTo>
                  <a:pt x="0" y="449961"/>
                </a:lnTo>
                <a:lnTo>
                  <a:pt x="2222" y="483562"/>
                </a:lnTo>
                <a:lnTo>
                  <a:pt x="19529" y="548661"/>
                </a:lnTo>
                <a:lnTo>
                  <a:pt x="52941" y="610375"/>
                </a:lnTo>
                <a:lnTo>
                  <a:pt x="101207" y="668008"/>
                </a:lnTo>
                <a:lnTo>
                  <a:pt x="130518" y="695078"/>
                </a:lnTo>
                <a:lnTo>
                  <a:pt x="163072" y="720866"/>
                </a:lnTo>
                <a:lnTo>
                  <a:pt x="198713" y="745288"/>
                </a:lnTo>
                <a:lnTo>
                  <a:pt x="237283" y="768254"/>
                </a:lnTo>
                <a:lnTo>
                  <a:pt x="278627" y="789680"/>
                </a:lnTo>
                <a:lnTo>
                  <a:pt x="322588" y="809477"/>
                </a:lnTo>
                <a:lnTo>
                  <a:pt x="369008" y="827559"/>
                </a:lnTo>
                <a:lnTo>
                  <a:pt x="417732" y="843839"/>
                </a:lnTo>
                <a:lnTo>
                  <a:pt x="468602" y="858231"/>
                </a:lnTo>
                <a:lnTo>
                  <a:pt x="521463" y="870646"/>
                </a:lnTo>
                <a:lnTo>
                  <a:pt x="576157" y="880999"/>
                </a:lnTo>
                <a:lnTo>
                  <a:pt x="632527" y="889203"/>
                </a:lnTo>
                <a:lnTo>
                  <a:pt x="690418" y="895170"/>
                </a:lnTo>
                <a:lnTo>
                  <a:pt x="749672" y="898814"/>
                </a:lnTo>
                <a:lnTo>
                  <a:pt x="810132" y="900049"/>
                </a:lnTo>
                <a:lnTo>
                  <a:pt x="870593" y="898814"/>
                </a:lnTo>
                <a:lnTo>
                  <a:pt x="929847" y="895170"/>
                </a:lnTo>
                <a:lnTo>
                  <a:pt x="987738" y="889203"/>
                </a:lnTo>
                <a:lnTo>
                  <a:pt x="1044108" y="880999"/>
                </a:lnTo>
                <a:lnTo>
                  <a:pt x="1098802" y="870646"/>
                </a:lnTo>
                <a:lnTo>
                  <a:pt x="1151663" y="858231"/>
                </a:lnTo>
                <a:lnTo>
                  <a:pt x="1202533" y="843839"/>
                </a:lnTo>
                <a:lnTo>
                  <a:pt x="1251257" y="827559"/>
                </a:lnTo>
                <a:lnTo>
                  <a:pt x="1297677" y="809477"/>
                </a:lnTo>
                <a:lnTo>
                  <a:pt x="1341638" y="789680"/>
                </a:lnTo>
                <a:lnTo>
                  <a:pt x="1382982" y="768254"/>
                </a:lnTo>
                <a:lnTo>
                  <a:pt x="1421552" y="745288"/>
                </a:lnTo>
                <a:lnTo>
                  <a:pt x="1457193" y="720866"/>
                </a:lnTo>
                <a:lnTo>
                  <a:pt x="1489747" y="695078"/>
                </a:lnTo>
                <a:lnTo>
                  <a:pt x="1519058" y="668008"/>
                </a:lnTo>
                <a:lnTo>
                  <a:pt x="1544969" y="639745"/>
                </a:lnTo>
                <a:lnTo>
                  <a:pt x="1585965" y="579984"/>
                </a:lnTo>
                <a:lnTo>
                  <a:pt x="1611482" y="516491"/>
                </a:lnTo>
                <a:lnTo>
                  <a:pt x="1620266" y="449961"/>
                </a:lnTo>
                <a:lnTo>
                  <a:pt x="1618043" y="416375"/>
                </a:lnTo>
                <a:lnTo>
                  <a:pt x="1600736" y="351305"/>
                </a:lnTo>
                <a:lnTo>
                  <a:pt x="1567324" y="289615"/>
                </a:lnTo>
                <a:lnTo>
                  <a:pt x="1519058" y="232000"/>
                </a:lnTo>
                <a:lnTo>
                  <a:pt x="1489747" y="204938"/>
                </a:lnTo>
                <a:lnTo>
                  <a:pt x="1457193" y="179155"/>
                </a:lnTo>
                <a:lnTo>
                  <a:pt x="1421552" y="154740"/>
                </a:lnTo>
                <a:lnTo>
                  <a:pt x="1382982" y="131778"/>
                </a:lnTo>
                <a:lnTo>
                  <a:pt x="1341638" y="110356"/>
                </a:lnTo>
                <a:lnTo>
                  <a:pt x="1297677" y="90562"/>
                </a:lnTo>
                <a:lnTo>
                  <a:pt x="1251257" y="72483"/>
                </a:lnTo>
                <a:lnTo>
                  <a:pt x="1202533" y="56205"/>
                </a:lnTo>
                <a:lnTo>
                  <a:pt x="1151663" y="41815"/>
                </a:lnTo>
                <a:lnTo>
                  <a:pt x="1098802" y="29400"/>
                </a:lnTo>
                <a:lnTo>
                  <a:pt x="1044108" y="19048"/>
                </a:lnTo>
                <a:lnTo>
                  <a:pt x="987738" y="10845"/>
                </a:lnTo>
                <a:lnTo>
                  <a:pt x="929847" y="4878"/>
                </a:lnTo>
                <a:lnTo>
                  <a:pt x="870593" y="1233"/>
                </a:lnTo>
                <a:lnTo>
                  <a:pt x="810132" y="0"/>
                </a:lnTo>
                <a:close/>
              </a:path>
            </a:pathLst>
          </a:custGeom>
          <a:solidFill>
            <a:srgbClr val="7C9F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6636004" y="3963796"/>
            <a:ext cx="1633220" cy="911860"/>
          </a:xfrm>
          <a:custGeom>
            <a:rect b="b" l="l" r="r" t="t"/>
            <a:pathLst>
              <a:path extrusionOk="0" h="911860" w="1633220">
                <a:moveTo>
                  <a:pt x="858266" y="0"/>
                </a:moveTo>
                <a:lnTo>
                  <a:pt x="774446" y="0"/>
                </a:lnTo>
                <a:lnTo>
                  <a:pt x="692403" y="5079"/>
                </a:lnTo>
                <a:lnTo>
                  <a:pt x="652399" y="8889"/>
                </a:lnTo>
                <a:lnTo>
                  <a:pt x="613028" y="13969"/>
                </a:lnTo>
                <a:lnTo>
                  <a:pt x="536575" y="26669"/>
                </a:lnTo>
                <a:lnTo>
                  <a:pt x="463550" y="44450"/>
                </a:lnTo>
                <a:lnTo>
                  <a:pt x="394207" y="64769"/>
                </a:lnTo>
                <a:lnTo>
                  <a:pt x="329184" y="90169"/>
                </a:lnTo>
                <a:lnTo>
                  <a:pt x="268731" y="116839"/>
                </a:lnTo>
                <a:lnTo>
                  <a:pt x="213360" y="148589"/>
                </a:lnTo>
                <a:lnTo>
                  <a:pt x="163449" y="181609"/>
                </a:lnTo>
                <a:lnTo>
                  <a:pt x="119125" y="218439"/>
                </a:lnTo>
                <a:lnTo>
                  <a:pt x="81279" y="256539"/>
                </a:lnTo>
                <a:lnTo>
                  <a:pt x="50038" y="298450"/>
                </a:lnTo>
                <a:lnTo>
                  <a:pt x="26035" y="341629"/>
                </a:lnTo>
                <a:lnTo>
                  <a:pt x="9525" y="386079"/>
                </a:lnTo>
                <a:lnTo>
                  <a:pt x="1016" y="433069"/>
                </a:lnTo>
                <a:lnTo>
                  <a:pt x="0" y="455929"/>
                </a:lnTo>
                <a:lnTo>
                  <a:pt x="1143" y="480059"/>
                </a:lnTo>
                <a:lnTo>
                  <a:pt x="9651" y="527049"/>
                </a:lnTo>
                <a:lnTo>
                  <a:pt x="26162" y="571499"/>
                </a:lnTo>
                <a:lnTo>
                  <a:pt x="50292" y="614679"/>
                </a:lnTo>
                <a:lnTo>
                  <a:pt x="81534" y="655319"/>
                </a:lnTo>
                <a:lnTo>
                  <a:pt x="119506" y="694689"/>
                </a:lnTo>
                <a:lnTo>
                  <a:pt x="163702" y="730249"/>
                </a:lnTo>
                <a:lnTo>
                  <a:pt x="213614" y="764539"/>
                </a:lnTo>
                <a:lnTo>
                  <a:pt x="268986" y="795019"/>
                </a:lnTo>
                <a:lnTo>
                  <a:pt x="329438" y="822959"/>
                </a:lnTo>
                <a:lnTo>
                  <a:pt x="394462" y="847089"/>
                </a:lnTo>
                <a:lnTo>
                  <a:pt x="463676" y="867409"/>
                </a:lnTo>
                <a:lnTo>
                  <a:pt x="499872" y="877569"/>
                </a:lnTo>
                <a:lnTo>
                  <a:pt x="574548" y="892809"/>
                </a:lnTo>
                <a:lnTo>
                  <a:pt x="652526" y="902969"/>
                </a:lnTo>
                <a:lnTo>
                  <a:pt x="733298" y="910589"/>
                </a:lnTo>
                <a:lnTo>
                  <a:pt x="774700" y="911859"/>
                </a:lnTo>
                <a:lnTo>
                  <a:pt x="858393" y="911859"/>
                </a:lnTo>
                <a:lnTo>
                  <a:pt x="899668" y="910589"/>
                </a:lnTo>
                <a:lnTo>
                  <a:pt x="953812" y="905509"/>
                </a:lnTo>
                <a:lnTo>
                  <a:pt x="816482" y="905509"/>
                </a:lnTo>
                <a:lnTo>
                  <a:pt x="733678" y="902969"/>
                </a:lnTo>
                <a:lnTo>
                  <a:pt x="653288" y="895349"/>
                </a:lnTo>
                <a:lnTo>
                  <a:pt x="575818" y="885189"/>
                </a:lnTo>
                <a:lnTo>
                  <a:pt x="501396" y="869949"/>
                </a:lnTo>
                <a:lnTo>
                  <a:pt x="430656" y="850899"/>
                </a:lnTo>
                <a:lnTo>
                  <a:pt x="363981" y="828039"/>
                </a:lnTo>
                <a:lnTo>
                  <a:pt x="301625" y="802639"/>
                </a:lnTo>
                <a:lnTo>
                  <a:pt x="244221" y="773429"/>
                </a:lnTo>
                <a:lnTo>
                  <a:pt x="192024" y="741679"/>
                </a:lnTo>
                <a:lnTo>
                  <a:pt x="145415" y="706119"/>
                </a:lnTo>
                <a:lnTo>
                  <a:pt x="104901" y="669289"/>
                </a:lnTo>
                <a:lnTo>
                  <a:pt x="70993" y="629919"/>
                </a:lnTo>
                <a:lnTo>
                  <a:pt x="43815" y="589279"/>
                </a:lnTo>
                <a:lnTo>
                  <a:pt x="24002" y="546099"/>
                </a:lnTo>
                <a:lnTo>
                  <a:pt x="11811" y="501650"/>
                </a:lnTo>
                <a:lnTo>
                  <a:pt x="7620" y="455929"/>
                </a:lnTo>
                <a:lnTo>
                  <a:pt x="8636" y="433069"/>
                </a:lnTo>
                <a:lnTo>
                  <a:pt x="16891" y="387350"/>
                </a:lnTo>
                <a:lnTo>
                  <a:pt x="33020" y="344169"/>
                </a:lnTo>
                <a:lnTo>
                  <a:pt x="56642" y="302259"/>
                </a:lnTo>
                <a:lnTo>
                  <a:pt x="87249" y="261619"/>
                </a:lnTo>
                <a:lnTo>
                  <a:pt x="124460" y="223519"/>
                </a:lnTo>
                <a:lnTo>
                  <a:pt x="168148" y="187959"/>
                </a:lnTo>
                <a:lnTo>
                  <a:pt x="217424" y="154939"/>
                </a:lnTo>
                <a:lnTo>
                  <a:pt x="244221" y="138429"/>
                </a:lnTo>
                <a:lnTo>
                  <a:pt x="301751" y="110489"/>
                </a:lnTo>
                <a:lnTo>
                  <a:pt x="363981" y="83819"/>
                </a:lnTo>
                <a:lnTo>
                  <a:pt x="430656" y="60959"/>
                </a:lnTo>
                <a:lnTo>
                  <a:pt x="465581" y="52069"/>
                </a:lnTo>
                <a:lnTo>
                  <a:pt x="501396" y="41909"/>
                </a:lnTo>
                <a:lnTo>
                  <a:pt x="614172" y="21589"/>
                </a:lnTo>
                <a:lnTo>
                  <a:pt x="653415" y="16509"/>
                </a:lnTo>
                <a:lnTo>
                  <a:pt x="733678" y="8889"/>
                </a:lnTo>
                <a:lnTo>
                  <a:pt x="774826" y="7619"/>
                </a:lnTo>
                <a:lnTo>
                  <a:pt x="966977" y="7619"/>
                </a:lnTo>
                <a:lnTo>
                  <a:pt x="940307" y="5079"/>
                </a:lnTo>
                <a:lnTo>
                  <a:pt x="858266" y="0"/>
                </a:lnTo>
                <a:close/>
              </a:path>
              <a:path extrusionOk="0" h="911860" w="1633220">
                <a:moveTo>
                  <a:pt x="966977" y="7619"/>
                </a:moveTo>
                <a:lnTo>
                  <a:pt x="858139" y="7619"/>
                </a:lnTo>
                <a:lnTo>
                  <a:pt x="899287" y="8889"/>
                </a:lnTo>
                <a:lnTo>
                  <a:pt x="979551" y="16509"/>
                </a:lnTo>
                <a:lnTo>
                  <a:pt x="1018667" y="21589"/>
                </a:lnTo>
                <a:lnTo>
                  <a:pt x="1094740" y="34289"/>
                </a:lnTo>
                <a:lnTo>
                  <a:pt x="1131443" y="41909"/>
                </a:lnTo>
                <a:lnTo>
                  <a:pt x="1167384" y="52069"/>
                </a:lnTo>
                <a:lnTo>
                  <a:pt x="1202309" y="60959"/>
                </a:lnTo>
                <a:lnTo>
                  <a:pt x="1268984" y="83819"/>
                </a:lnTo>
                <a:lnTo>
                  <a:pt x="1331214" y="110489"/>
                </a:lnTo>
                <a:lnTo>
                  <a:pt x="1388745" y="138429"/>
                </a:lnTo>
                <a:lnTo>
                  <a:pt x="1415415" y="154939"/>
                </a:lnTo>
                <a:lnTo>
                  <a:pt x="1440942" y="170179"/>
                </a:lnTo>
                <a:lnTo>
                  <a:pt x="1487424" y="205739"/>
                </a:lnTo>
                <a:lnTo>
                  <a:pt x="1527810" y="242569"/>
                </a:lnTo>
                <a:lnTo>
                  <a:pt x="1561846" y="281939"/>
                </a:lnTo>
                <a:lnTo>
                  <a:pt x="1589024" y="322579"/>
                </a:lnTo>
                <a:lnTo>
                  <a:pt x="1608836" y="365759"/>
                </a:lnTo>
                <a:lnTo>
                  <a:pt x="1621154" y="410209"/>
                </a:lnTo>
                <a:lnTo>
                  <a:pt x="1625219" y="455929"/>
                </a:lnTo>
                <a:lnTo>
                  <a:pt x="1624202" y="478789"/>
                </a:lnTo>
                <a:lnTo>
                  <a:pt x="1615948" y="524509"/>
                </a:lnTo>
                <a:lnTo>
                  <a:pt x="1599819" y="567689"/>
                </a:lnTo>
                <a:lnTo>
                  <a:pt x="1576324" y="609599"/>
                </a:lnTo>
                <a:lnTo>
                  <a:pt x="1545590" y="650239"/>
                </a:lnTo>
                <a:lnTo>
                  <a:pt x="1508378" y="688339"/>
                </a:lnTo>
                <a:lnTo>
                  <a:pt x="1440815" y="741679"/>
                </a:lnTo>
                <a:lnTo>
                  <a:pt x="1388618" y="773429"/>
                </a:lnTo>
                <a:lnTo>
                  <a:pt x="1331214" y="802639"/>
                </a:lnTo>
                <a:lnTo>
                  <a:pt x="1268856" y="828039"/>
                </a:lnTo>
                <a:lnTo>
                  <a:pt x="1202181" y="850899"/>
                </a:lnTo>
                <a:lnTo>
                  <a:pt x="1131443" y="869949"/>
                </a:lnTo>
                <a:lnTo>
                  <a:pt x="1057148" y="885189"/>
                </a:lnTo>
                <a:lnTo>
                  <a:pt x="979551" y="895349"/>
                </a:lnTo>
                <a:lnTo>
                  <a:pt x="899160" y="902969"/>
                </a:lnTo>
                <a:lnTo>
                  <a:pt x="816482" y="905509"/>
                </a:lnTo>
                <a:lnTo>
                  <a:pt x="953812" y="905509"/>
                </a:lnTo>
                <a:lnTo>
                  <a:pt x="1019810" y="897889"/>
                </a:lnTo>
                <a:lnTo>
                  <a:pt x="1096264" y="885189"/>
                </a:lnTo>
                <a:lnTo>
                  <a:pt x="1169416" y="867409"/>
                </a:lnTo>
                <a:lnTo>
                  <a:pt x="1238630" y="847089"/>
                </a:lnTo>
                <a:lnTo>
                  <a:pt x="1303654" y="822959"/>
                </a:lnTo>
                <a:lnTo>
                  <a:pt x="1364106" y="795019"/>
                </a:lnTo>
                <a:lnTo>
                  <a:pt x="1419478" y="764539"/>
                </a:lnTo>
                <a:lnTo>
                  <a:pt x="1469517" y="730249"/>
                </a:lnTo>
                <a:lnTo>
                  <a:pt x="1513713" y="693419"/>
                </a:lnTo>
                <a:lnTo>
                  <a:pt x="1551559" y="655319"/>
                </a:lnTo>
                <a:lnTo>
                  <a:pt x="1582801" y="613409"/>
                </a:lnTo>
                <a:lnTo>
                  <a:pt x="1606930" y="571499"/>
                </a:lnTo>
                <a:lnTo>
                  <a:pt x="1623441" y="525779"/>
                </a:lnTo>
                <a:lnTo>
                  <a:pt x="1631823" y="480059"/>
                </a:lnTo>
                <a:lnTo>
                  <a:pt x="1632839" y="455929"/>
                </a:lnTo>
                <a:lnTo>
                  <a:pt x="1631823" y="431800"/>
                </a:lnTo>
                <a:lnTo>
                  <a:pt x="1623314" y="386079"/>
                </a:lnTo>
                <a:lnTo>
                  <a:pt x="1606677" y="340359"/>
                </a:lnTo>
                <a:lnTo>
                  <a:pt x="1582547" y="297179"/>
                </a:lnTo>
                <a:lnTo>
                  <a:pt x="1551304" y="256539"/>
                </a:lnTo>
                <a:lnTo>
                  <a:pt x="1513459" y="218439"/>
                </a:lnTo>
                <a:lnTo>
                  <a:pt x="1469263" y="181609"/>
                </a:lnTo>
                <a:lnTo>
                  <a:pt x="1419225" y="148589"/>
                </a:lnTo>
                <a:lnTo>
                  <a:pt x="1392301" y="132079"/>
                </a:lnTo>
                <a:lnTo>
                  <a:pt x="1334262" y="102869"/>
                </a:lnTo>
                <a:lnTo>
                  <a:pt x="1271524" y="77469"/>
                </a:lnTo>
                <a:lnTo>
                  <a:pt x="1169162" y="44450"/>
                </a:lnTo>
                <a:lnTo>
                  <a:pt x="1096137" y="26669"/>
                </a:lnTo>
                <a:lnTo>
                  <a:pt x="1019682" y="13969"/>
                </a:lnTo>
                <a:lnTo>
                  <a:pt x="980313" y="8889"/>
                </a:lnTo>
                <a:lnTo>
                  <a:pt x="966977" y="7619"/>
                </a:lnTo>
                <a:close/>
              </a:path>
              <a:path extrusionOk="0" h="911860" w="1633220">
                <a:moveTo>
                  <a:pt x="858139" y="10159"/>
                </a:moveTo>
                <a:lnTo>
                  <a:pt x="774826" y="10159"/>
                </a:lnTo>
                <a:lnTo>
                  <a:pt x="733805" y="11429"/>
                </a:lnTo>
                <a:lnTo>
                  <a:pt x="653669" y="19050"/>
                </a:lnTo>
                <a:lnTo>
                  <a:pt x="614552" y="24129"/>
                </a:lnTo>
                <a:lnTo>
                  <a:pt x="538734" y="36829"/>
                </a:lnTo>
                <a:lnTo>
                  <a:pt x="431419" y="63500"/>
                </a:lnTo>
                <a:lnTo>
                  <a:pt x="364998" y="86359"/>
                </a:lnTo>
                <a:lnTo>
                  <a:pt x="302768" y="111759"/>
                </a:lnTo>
                <a:lnTo>
                  <a:pt x="245491" y="140969"/>
                </a:lnTo>
                <a:lnTo>
                  <a:pt x="193548" y="172719"/>
                </a:lnTo>
                <a:lnTo>
                  <a:pt x="147193" y="207009"/>
                </a:lnTo>
                <a:lnTo>
                  <a:pt x="106934" y="243839"/>
                </a:lnTo>
                <a:lnTo>
                  <a:pt x="73025" y="283209"/>
                </a:lnTo>
                <a:lnTo>
                  <a:pt x="46100" y="323850"/>
                </a:lnTo>
                <a:lnTo>
                  <a:pt x="26416" y="367029"/>
                </a:lnTo>
                <a:lnTo>
                  <a:pt x="14350" y="410209"/>
                </a:lnTo>
                <a:lnTo>
                  <a:pt x="10160" y="455929"/>
                </a:lnTo>
                <a:lnTo>
                  <a:pt x="11175" y="478789"/>
                </a:lnTo>
                <a:lnTo>
                  <a:pt x="19303" y="523239"/>
                </a:lnTo>
                <a:lnTo>
                  <a:pt x="35305" y="566419"/>
                </a:lnTo>
                <a:lnTo>
                  <a:pt x="58547" y="608329"/>
                </a:lnTo>
                <a:lnTo>
                  <a:pt x="89026" y="648969"/>
                </a:lnTo>
                <a:lnTo>
                  <a:pt x="126111" y="687069"/>
                </a:lnTo>
                <a:lnTo>
                  <a:pt x="169545" y="722629"/>
                </a:lnTo>
                <a:lnTo>
                  <a:pt x="218694" y="755649"/>
                </a:lnTo>
                <a:lnTo>
                  <a:pt x="273430" y="786129"/>
                </a:lnTo>
                <a:lnTo>
                  <a:pt x="333121" y="812799"/>
                </a:lnTo>
                <a:lnTo>
                  <a:pt x="397510" y="836929"/>
                </a:lnTo>
                <a:lnTo>
                  <a:pt x="466217" y="858519"/>
                </a:lnTo>
                <a:lnTo>
                  <a:pt x="576199" y="882649"/>
                </a:lnTo>
                <a:lnTo>
                  <a:pt x="653542" y="892809"/>
                </a:lnTo>
                <a:lnTo>
                  <a:pt x="733678" y="900429"/>
                </a:lnTo>
                <a:lnTo>
                  <a:pt x="816355" y="902969"/>
                </a:lnTo>
                <a:lnTo>
                  <a:pt x="898905" y="900429"/>
                </a:lnTo>
                <a:lnTo>
                  <a:pt x="912410" y="899159"/>
                </a:lnTo>
                <a:lnTo>
                  <a:pt x="774826" y="899159"/>
                </a:lnTo>
                <a:lnTo>
                  <a:pt x="733805" y="897889"/>
                </a:lnTo>
                <a:lnTo>
                  <a:pt x="653796" y="890269"/>
                </a:lnTo>
                <a:lnTo>
                  <a:pt x="576579" y="880109"/>
                </a:lnTo>
                <a:lnTo>
                  <a:pt x="502539" y="864869"/>
                </a:lnTo>
                <a:lnTo>
                  <a:pt x="432053" y="845819"/>
                </a:lnTo>
                <a:lnTo>
                  <a:pt x="365632" y="822959"/>
                </a:lnTo>
                <a:lnTo>
                  <a:pt x="303656" y="797559"/>
                </a:lnTo>
                <a:lnTo>
                  <a:pt x="246634" y="768349"/>
                </a:lnTo>
                <a:lnTo>
                  <a:pt x="194818" y="736599"/>
                </a:lnTo>
                <a:lnTo>
                  <a:pt x="148590" y="702309"/>
                </a:lnTo>
                <a:lnTo>
                  <a:pt x="108457" y="665479"/>
                </a:lnTo>
                <a:lnTo>
                  <a:pt x="74929" y="627379"/>
                </a:lnTo>
                <a:lnTo>
                  <a:pt x="48132" y="586739"/>
                </a:lnTo>
                <a:lnTo>
                  <a:pt x="28701" y="544829"/>
                </a:lnTo>
                <a:lnTo>
                  <a:pt x="16764" y="500379"/>
                </a:lnTo>
                <a:lnTo>
                  <a:pt x="12700" y="455929"/>
                </a:lnTo>
                <a:lnTo>
                  <a:pt x="13716" y="433069"/>
                </a:lnTo>
                <a:lnTo>
                  <a:pt x="21844" y="388619"/>
                </a:lnTo>
                <a:lnTo>
                  <a:pt x="37719" y="345439"/>
                </a:lnTo>
                <a:lnTo>
                  <a:pt x="60960" y="304800"/>
                </a:lnTo>
                <a:lnTo>
                  <a:pt x="91186" y="265429"/>
                </a:lnTo>
                <a:lnTo>
                  <a:pt x="128016" y="227329"/>
                </a:lnTo>
                <a:lnTo>
                  <a:pt x="171196" y="191769"/>
                </a:lnTo>
                <a:lnTo>
                  <a:pt x="220218" y="158750"/>
                </a:lnTo>
                <a:lnTo>
                  <a:pt x="274700" y="128269"/>
                </a:lnTo>
                <a:lnTo>
                  <a:pt x="334264" y="101600"/>
                </a:lnTo>
                <a:lnTo>
                  <a:pt x="398525" y="77469"/>
                </a:lnTo>
                <a:lnTo>
                  <a:pt x="466978" y="55879"/>
                </a:lnTo>
                <a:lnTo>
                  <a:pt x="539242" y="39369"/>
                </a:lnTo>
                <a:lnTo>
                  <a:pt x="614934" y="26669"/>
                </a:lnTo>
                <a:lnTo>
                  <a:pt x="654050" y="21589"/>
                </a:lnTo>
                <a:lnTo>
                  <a:pt x="693674" y="17779"/>
                </a:lnTo>
                <a:lnTo>
                  <a:pt x="774953" y="12700"/>
                </a:lnTo>
                <a:lnTo>
                  <a:pt x="912622" y="12700"/>
                </a:lnTo>
                <a:lnTo>
                  <a:pt x="899160" y="11429"/>
                </a:lnTo>
                <a:lnTo>
                  <a:pt x="858139" y="10159"/>
                </a:lnTo>
                <a:close/>
              </a:path>
              <a:path extrusionOk="0" h="911860" w="1633220">
                <a:moveTo>
                  <a:pt x="912622" y="12700"/>
                </a:moveTo>
                <a:lnTo>
                  <a:pt x="858139" y="12700"/>
                </a:lnTo>
                <a:lnTo>
                  <a:pt x="939292" y="17779"/>
                </a:lnTo>
                <a:lnTo>
                  <a:pt x="979043" y="21589"/>
                </a:lnTo>
                <a:lnTo>
                  <a:pt x="1018031" y="26669"/>
                </a:lnTo>
                <a:lnTo>
                  <a:pt x="1093724" y="39369"/>
                </a:lnTo>
                <a:lnTo>
                  <a:pt x="1166114" y="55879"/>
                </a:lnTo>
                <a:lnTo>
                  <a:pt x="1234567" y="77469"/>
                </a:lnTo>
                <a:lnTo>
                  <a:pt x="1298828" y="101600"/>
                </a:lnTo>
                <a:lnTo>
                  <a:pt x="1358392" y="128269"/>
                </a:lnTo>
                <a:lnTo>
                  <a:pt x="1412875" y="158750"/>
                </a:lnTo>
                <a:lnTo>
                  <a:pt x="1461897" y="191769"/>
                </a:lnTo>
                <a:lnTo>
                  <a:pt x="1505203" y="227329"/>
                </a:lnTo>
                <a:lnTo>
                  <a:pt x="1542034" y="265429"/>
                </a:lnTo>
                <a:lnTo>
                  <a:pt x="1572260" y="304800"/>
                </a:lnTo>
                <a:lnTo>
                  <a:pt x="1595374" y="346709"/>
                </a:lnTo>
                <a:lnTo>
                  <a:pt x="1611122" y="389889"/>
                </a:lnTo>
                <a:lnTo>
                  <a:pt x="1619250" y="434339"/>
                </a:lnTo>
                <a:lnTo>
                  <a:pt x="1620266" y="455929"/>
                </a:lnTo>
                <a:lnTo>
                  <a:pt x="1619123" y="478789"/>
                </a:lnTo>
                <a:lnTo>
                  <a:pt x="1610995" y="523239"/>
                </a:lnTo>
                <a:lnTo>
                  <a:pt x="1595120" y="566419"/>
                </a:lnTo>
                <a:lnTo>
                  <a:pt x="1572005" y="607059"/>
                </a:lnTo>
                <a:lnTo>
                  <a:pt x="1541779" y="646429"/>
                </a:lnTo>
                <a:lnTo>
                  <a:pt x="1504823" y="684529"/>
                </a:lnTo>
                <a:lnTo>
                  <a:pt x="1461643" y="720089"/>
                </a:lnTo>
                <a:lnTo>
                  <a:pt x="1412621" y="753109"/>
                </a:lnTo>
                <a:lnTo>
                  <a:pt x="1358138" y="783589"/>
                </a:lnTo>
                <a:lnTo>
                  <a:pt x="1298575" y="810259"/>
                </a:lnTo>
                <a:lnTo>
                  <a:pt x="1234313" y="835659"/>
                </a:lnTo>
                <a:lnTo>
                  <a:pt x="1165860" y="855979"/>
                </a:lnTo>
                <a:lnTo>
                  <a:pt x="1056131" y="880109"/>
                </a:lnTo>
                <a:lnTo>
                  <a:pt x="978916" y="890269"/>
                </a:lnTo>
                <a:lnTo>
                  <a:pt x="898778" y="897889"/>
                </a:lnTo>
                <a:lnTo>
                  <a:pt x="857757" y="899159"/>
                </a:lnTo>
                <a:lnTo>
                  <a:pt x="912410" y="899159"/>
                </a:lnTo>
                <a:lnTo>
                  <a:pt x="979170" y="892809"/>
                </a:lnTo>
                <a:lnTo>
                  <a:pt x="1056640" y="882649"/>
                </a:lnTo>
                <a:lnTo>
                  <a:pt x="1130807" y="867409"/>
                </a:lnTo>
                <a:lnTo>
                  <a:pt x="1201420" y="848359"/>
                </a:lnTo>
                <a:lnTo>
                  <a:pt x="1267968" y="825499"/>
                </a:lnTo>
                <a:lnTo>
                  <a:pt x="1330071" y="800099"/>
                </a:lnTo>
                <a:lnTo>
                  <a:pt x="1387348" y="770889"/>
                </a:lnTo>
                <a:lnTo>
                  <a:pt x="1439418" y="739139"/>
                </a:lnTo>
                <a:lnTo>
                  <a:pt x="1485646" y="704849"/>
                </a:lnTo>
                <a:lnTo>
                  <a:pt x="1525904" y="668019"/>
                </a:lnTo>
                <a:lnTo>
                  <a:pt x="1559814" y="628649"/>
                </a:lnTo>
                <a:lnTo>
                  <a:pt x="1586738" y="588009"/>
                </a:lnTo>
                <a:lnTo>
                  <a:pt x="1606423" y="546099"/>
                </a:lnTo>
                <a:lnTo>
                  <a:pt x="1618615" y="501650"/>
                </a:lnTo>
                <a:lnTo>
                  <a:pt x="1622805" y="455929"/>
                </a:lnTo>
                <a:lnTo>
                  <a:pt x="1621790" y="433069"/>
                </a:lnTo>
                <a:lnTo>
                  <a:pt x="1613535" y="388619"/>
                </a:lnTo>
                <a:lnTo>
                  <a:pt x="1597660" y="345439"/>
                </a:lnTo>
                <a:lnTo>
                  <a:pt x="1574292" y="303529"/>
                </a:lnTo>
                <a:lnTo>
                  <a:pt x="1543812" y="264159"/>
                </a:lnTo>
                <a:lnTo>
                  <a:pt x="1506854" y="226059"/>
                </a:lnTo>
                <a:lnTo>
                  <a:pt x="1463421" y="189229"/>
                </a:lnTo>
                <a:lnTo>
                  <a:pt x="1414145" y="156209"/>
                </a:lnTo>
                <a:lnTo>
                  <a:pt x="1359407" y="125729"/>
                </a:lnTo>
                <a:lnTo>
                  <a:pt x="1299718" y="99059"/>
                </a:lnTo>
                <a:lnTo>
                  <a:pt x="1235328" y="74929"/>
                </a:lnTo>
                <a:lnTo>
                  <a:pt x="1094231" y="36829"/>
                </a:lnTo>
                <a:lnTo>
                  <a:pt x="1018413" y="24129"/>
                </a:lnTo>
                <a:lnTo>
                  <a:pt x="979297" y="19050"/>
                </a:lnTo>
                <a:lnTo>
                  <a:pt x="912622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7003795" y="4134104"/>
            <a:ext cx="90551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4765" lvl="0" marL="368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 Network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6607556" y="52292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6601206" y="52228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49959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49959" y="732815"/>
                </a:lnTo>
                <a:lnTo>
                  <a:pt x="1452879" y="729970"/>
                </a:lnTo>
                <a:lnTo>
                  <a:pt x="1452879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79" y="7619"/>
                </a:lnTo>
                <a:lnTo>
                  <a:pt x="1452879" y="2793"/>
                </a:lnTo>
                <a:lnTo>
                  <a:pt x="1449959" y="0"/>
                </a:lnTo>
                <a:close/>
              </a:path>
              <a:path extrusionOk="0" h="733425" w="1452879">
                <a:moveTo>
                  <a:pt x="1452879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79" y="725195"/>
                </a:lnTo>
                <a:lnTo>
                  <a:pt x="1452879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55"/>
                </a:lnTo>
                <a:lnTo>
                  <a:pt x="1442720" y="722655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79" y="12700"/>
                </a:lnTo>
                <a:lnTo>
                  <a:pt x="1440179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6878066" y="5419717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6759956" y="53816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6753606" y="53752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49959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49959" y="732815"/>
                </a:lnTo>
                <a:lnTo>
                  <a:pt x="1452879" y="729970"/>
                </a:lnTo>
                <a:lnTo>
                  <a:pt x="1452879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79" y="7619"/>
                </a:lnTo>
                <a:lnTo>
                  <a:pt x="1452879" y="2793"/>
                </a:lnTo>
                <a:lnTo>
                  <a:pt x="1449959" y="0"/>
                </a:lnTo>
                <a:close/>
              </a:path>
              <a:path extrusionOk="0" h="733425" w="1452879">
                <a:moveTo>
                  <a:pt x="1452879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79" y="725195"/>
                </a:lnTo>
                <a:lnTo>
                  <a:pt x="1452879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55"/>
                </a:lnTo>
                <a:lnTo>
                  <a:pt x="1442720" y="722655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79" y="12700"/>
                </a:lnTo>
                <a:lnTo>
                  <a:pt x="1440179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7030466" y="5572117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6912356" y="55340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906006" y="55276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49959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49959" y="732815"/>
                </a:lnTo>
                <a:lnTo>
                  <a:pt x="1452879" y="729970"/>
                </a:lnTo>
                <a:lnTo>
                  <a:pt x="1452879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79" y="7619"/>
                </a:lnTo>
                <a:lnTo>
                  <a:pt x="1452879" y="2793"/>
                </a:lnTo>
                <a:lnTo>
                  <a:pt x="1449959" y="0"/>
                </a:lnTo>
                <a:close/>
              </a:path>
              <a:path extrusionOk="0" h="733425" w="1452879">
                <a:moveTo>
                  <a:pt x="1452879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79" y="725195"/>
                </a:lnTo>
                <a:lnTo>
                  <a:pt x="1452879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42"/>
                </a:lnTo>
                <a:lnTo>
                  <a:pt x="1442720" y="722642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79" y="12700"/>
                </a:lnTo>
                <a:lnTo>
                  <a:pt x="1440179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6607556" y="5731561"/>
            <a:ext cx="17449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Device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4572000" y="1988820"/>
            <a:ext cx="0" cy="1762125"/>
          </a:xfrm>
          <a:custGeom>
            <a:rect b="b" l="l" r="r" t="t"/>
            <a:pathLst>
              <a:path extrusionOk="0" h="1762125" w="120000">
                <a:moveTo>
                  <a:pt x="0" y="0"/>
                </a:moveTo>
                <a:lnTo>
                  <a:pt x="0" y="176155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4572000" y="4290440"/>
            <a:ext cx="0" cy="939165"/>
          </a:xfrm>
          <a:custGeom>
            <a:rect b="b" l="l" r="r" t="t"/>
            <a:pathLst>
              <a:path extrusionOk="0" h="939164" w="120000">
                <a:moveTo>
                  <a:pt x="0" y="0"/>
                </a:moveTo>
                <a:lnTo>
                  <a:pt x="0" y="93878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684778" y="52292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3678428" y="52228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50086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50086" y="732815"/>
                </a:lnTo>
                <a:lnTo>
                  <a:pt x="1452880" y="729970"/>
                </a:lnTo>
                <a:lnTo>
                  <a:pt x="1452880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80" y="7619"/>
                </a:lnTo>
                <a:lnTo>
                  <a:pt x="1452880" y="2793"/>
                </a:lnTo>
                <a:lnTo>
                  <a:pt x="1450086" y="0"/>
                </a:lnTo>
                <a:close/>
              </a:path>
              <a:path extrusionOk="0" h="733425" w="1452879">
                <a:moveTo>
                  <a:pt x="1452880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80" y="725195"/>
                </a:lnTo>
                <a:lnTo>
                  <a:pt x="1452880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55"/>
                </a:lnTo>
                <a:lnTo>
                  <a:pt x="1442720" y="722655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80" y="12700"/>
                </a:lnTo>
                <a:lnTo>
                  <a:pt x="1440180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3954145" y="5419717"/>
            <a:ext cx="90360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3837178" y="53816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3830828" y="53752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50086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50086" y="732815"/>
                </a:lnTo>
                <a:lnTo>
                  <a:pt x="1452880" y="729970"/>
                </a:lnTo>
                <a:lnTo>
                  <a:pt x="1452880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80" y="7619"/>
                </a:lnTo>
                <a:lnTo>
                  <a:pt x="1452880" y="2793"/>
                </a:lnTo>
                <a:lnTo>
                  <a:pt x="1450086" y="0"/>
                </a:lnTo>
                <a:close/>
              </a:path>
              <a:path extrusionOk="0" h="733425" w="1452879">
                <a:moveTo>
                  <a:pt x="1452880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80" y="725195"/>
                </a:lnTo>
                <a:lnTo>
                  <a:pt x="1452880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55"/>
                </a:lnTo>
                <a:lnTo>
                  <a:pt x="1442720" y="722655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80" y="12700"/>
                </a:lnTo>
                <a:lnTo>
                  <a:pt x="1440180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4106926" y="5572117"/>
            <a:ext cx="90487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3989578" y="553405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79" y="720089"/>
                </a:lnTo>
                <a:lnTo>
                  <a:pt x="1440179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F1A3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3983228" y="5527675"/>
            <a:ext cx="1452880" cy="733425"/>
          </a:xfrm>
          <a:custGeom>
            <a:rect b="b" l="l" r="r" t="t"/>
            <a:pathLst>
              <a:path extrusionOk="0" h="733425" w="1452879">
                <a:moveTo>
                  <a:pt x="1450086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729970"/>
                </a:lnTo>
                <a:lnTo>
                  <a:pt x="2794" y="732815"/>
                </a:lnTo>
                <a:lnTo>
                  <a:pt x="1450086" y="732815"/>
                </a:lnTo>
                <a:lnTo>
                  <a:pt x="1452880" y="729970"/>
                </a:lnTo>
                <a:lnTo>
                  <a:pt x="1452880" y="725195"/>
                </a:lnTo>
                <a:lnTo>
                  <a:pt x="7620" y="725195"/>
                </a:lnTo>
                <a:lnTo>
                  <a:pt x="7620" y="7619"/>
                </a:lnTo>
                <a:lnTo>
                  <a:pt x="1452880" y="7619"/>
                </a:lnTo>
                <a:lnTo>
                  <a:pt x="1452880" y="2793"/>
                </a:lnTo>
                <a:lnTo>
                  <a:pt x="1450086" y="0"/>
                </a:lnTo>
                <a:close/>
              </a:path>
              <a:path extrusionOk="0" h="733425" w="1452879">
                <a:moveTo>
                  <a:pt x="1452880" y="7619"/>
                </a:moveTo>
                <a:lnTo>
                  <a:pt x="1445260" y="7619"/>
                </a:lnTo>
                <a:lnTo>
                  <a:pt x="1445260" y="725195"/>
                </a:lnTo>
                <a:lnTo>
                  <a:pt x="1452880" y="725195"/>
                </a:lnTo>
                <a:lnTo>
                  <a:pt x="1452880" y="7619"/>
                </a:lnTo>
                <a:close/>
              </a:path>
              <a:path extrusionOk="0" h="733425" w="1452879">
                <a:moveTo>
                  <a:pt x="1442720" y="10159"/>
                </a:moveTo>
                <a:lnTo>
                  <a:pt x="10160" y="10159"/>
                </a:lnTo>
                <a:lnTo>
                  <a:pt x="10160" y="722642"/>
                </a:lnTo>
                <a:lnTo>
                  <a:pt x="1442720" y="722642"/>
                </a:lnTo>
                <a:lnTo>
                  <a:pt x="1442720" y="720115"/>
                </a:lnTo>
                <a:lnTo>
                  <a:pt x="12700" y="720115"/>
                </a:lnTo>
                <a:lnTo>
                  <a:pt x="12700" y="12700"/>
                </a:lnTo>
                <a:lnTo>
                  <a:pt x="1442720" y="12700"/>
                </a:lnTo>
                <a:lnTo>
                  <a:pt x="1442720" y="10159"/>
                </a:lnTo>
                <a:close/>
              </a:path>
              <a:path extrusionOk="0" h="733425" w="1452879">
                <a:moveTo>
                  <a:pt x="1442720" y="12700"/>
                </a:moveTo>
                <a:lnTo>
                  <a:pt x="1440180" y="12700"/>
                </a:lnTo>
                <a:lnTo>
                  <a:pt x="1440180" y="720115"/>
                </a:lnTo>
                <a:lnTo>
                  <a:pt x="1442720" y="720115"/>
                </a:lnTo>
                <a:lnTo>
                  <a:pt x="1442720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684778" y="5731561"/>
            <a:ext cx="17449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49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Device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3221863" y="3609085"/>
            <a:ext cx="2707005" cy="1440180"/>
          </a:xfrm>
          <a:custGeom>
            <a:rect b="b" l="l" r="r" t="t"/>
            <a:pathLst>
              <a:path extrusionOk="0" h="1440179" w="2707004">
                <a:moveTo>
                  <a:pt x="1353439" y="0"/>
                </a:moveTo>
                <a:lnTo>
                  <a:pt x="1291483" y="740"/>
                </a:lnTo>
                <a:lnTo>
                  <a:pt x="1230242" y="2942"/>
                </a:lnTo>
                <a:lnTo>
                  <a:pt x="1169777" y="6572"/>
                </a:lnTo>
                <a:lnTo>
                  <a:pt x="1110146" y="11599"/>
                </a:lnTo>
                <a:lnTo>
                  <a:pt x="1051410" y="17991"/>
                </a:lnTo>
                <a:lnTo>
                  <a:pt x="993628" y="25716"/>
                </a:lnTo>
                <a:lnTo>
                  <a:pt x="936859" y="34744"/>
                </a:lnTo>
                <a:lnTo>
                  <a:pt x="881164" y="45041"/>
                </a:lnTo>
                <a:lnTo>
                  <a:pt x="826603" y="56576"/>
                </a:lnTo>
                <a:lnTo>
                  <a:pt x="773234" y="69318"/>
                </a:lnTo>
                <a:lnTo>
                  <a:pt x="721118" y="83234"/>
                </a:lnTo>
                <a:lnTo>
                  <a:pt x="670315" y="98293"/>
                </a:lnTo>
                <a:lnTo>
                  <a:pt x="620884" y="114463"/>
                </a:lnTo>
                <a:lnTo>
                  <a:pt x="572884" y="131712"/>
                </a:lnTo>
                <a:lnTo>
                  <a:pt x="526376" y="150009"/>
                </a:lnTo>
                <a:lnTo>
                  <a:pt x="481419" y="169322"/>
                </a:lnTo>
                <a:lnTo>
                  <a:pt x="438073" y="189618"/>
                </a:lnTo>
                <a:lnTo>
                  <a:pt x="396398" y="210867"/>
                </a:lnTo>
                <a:lnTo>
                  <a:pt x="356453" y="233036"/>
                </a:lnTo>
                <a:lnTo>
                  <a:pt x="318299" y="256094"/>
                </a:lnTo>
                <a:lnTo>
                  <a:pt x="281994" y="280009"/>
                </a:lnTo>
                <a:lnTo>
                  <a:pt x="247598" y="304749"/>
                </a:lnTo>
                <a:lnTo>
                  <a:pt x="215172" y="330283"/>
                </a:lnTo>
                <a:lnTo>
                  <a:pt x="184775" y="356578"/>
                </a:lnTo>
                <a:lnTo>
                  <a:pt x="156466" y="383603"/>
                </a:lnTo>
                <a:lnTo>
                  <a:pt x="130306" y="411326"/>
                </a:lnTo>
                <a:lnTo>
                  <a:pt x="84670" y="468739"/>
                </a:lnTo>
                <a:lnTo>
                  <a:pt x="48343" y="528564"/>
                </a:lnTo>
                <a:lnTo>
                  <a:pt x="21804" y="590545"/>
                </a:lnTo>
                <a:lnTo>
                  <a:pt x="5530" y="654429"/>
                </a:lnTo>
                <a:lnTo>
                  <a:pt x="0" y="719963"/>
                </a:lnTo>
                <a:lnTo>
                  <a:pt x="1392" y="752919"/>
                </a:lnTo>
                <a:lnTo>
                  <a:pt x="12354" y="817660"/>
                </a:lnTo>
                <a:lnTo>
                  <a:pt x="33820" y="880625"/>
                </a:lnTo>
                <a:lnTo>
                  <a:pt x="65313" y="941559"/>
                </a:lnTo>
                <a:lnTo>
                  <a:pt x="106354" y="1000210"/>
                </a:lnTo>
                <a:lnTo>
                  <a:pt x="156466" y="1056322"/>
                </a:lnTo>
                <a:lnTo>
                  <a:pt x="184775" y="1083347"/>
                </a:lnTo>
                <a:lnTo>
                  <a:pt x="215172" y="1109642"/>
                </a:lnTo>
                <a:lnTo>
                  <a:pt x="247598" y="1135176"/>
                </a:lnTo>
                <a:lnTo>
                  <a:pt x="281994" y="1159916"/>
                </a:lnTo>
                <a:lnTo>
                  <a:pt x="318299" y="1183831"/>
                </a:lnTo>
                <a:lnTo>
                  <a:pt x="356453" y="1206889"/>
                </a:lnTo>
                <a:lnTo>
                  <a:pt x="396398" y="1229058"/>
                </a:lnTo>
                <a:lnTo>
                  <a:pt x="438073" y="1250307"/>
                </a:lnTo>
                <a:lnTo>
                  <a:pt x="481419" y="1270603"/>
                </a:lnTo>
                <a:lnTo>
                  <a:pt x="526376" y="1289916"/>
                </a:lnTo>
                <a:lnTo>
                  <a:pt x="572884" y="1308213"/>
                </a:lnTo>
                <a:lnTo>
                  <a:pt x="620884" y="1325462"/>
                </a:lnTo>
                <a:lnTo>
                  <a:pt x="670315" y="1341632"/>
                </a:lnTo>
                <a:lnTo>
                  <a:pt x="721118" y="1356691"/>
                </a:lnTo>
                <a:lnTo>
                  <a:pt x="773234" y="1370607"/>
                </a:lnTo>
                <a:lnTo>
                  <a:pt x="826603" y="1383349"/>
                </a:lnTo>
                <a:lnTo>
                  <a:pt x="881164" y="1394884"/>
                </a:lnTo>
                <a:lnTo>
                  <a:pt x="936859" y="1405181"/>
                </a:lnTo>
                <a:lnTo>
                  <a:pt x="993628" y="1414209"/>
                </a:lnTo>
                <a:lnTo>
                  <a:pt x="1051410" y="1421934"/>
                </a:lnTo>
                <a:lnTo>
                  <a:pt x="1110146" y="1428326"/>
                </a:lnTo>
                <a:lnTo>
                  <a:pt x="1169777" y="1433353"/>
                </a:lnTo>
                <a:lnTo>
                  <a:pt x="1230242" y="1436983"/>
                </a:lnTo>
                <a:lnTo>
                  <a:pt x="1291483" y="1439185"/>
                </a:lnTo>
                <a:lnTo>
                  <a:pt x="1353439" y="1439926"/>
                </a:lnTo>
                <a:lnTo>
                  <a:pt x="1415384" y="1439185"/>
                </a:lnTo>
                <a:lnTo>
                  <a:pt x="1476615" y="1436983"/>
                </a:lnTo>
                <a:lnTo>
                  <a:pt x="1537071" y="1433353"/>
                </a:lnTo>
                <a:lnTo>
                  <a:pt x="1596693" y="1428326"/>
                </a:lnTo>
                <a:lnTo>
                  <a:pt x="1655421" y="1421934"/>
                </a:lnTo>
                <a:lnTo>
                  <a:pt x="1713196" y="1414209"/>
                </a:lnTo>
                <a:lnTo>
                  <a:pt x="1769957" y="1405181"/>
                </a:lnTo>
                <a:lnTo>
                  <a:pt x="1825645" y="1394884"/>
                </a:lnTo>
                <a:lnTo>
                  <a:pt x="1880201" y="1383349"/>
                </a:lnTo>
                <a:lnTo>
                  <a:pt x="1933564" y="1370607"/>
                </a:lnTo>
                <a:lnTo>
                  <a:pt x="1985674" y="1356691"/>
                </a:lnTo>
                <a:lnTo>
                  <a:pt x="2036473" y="1341632"/>
                </a:lnTo>
                <a:lnTo>
                  <a:pt x="2085900" y="1325462"/>
                </a:lnTo>
                <a:lnTo>
                  <a:pt x="2133895" y="1308213"/>
                </a:lnTo>
                <a:lnTo>
                  <a:pt x="2180399" y="1289916"/>
                </a:lnTo>
                <a:lnTo>
                  <a:pt x="2225353" y="1270603"/>
                </a:lnTo>
                <a:lnTo>
                  <a:pt x="2268695" y="1250307"/>
                </a:lnTo>
                <a:lnTo>
                  <a:pt x="2310368" y="1229058"/>
                </a:lnTo>
                <a:lnTo>
                  <a:pt x="2350310" y="1206889"/>
                </a:lnTo>
                <a:lnTo>
                  <a:pt x="2388462" y="1183831"/>
                </a:lnTo>
                <a:lnTo>
                  <a:pt x="2424765" y="1159916"/>
                </a:lnTo>
                <a:lnTo>
                  <a:pt x="2459159" y="1135176"/>
                </a:lnTo>
                <a:lnTo>
                  <a:pt x="2491584" y="1109642"/>
                </a:lnTo>
                <a:lnTo>
                  <a:pt x="2521980" y="1083347"/>
                </a:lnTo>
                <a:lnTo>
                  <a:pt x="2550287" y="1056322"/>
                </a:lnTo>
                <a:lnTo>
                  <a:pt x="2576446" y="1028599"/>
                </a:lnTo>
                <a:lnTo>
                  <a:pt x="2622082" y="971186"/>
                </a:lnTo>
                <a:lnTo>
                  <a:pt x="2658408" y="911361"/>
                </a:lnTo>
                <a:lnTo>
                  <a:pt x="2684946" y="849380"/>
                </a:lnTo>
                <a:lnTo>
                  <a:pt x="2701220" y="785496"/>
                </a:lnTo>
                <a:lnTo>
                  <a:pt x="2706751" y="719963"/>
                </a:lnTo>
                <a:lnTo>
                  <a:pt x="2705358" y="687006"/>
                </a:lnTo>
                <a:lnTo>
                  <a:pt x="2694396" y="622265"/>
                </a:lnTo>
                <a:lnTo>
                  <a:pt x="2672930" y="559300"/>
                </a:lnTo>
                <a:lnTo>
                  <a:pt x="2641438" y="498366"/>
                </a:lnTo>
                <a:lnTo>
                  <a:pt x="2600398" y="439715"/>
                </a:lnTo>
                <a:lnTo>
                  <a:pt x="2550287" y="383603"/>
                </a:lnTo>
                <a:lnTo>
                  <a:pt x="2521980" y="356578"/>
                </a:lnTo>
                <a:lnTo>
                  <a:pt x="2491584" y="330283"/>
                </a:lnTo>
                <a:lnTo>
                  <a:pt x="2459159" y="304749"/>
                </a:lnTo>
                <a:lnTo>
                  <a:pt x="2424765" y="280009"/>
                </a:lnTo>
                <a:lnTo>
                  <a:pt x="2388462" y="256094"/>
                </a:lnTo>
                <a:lnTo>
                  <a:pt x="2350310" y="233036"/>
                </a:lnTo>
                <a:lnTo>
                  <a:pt x="2310368" y="210867"/>
                </a:lnTo>
                <a:lnTo>
                  <a:pt x="2268695" y="189618"/>
                </a:lnTo>
                <a:lnTo>
                  <a:pt x="2225353" y="169322"/>
                </a:lnTo>
                <a:lnTo>
                  <a:pt x="2180399" y="150009"/>
                </a:lnTo>
                <a:lnTo>
                  <a:pt x="2133895" y="131712"/>
                </a:lnTo>
                <a:lnTo>
                  <a:pt x="2085900" y="114463"/>
                </a:lnTo>
                <a:lnTo>
                  <a:pt x="2036473" y="98293"/>
                </a:lnTo>
                <a:lnTo>
                  <a:pt x="1985674" y="83234"/>
                </a:lnTo>
                <a:lnTo>
                  <a:pt x="1933564" y="69318"/>
                </a:lnTo>
                <a:lnTo>
                  <a:pt x="1880201" y="56576"/>
                </a:lnTo>
                <a:lnTo>
                  <a:pt x="1825645" y="45041"/>
                </a:lnTo>
                <a:lnTo>
                  <a:pt x="1769957" y="34744"/>
                </a:lnTo>
                <a:lnTo>
                  <a:pt x="1713196" y="25716"/>
                </a:lnTo>
                <a:lnTo>
                  <a:pt x="1655421" y="17991"/>
                </a:lnTo>
                <a:lnTo>
                  <a:pt x="1596693" y="11599"/>
                </a:lnTo>
                <a:lnTo>
                  <a:pt x="1537071" y="6572"/>
                </a:lnTo>
                <a:lnTo>
                  <a:pt x="1476615" y="2942"/>
                </a:lnTo>
                <a:lnTo>
                  <a:pt x="1415384" y="740"/>
                </a:lnTo>
                <a:lnTo>
                  <a:pt x="1353439" y="0"/>
                </a:lnTo>
                <a:close/>
              </a:path>
            </a:pathLst>
          </a:custGeom>
          <a:solidFill>
            <a:srgbClr val="7C9F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3215513" y="3607689"/>
            <a:ext cx="2719705" cy="1447800"/>
          </a:xfrm>
          <a:custGeom>
            <a:rect b="b" l="l" r="r" t="t"/>
            <a:pathLst>
              <a:path extrusionOk="0" h="1447800" w="2719704">
                <a:moveTo>
                  <a:pt x="1153667" y="1435100"/>
                </a:moveTo>
                <a:lnTo>
                  <a:pt x="1086358" y="1435100"/>
                </a:lnTo>
                <a:lnTo>
                  <a:pt x="1153160" y="1447800"/>
                </a:lnTo>
                <a:lnTo>
                  <a:pt x="1221359" y="1447800"/>
                </a:lnTo>
                <a:lnTo>
                  <a:pt x="1153667" y="1435100"/>
                </a:lnTo>
                <a:close/>
              </a:path>
              <a:path extrusionOk="0" h="1447800" w="2719704">
                <a:moveTo>
                  <a:pt x="1344167" y="1435100"/>
                </a:moveTo>
                <a:lnTo>
                  <a:pt x="1221486" y="1435100"/>
                </a:lnTo>
                <a:lnTo>
                  <a:pt x="1290192" y="1447800"/>
                </a:lnTo>
                <a:lnTo>
                  <a:pt x="1354709" y="1447800"/>
                </a:lnTo>
                <a:lnTo>
                  <a:pt x="1354774" y="1447433"/>
                </a:lnTo>
                <a:lnTo>
                  <a:pt x="1344167" y="1435100"/>
                </a:lnTo>
                <a:close/>
              </a:path>
              <a:path extrusionOk="0" h="1447800" w="2719704">
                <a:moveTo>
                  <a:pt x="1354774" y="1447433"/>
                </a:moveTo>
                <a:lnTo>
                  <a:pt x="1354709" y="1447800"/>
                </a:lnTo>
                <a:lnTo>
                  <a:pt x="1355089" y="1447800"/>
                </a:lnTo>
                <a:lnTo>
                  <a:pt x="1354774" y="1447433"/>
                </a:lnTo>
                <a:close/>
              </a:path>
              <a:path extrusionOk="0" h="1447800" w="2719704">
                <a:moveTo>
                  <a:pt x="1497711" y="1435100"/>
                </a:moveTo>
                <a:lnTo>
                  <a:pt x="1356995" y="1435100"/>
                </a:lnTo>
                <a:lnTo>
                  <a:pt x="1354774" y="1447433"/>
                </a:lnTo>
                <a:lnTo>
                  <a:pt x="1355089" y="1447800"/>
                </a:lnTo>
                <a:lnTo>
                  <a:pt x="1429131" y="1447800"/>
                </a:lnTo>
                <a:lnTo>
                  <a:pt x="1497711" y="1435100"/>
                </a:lnTo>
                <a:close/>
              </a:path>
              <a:path extrusionOk="0" h="1447800" w="2719704">
                <a:moveTo>
                  <a:pt x="1633220" y="1435100"/>
                </a:moveTo>
                <a:lnTo>
                  <a:pt x="1565656" y="1435100"/>
                </a:lnTo>
                <a:lnTo>
                  <a:pt x="1497964" y="1447800"/>
                </a:lnTo>
                <a:lnTo>
                  <a:pt x="1566290" y="1447800"/>
                </a:lnTo>
                <a:lnTo>
                  <a:pt x="1633220" y="1435100"/>
                </a:lnTo>
                <a:close/>
              </a:path>
              <a:path extrusionOk="0" h="1447800" w="2719704">
                <a:moveTo>
                  <a:pt x="1153540" y="12700"/>
                </a:moveTo>
                <a:lnTo>
                  <a:pt x="1086103" y="12700"/>
                </a:lnTo>
                <a:lnTo>
                  <a:pt x="831341" y="63500"/>
                </a:lnTo>
                <a:lnTo>
                  <a:pt x="655827" y="101600"/>
                </a:lnTo>
                <a:lnTo>
                  <a:pt x="600710" y="127000"/>
                </a:lnTo>
                <a:lnTo>
                  <a:pt x="547497" y="139700"/>
                </a:lnTo>
                <a:lnTo>
                  <a:pt x="496062" y="165100"/>
                </a:lnTo>
                <a:lnTo>
                  <a:pt x="446786" y="190500"/>
                </a:lnTo>
                <a:lnTo>
                  <a:pt x="399669" y="215900"/>
                </a:lnTo>
                <a:lnTo>
                  <a:pt x="354584" y="241300"/>
                </a:lnTo>
                <a:lnTo>
                  <a:pt x="311912" y="266700"/>
                </a:lnTo>
                <a:lnTo>
                  <a:pt x="271525" y="292100"/>
                </a:lnTo>
                <a:lnTo>
                  <a:pt x="233552" y="317500"/>
                </a:lnTo>
                <a:lnTo>
                  <a:pt x="197992" y="355600"/>
                </a:lnTo>
                <a:lnTo>
                  <a:pt x="181356" y="368300"/>
                </a:lnTo>
                <a:lnTo>
                  <a:pt x="165226" y="381000"/>
                </a:lnTo>
                <a:lnTo>
                  <a:pt x="149733" y="393700"/>
                </a:lnTo>
                <a:lnTo>
                  <a:pt x="135000" y="406400"/>
                </a:lnTo>
                <a:lnTo>
                  <a:pt x="120903" y="431800"/>
                </a:lnTo>
                <a:lnTo>
                  <a:pt x="107696" y="444500"/>
                </a:lnTo>
                <a:lnTo>
                  <a:pt x="95123" y="457200"/>
                </a:lnTo>
                <a:lnTo>
                  <a:pt x="83185" y="482600"/>
                </a:lnTo>
                <a:lnTo>
                  <a:pt x="72009" y="495300"/>
                </a:lnTo>
                <a:lnTo>
                  <a:pt x="61595" y="508000"/>
                </a:lnTo>
                <a:lnTo>
                  <a:pt x="51942" y="533400"/>
                </a:lnTo>
                <a:lnTo>
                  <a:pt x="43052" y="546100"/>
                </a:lnTo>
                <a:lnTo>
                  <a:pt x="35051" y="558800"/>
                </a:lnTo>
                <a:lnTo>
                  <a:pt x="27812" y="584200"/>
                </a:lnTo>
                <a:lnTo>
                  <a:pt x="21336" y="596900"/>
                </a:lnTo>
                <a:lnTo>
                  <a:pt x="15748" y="622300"/>
                </a:lnTo>
                <a:lnTo>
                  <a:pt x="10922" y="635000"/>
                </a:lnTo>
                <a:lnTo>
                  <a:pt x="6985" y="647700"/>
                </a:lnTo>
                <a:lnTo>
                  <a:pt x="3937" y="673100"/>
                </a:lnTo>
                <a:lnTo>
                  <a:pt x="1650" y="685800"/>
                </a:lnTo>
                <a:lnTo>
                  <a:pt x="507" y="711200"/>
                </a:lnTo>
                <a:lnTo>
                  <a:pt x="0" y="723900"/>
                </a:lnTo>
                <a:lnTo>
                  <a:pt x="507" y="749300"/>
                </a:lnTo>
                <a:lnTo>
                  <a:pt x="1778" y="762000"/>
                </a:lnTo>
                <a:lnTo>
                  <a:pt x="3937" y="787400"/>
                </a:lnTo>
                <a:lnTo>
                  <a:pt x="7112" y="800100"/>
                </a:lnTo>
                <a:lnTo>
                  <a:pt x="11049" y="825500"/>
                </a:lnTo>
                <a:lnTo>
                  <a:pt x="15875" y="838200"/>
                </a:lnTo>
                <a:lnTo>
                  <a:pt x="21462" y="863600"/>
                </a:lnTo>
                <a:lnTo>
                  <a:pt x="27939" y="876300"/>
                </a:lnTo>
                <a:lnTo>
                  <a:pt x="35179" y="889000"/>
                </a:lnTo>
                <a:lnTo>
                  <a:pt x="43179" y="914400"/>
                </a:lnTo>
                <a:lnTo>
                  <a:pt x="52070" y="927100"/>
                </a:lnTo>
                <a:lnTo>
                  <a:pt x="61722" y="939800"/>
                </a:lnTo>
                <a:lnTo>
                  <a:pt x="72136" y="965200"/>
                </a:lnTo>
                <a:lnTo>
                  <a:pt x="83312" y="977900"/>
                </a:lnTo>
                <a:lnTo>
                  <a:pt x="95250" y="990600"/>
                </a:lnTo>
                <a:lnTo>
                  <a:pt x="107823" y="1016000"/>
                </a:lnTo>
                <a:lnTo>
                  <a:pt x="121031" y="1028700"/>
                </a:lnTo>
                <a:lnTo>
                  <a:pt x="135127" y="1041400"/>
                </a:lnTo>
                <a:lnTo>
                  <a:pt x="149860" y="1054100"/>
                </a:lnTo>
                <a:lnTo>
                  <a:pt x="165353" y="1079500"/>
                </a:lnTo>
                <a:lnTo>
                  <a:pt x="181356" y="1092200"/>
                </a:lnTo>
                <a:lnTo>
                  <a:pt x="198120" y="1104900"/>
                </a:lnTo>
                <a:lnTo>
                  <a:pt x="215646" y="1117600"/>
                </a:lnTo>
                <a:lnTo>
                  <a:pt x="233679" y="1130300"/>
                </a:lnTo>
                <a:lnTo>
                  <a:pt x="252349" y="1155700"/>
                </a:lnTo>
                <a:lnTo>
                  <a:pt x="291464" y="1181100"/>
                </a:lnTo>
                <a:lnTo>
                  <a:pt x="333121" y="1206500"/>
                </a:lnTo>
                <a:lnTo>
                  <a:pt x="399923" y="1244600"/>
                </a:lnTo>
                <a:lnTo>
                  <a:pt x="447039" y="1270000"/>
                </a:lnTo>
                <a:lnTo>
                  <a:pt x="496442" y="1295400"/>
                </a:lnTo>
                <a:lnTo>
                  <a:pt x="547751" y="1308100"/>
                </a:lnTo>
                <a:lnTo>
                  <a:pt x="600963" y="1333500"/>
                </a:lnTo>
                <a:lnTo>
                  <a:pt x="656082" y="1346200"/>
                </a:lnTo>
                <a:lnTo>
                  <a:pt x="712977" y="1371600"/>
                </a:lnTo>
                <a:lnTo>
                  <a:pt x="771525" y="1384300"/>
                </a:lnTo>
                <a:lnTo>
                  <a:pt x="1020699" y="1435100"/>
                </a:lnTo>
                <a:lnTo>
                  <a:pt x="1087120" y="1435100"/>
                </a:lnTo>
                <a:lnTo>
                  <a:pt x="833120" y="1384300"/>
                </a:lnTo>
                <a:lnTo>
                  <a:pt x="658240" y="1346200"/>
                </a:lnTo>
                <a:lnTo>
                  <a:pt x="603503" y="1320800"/>
                </a:lnTo>
                <a:lnTo>
                  <a:pt x="550417" y="1308100"/>
                </a:lnTo>
                <a:lnTo>
                  <a:pt x="499363" y="1282700"/>
                </a:lnTo>
                <a:lnTo>
                  <a:pt x="450214" y="1257300"/>
                </a:lnTo>
                <a:lnTo>
                  <a:pt x="403351" y="1231900"/>
                </a:lnTo>
                <a:lnTo>
                  <a:pt x="358521" y="1206500"/>
                </a:lnTo>
                <a:lnTo>
                  <a:pt x="316102" y="1181100"/>
                </a:lnTo>
                <a:lnTo>
                  <a:pt x="275971" y="1155700"/>
                </a:lnTo>
                <a:lnTo>
                  <a:pt x="238251" y="1130300"/>
                </a:lnTo>
                <a:lnTo>
                  <a:pt x="203073" y="1104900"/>
                </a:lnTo>
                <a:lnTo>
                  <a:pt x="186562" y="1079500"/>
                </a:lnTo>
                <a:lnTo>
                  <a:pt x="170561" y="1066800"/>
                </a:lnTo>
                <a:lnTo>
                  <a:pt x="155194" y="1054100"/>
                </a:lnTo>
                <a:lnTo>
                  <a:pt x="140715" y="1041400"/>
                </a:lnTo>
                <a:lnTo>
                  <a:pt x="126873" y="1028700"/>
                </a:lnTo>
                <a:lnTo>
                  <a:pt x="113664" y="1003300"/>
                </a:lnTo>
                <a:lnTo>
                  <a:pt x="101219" y="990600"/>
                </a:lnTo>
                <a:lnTo>
                  <a:pt x="89408" y="977900"/>
                </a:lnTo>
                <a:lnTo>
                  <a:pt x="78486" y="952500"/>
                </a:lnTo>
                <a:lnTo>
                  <a:pt x="68325" y="939800"/>
                </a:lnTo>
                <a:lnTo>
                  <a:pt x="58800" y="927100"/>
                </a:lnTo>
                <a:lnTo>
                  <a:pt x="50037" y="901700"/>
                </a:lnTo>
                <a:lnTo>
                  <a:pt x="42163" y="889000"/>
                </a:lnTo>
                <a:lnTo>
                  <a:pt x="35051" y="876300"/>
                </a:lnTo>
                <a:lnTo>
                  <a:pt x="28701" y="850900"/>
                </a:lnTo>
                <a:lnTo>
                  <a:pt x="23113" y="838200"/>
                </a:lnTo>
                <a:lnTo>
                  <a:pt x="18414" y="812800"/>
                </a:lnTo>
                <a:lnTo>
                  <a:pt x="14478" y="800100"/>
                </a:lnTo>
                <a:lnTo>
                  <a:pt x="11430" y="787400"/>
                </a:lnTo>
                <a:lnTo>
                  <a:pt x="9270" y="762000"/>
                </a:lnTo>
                <a:lnTo>
                  <a:pt x="8000" y="749300"/>
                </a:lnTo>
                <a:lnTo>
                  <a:pt x="7619" y="723900"/>
                </a:lnTo>
                <a:lnTo>
                  <a:pt x="8000" y="711200"/>
                </a:lnTo>
                <a:lnTo>
                  <a:pt x="9270" y="685800"/>
                </a:lnTo>
                <a:lnTo>
                  <a:pt x="11430" y="673100"/>
                </a:lnTo>
                <a:lnTo>
                  <a:pt x="14478" y="660400"/>
                </a:lnTo>
                <a:lnTo>
                  <a:pt x="18414" y="635000"/>
                </a:lnTo>
                <a:lnTo>
                  <a:pt x="23113" y="622300"/>
                </a:lnTo>
                <a:lnTo>
                  <a:pt x="28701" y="596900"/>
                </a:lnTo>
                <a:lnTo>
                  <a:pt x="35051" y="584200"/>
                </a:lnTo>
                <a:lnTo>
                  <a:pt x="42163" y="571500"/>
                </a:lnTo>
                <a:lnTo>
                  <a:pt x="50037" y="546100"/>
                </a:lnTo>
                <a:lnTo>
                  <a:pt x="58800" y="533400"/>
                </a:lnTo>
                <a:lnTo>
                  <a:pt x="68325" y="508000"/>
                </a:lnTo>
                <a:lnTo>
                  <a:pt x="78612" y="495300"/>
                </a:lnTo>
                <a:lnTo>
                  <a:pt x="89535" y="482600"/>
                </a:lnTo>
                <a:lnTo>
                  <a:pt x="101219" y="469900"/>
                </a:lnTo>
                <a:lnTo>
                  <a:pt x="113664" y="444500"/>
                </a:lnTo>
                <a:lnTo>
                  <a:pt x="126873" y="431800"/>
                </a:lnTo>
                <a:lnTo>
                  <a:pt x="140715" y="419100"/>
                </a:lnTo>
                <a:lnTo>
                  <a:pt x="155321" y="406400"/>
                </a:lnTo>
                <a:lnTo>
                  <a:pt x="170561" y="381000"/>
                </a:lnTo>
                <a:lnTo>
                  <a:pt x="203073" y="355600"/>
                </a:lnTo>
                <a:lnTo>
                  <a:pt x="238251" y="330200"/>
                </a:lnTo>
                <a:lnTo>
                  <a:pt x="256794" y="317500"/>
                </a:lnTo>
                <a:lnTo>
                  <a:pt x="275971" y="292100"/>
                </a:lnTo>
                <a:lnTo>
                  <a:pt x="316102" y="266700"/>
                </a:lnTo>
                <a:lnTo>
                  <a:pt x="358521" y="241300"/>
                </a:lnTo>
                <a:lnTo>
                  <a:pt x="403351" y="215900"/>
                </a:lnTo>
                <a:lnTo>
                  <a:pt x="450341" y="190500"/>
                </a:lnTo>
                <a:lnTo>
                  <a:pt x="499237" y="177800"/>
                </a:lnTo>
                <a:lnTo>
                  <a:pt x="550417" y="152400"/>
                </a:lnTo>
                <a:lnTo>
                  <a:pt x="603376" y="127000"/>
                </a:lnTo>
                <a:lnTo>
                  <a:pt x="714883" y="101600"/>
                </a:lnTo>
                <a:lnTo>
                  <a:pt x="773176" y="76200"/>
                </a:lnTo>
                <a:lnTo>
                  <a:pt x="1021461" y="25400"/>
                </a:lnTo>
                <a:lnTo>
                  <a:pt x="1086992" y="25400"/>
                </a:lnTo>
                <a:lnTo>
                  <a:pt x="1153540" y="12700"/>
                </a:lnTo>
                <a:close/>
              </a:path>
              <a:path extrusionOk="0" h="1447800" w="2719704">
                <a:moveTo>
                  <a:pt x="1087627" y="25400"/>
                </a:moveTo>
                <a:lnTo>
                  <a:pt x="1087247" y="25400"/>
                </a:lnTo>
                <a:lnTo>
                  <a:pt x="1021841" y="38100"/>
                </a:lnTo>
                <a:lnTo>
                  <a:pt x="957834" y="38100"/>
                </a:lnTo>
                <a:lnTo>
                  <a:pt x="773938" y="76200"/>
                </a:lnTo>
                <a:lnTo>
                  <a:pt x="715645" y="101600"/>
                </a:lnTo>
                <a:lnTo>
                  <a:pt x="659002" y="114300"/>
                </a:lnTo>
                <a:lnTo>
                  <a:pt x="604265" y="139700"/>
                </a:lnTo>
                <a:lnTo>
                  <a:pt x="551434" y="152400"/>
                </a:lnTo>
                <a:lnTo>
                  <a:pt x="500379" y="177800"/>
                </a:lnTo>
                <a:lnTo>
                  <a:pt x="451485" y="203200"/>
                </a:lnTo>
                <a:lnTo>
                  <a:pt x="404622" y="215900"/>
                </a:lnTo>
                <a:lnTo>
                  <a:pt x="359790" y="241300"/>
                </a:lnTo>
                <a:lnTo>
                  <a:pt x="338454" y="254000"/>
                </a:lnTo>
                <a:lnTo>
                  <a:pt x="317500" y="266700"/>
                </a:lnTo>
                <a:lnTo>
                  <a:pt x="297052" y="292100"/>
                </a:lnTo>
                <a:lnTo>
                  <a:pt x="277495" y="304800"/>
                </a:lnTo>
                <a:lnTo>
                  <a:pt x="239902" y="330200"/>
                </a:lnTo>
                <a:lnTo>
                  <a:pt x="204850" y="355600"/>
                </a:lnTo>
                <a:lnTo>
                  <a:pt x="172338" y="381000"/>
                </a:lnTo>
                <a:lnTo>
                  <a:pt x="157099" y="406400"/>
                </a:lnTo>
                <a:lnTo>
                  <a:pt x="142621" y="419100"/>
                </a:lnTo>
                <a:lnTo>
                  <a:pt x="128777" y="431800"/>
                </a:lnTo>
                <a:lnTo>
                  <a:pt x="115697" y="444500"/>
                </a:lnTo>
                <a:lnTo>
                  <a:pt x="103377" y="469900"/>
                </a:lnTo>
                <a:lnTo>
                  <a:pt x="91566" y="482600"/>
                </a:lnTo>
                <a:lnTo>
                  <a:pt x="80772" y="495300"/>
                </a:lnTo>
                <a:lnTo>
                  <a:pt x="70485" y="520700"/>
                </a:lnTo>
                <a:lnTo>
                  <a:pt x="61087" y="533400"/>
                </a:lnTo>
                <a:lnTo>
                  <a:pt x="52324" y="546100"/>
                </a:lnTo>
                <a:lnTo>
                  <a:pt x="44576" y="571500"/>
                </a:lnTo>
                <a:lnTo>
                  <a:pt x="37464" y="584200"/>
                </a:lnTo>
                <a:lnTo>
                  <a:pt x="31114" y="596900"/>
                </a:lnTo>
                <a:lnTo>
                  <a:pt x="25654" y="622300"/>
                </a:lnTo>
                <a:lnTo>
                  <a:pt x="20955" y="635000"/>
                </a:lnTo>
                <a:lnTo>
                  <a:pt x="17018" y="660400"/>
                </a:lnTo>
                <a:lnTo>
                  <a:pt x="13969" y="673100"/>
                </a:lnTo>
                <a:lnTo>
                  <a:pt x="11811" y="685800"/>
                </a:lnTo>
                <a:lnTo>
                  <a:pt x="10541" y="711200"/>
                </a:lnTo>
                <a:lnTo>
                  <a:pt x="10160" y="723900"/>
                </a:lnTo>
                <a:lnTo>
                  <a:pt x="10541" y="749300"/>
                </a:lnTo>
                <a:lnTo>
                  <a:pt x="11811" y="762000"/>
                </a:lnTo>
                <a:lnTo>
                  <a:pt x="13969" y="787400"/>
                </a:lnTo>
                <a:lnTo>
                  <a:pt x="17018" y="800100"/>
                </a:lnTo>
                <a:lnTo>
                  <a:pt x="20828" y="812800"/>
                </a:lnTo>
                <a:lnTo>
                  <a:pt x="25526" y="838200"/>
                </a:lnTo>
                <a:lnTo>
                  <a:pt x="30987" y="850900"/>
                </a:lnTo>
                <a:lnTo>
                  <a:pt x="37337" y="876300"/>
                </a:lnTo>
                <a:lnTo>
                  <a:pt x="44450" y="889000"/>
                </a:lnTo>
                <a:lnTo>
                  <a:pt x="52324" y="901700"/>
                </a:lnTo>
                <a:lnTo>
                  <a:pt x="60960" y="927100"/>
                </a:lnTo>
                <a:lnTo>
                  <a:pt x="70485" y="939800"/>
                </a:lnTo>
                <a:lnTo>
                  <a:pt x="80517" y="952500"/>
                </a:lnTo>
                <a:lnTo>
                  <a:pt x="91566" y="977900"/>
                </a:lnTo>
                <a:lnTo>
                  <a:pt x="103250" y="990600"/>
                </a:lnTo>
                <a:lnTo>
                  <a:pt x="115697" y="1003300"/>
                </a:lnTo>
                <a:lnTo>
                  <a:pt x="128777" y="1016000"/>
                </a:lnTo>
                <a:lnTo>
                  <a:pt x="142494" y="1041400"/>
                </a:lnTo>
                <a:lnTo>
                  <a:pt x="157099" y="1054100"/>
                </a:lnTo>
                <a:lnTo>
                  <a:pt x="172338" y="1066800"/>
                </a:lnTo>
                <a:lnTo>
                  <a:pt x="188213" y="1079500"/>
                </a:lnTo>
                <a:lnTo>
                  <a:pt x="204724" y="1092200"/>
                </a:lnTo>
                <a:lnTo>
                  <a:pt x="221996" y="1117600"/>
                </a:lnTo>
                <a:lnTo>
                  <a:pt x="258317" y="1143000"/>
                </a:lnTo>
                <a:lnTo>
                  <a:pt x="297052" y="1168400"/>
                </a:lnTo>
                <a:lnTo>
                  <a:pt x="338327" y="1193800"/>
                </a:lnTo>
                <a:lnTo>
                  <a:pt x="404495" y="1231900"/>
                </a:lnTo>
                <a:lnTo>
                  <a:pt x="451358" y="1257300"/>
                </a:lnTo>
                <a:lnTo>
                  <a:pt x="500379" y="1282700"/>
                </a:lnTo>
                <a:lnTo>
                  <a:pt x="551307" y="1295400"/>
                </a:lnTo>
                <a:lnTo>
                  <a:pt x="604265" y="1320800"/>
                </a:lnTo>
                <a:lnTo>
                  <a:pt x="659002" y="1333500"/>
                </a:lnTo>
                <a:lnTo>
                  <a:pt x="715645" y="1358900"/>
                </a:lnTo>
                <a:lnTo>
                  <a:pt x="833627" y="1384300"/>
                </a:lnTo>
                <a:lnTo>
                  <a:pt x="1087374" y="1435100"/>
                </a:lnTo>
                <a:lnTo>
                  <a:pt x="1154049" y="1435100"/>
                </a:lnTo>
                <a:lnTo>
                  <a:pt x="1087627" y="1422400"/>
                </a:lnTo>
                <a:lnTo>
                  <a:pt x="1022223" y="1422400"/>
                </a:lnTo>
                <a:lnTo>
                  <a:pt x="834136" y="1384300"/>
                </a:lnTo>
                <a:lnTo>
                  <a:pt x="716279" y="1358900"/>
                </a:lnTo>
                <a:lnTo>
                  <a:pt x="659764" y="1333500"/>
                </a:lnTo>
                <a:lnTo>
                  <a:pt x="605154" y="1320800"/>
                </a:lnTo>
                <a:lnTo>
                  <a:pt x="552196" y="1295400"/>
                </a:lnTo>
                <a:lnTo>
                  <a:pt x="501269" y="1282700"/>
                </a:lnTo>
                <a:lnTo>
                  <a:pt x="452374" y="1257300"/>
                </a:lnTo>
                <a:lnTo>
                  <a:pt x="405638" y="1231900"/>
                </a:lnTo>
                <a:lnTo>
                  <a:pt x="360934" y="1206500"/>
                </a:lnTo>
                <a:lnTo>
                  <a:pt x="318770" y="1181100"/>
                </a:lnTo>
                <a:lnTo>
                  <a:pt x="278891" y="1155700"/>
                </a:lnTo>
                <a:lnTo>
                  <a:pt x="241300" y="1130300"/>
                </a:lnTo>
                <a:lnTo>
                  <a:pt x="223520" y="1104900"/>
                </a:lnTo>
                <a:lnTo>
                  <a:pt x="206375" y="1092200"/>
                </a:lnTo>
                <a:lnTo>
                  <a:pt x="173989" y="1066800"/>
                </a:lnTo>
                <a:lnTo>
                  <a:pt x="144399" y="1041400"/>
                </a:lnTo>
                <a:lnTo>
                  <a:pt x="130683" y="1016000"/>
                </a:lnTo>
                <a:lnTo>
                  <a:pt x="117601" y="1003300"/>
                </a:lnTo>
                <a:lnTo>
                  <a:pt x="105283" y="990600"/>
                </a:lnTo>
                <a:lnTo>
                  <a:pt x="93599" y="977900"/>
                </a:lnTo>
                <a:lnTo>
                  <a:pt x="82676" y="952500"/>
                </a:lnTo>
                <a:lnTo>
                  <a:pt x="72644" y="939800"/>
                </a:lnTo>
                <a:lnTo>
                  <a:pt x="63246" y="927100"/>
                </a:lnTo>
                <a:lnTo>
                  <a:pt x="54610" y="901700"/>
                </a:lnTo>
                <a:lnTo>
                  <a:pt x="46736" y="889000"/>
                </a:lnTo>
                <a:lnTo>
                  <a:pt x="39750" y="876300"/>
                </a:lnTo>
                <a:lnTo>
                  <a:pt x="33400" y="850900"/>
                </a:lnTo>
                <a:lnTo>
                  <a:pt x="27939" y="838200"/>
                </a:lnTo>
                <a:lnTo>
                  <a:pt x="23368" y="812800"/>
                </a:lnTo>
                <a:lnTo>
                  <a:pt x="19431" y="800100"/>
                </a:lnTo>
                <a:lnTo>
                  <a:pt x="16510" y="787400"/>
                </a:lnTo>
                <a:lnTo>
                  <a:pt x="14350" y="762000"/>
                </a:lnTo>
                <a:lnTo>
                  <a:pt x="13081" y="749300"/>
                </a:lnTo>
                <a:lnTo>
                  <a:pt x="12700" y="723900"/>
                </a:lnTo>
                <a:lnTo>
                  <a:pt x="13081" y="711200"/>
                </a:lnTo>
                <a:lnTo>
                  <a:pt x="14350" y="685800"/>
                </a:lnTo>
                <a:lnTo>
                  <a:pt x="16510" y="673100"/>
                </a:lnTo>
                <a:lnTo>
                  <a:pt x="19557" y="660400"/>
                </a:lnTo>
                <a:lnTo>
                  <a:pt x="23368" y="635000"/>
                </a:lnTo>
                <a:lnTo>
                  <a:pt x="28067" y="622300"/>
                </a:lnTo>
                <a:lnTo>
                  <a:pt x="33528" y="596900"/>
                </a:lnTo>
                <a:lnTo>
                  <a:pt x="39877" y="584200"/>
                </a:lnTo>
                <a:lnTo>
                  <a:pt x="46862" y="571500"/>
                </a:lnTo>
                <a:lnTo>
                  <a:pt x="54610" y="546100"/>
                </a:lnTo>
                <a:lnTo>
                  <a:pt x="63373" y="533400"/>
                </a:lnTo>
                <a:lnTo>
                  <a:pt x="72771" y="520700"/>
                </a:lnTo>
                <a:lnTo>
                  <a:pt x="82931" y="495300"/>
                </a:lnTo>
                <a:lnTo>
                  <a:pt x="93725" y="482600"/>
                </a:lnTo>
                <a:lnTo>
                  <a:pt x="105410" y="469900"/>
                </a:lnTo>
                <a:lnTo>
                  <a:pt x="117728" y="457200"/>
                </a:lnTo>
                <a:lnTo>
                  <a:pt x="130810" y="431800"/>
                </a:lnTo>
                <a:lnTo>
                  <a:pt x="144525" y="419100"/>
                </a:lnTo>
                <a:lnTo>
                  <a:pt x="159003" y="406400"/>
                </a:lnTo>
                <a:lnTo>
                  <a:pt x="174116" y="393700"/>
                </a:lnTo>
                <a:lnTo>
                  <a:pt x="189991" y="368300"/>
                </a:lnTo>
                <a:lnTo>
                  <a:pt x="223647" y="342900"/>
                </a:lnTo>
                <a:lnTo>
                  <a:pt x="259841" y="317500"/>
                </a:lnTo>
                <a:lnTo>
                  <a:pt x="298576" y="292100"/>
                </a:lnTo>
                <a:lnTo>
                  <a:pt x="339725" y="266700"/>
                </a:lnTo>
                <a:lnTo>
                  <a:pt x="405891" y="228600"/>
                </a:lnTo>
                <a:lnTo>
                  <a:pt x="452627" y="203200"/>
                </a:lnTo>
                <a:lnTo>
                  <a:pt x="501396" y="177800"/>
                </a:lnTo>
                <a:lnTo>
                  <a:pt x="552323" y="152400"/>
                </a:lnTo>
                <a:lnTo>
                  <a:pt x="605154" y="139700"/>
                </a:lnTo>
                <a:lnTo>
                  <a:pt x="659891" y="114300"/>
                </a:lnTo>
                <a:lnTo>
                  <a:pt x="834263" y="76200"/>
                </a:lnTo>
                <a:lnTo>
                  <a:pt x="1087627" y="25400"/>
                </a:lnTo>
                <a:close/>
              </a:path>
              <a:path extrusionOk="0" h="1447800" w="2719704">
                <a:moveTo>
                  <a:pt x="1632203" y="25400"/>
                </a:moveTo>
                <a:lnTo>
                  <a:pt x="1631950" y="25400"/>
                </a:lnTo>
                <a:lnTo>
                  <a:pt x="1885188" y="76200"/>
                </a:lnTo>
                <a:lnTo>
                  <a:pt x="2059686" y="114300"/>
                </a:lnTo>
                <a:lnTo>
                  <a:pt x="2114423" y="139700"/>
                </a:lnTo>
                <a:lnTo>
                  <a:pt x="2167254" y="152400"/>
                </a:lnTo>
                <a:lnTo>
                  <a:pt x="2218182" y="177800"/>
                </a:lnTo>
                <a:lnTo>
                  <a:pt x="2267204" y="203200"/>
                </a:lnTo>
                <a:lnTo>
                  <a:pt x="2313940" y="228600"/>
                </a:lnTo>
                <a:lnTo>
                  <a:pt x="2358516" y="254000"/>
                </a:lnTo>
                <a:lnTo>
                  <a:pt x="2400808" y="279400"/>
                </a:lnTo>
                <a:lnTo>
                  <a:pt x="2440686" y="304800"/>
                </a:lnTo>
                <a:lnTo>
                  <a:pt x="2478151" y="330200"/>
                </a:lnTo>
                <a:lnTo>
                  <a:pt x="2513203" y="355600"/>
                </a:lnTo>
                <a:lnTo>
                  <a:pt x="2545461" y="393700"/>
                </a:lnTo>
                <a:lnTo>
                  <a:pt x="2560574" y="406400"/>
                </a:lnTo>
                <a:lnTo>
                  <a:pt x="2575179" y="419100"/>
                </a:lnTo>
                <a:lnTo>
                  <a:pt x="2588895" y="431800"/>
                </a:lnTo>
                <a:lnTo>
                  <a:pt x="2601976" y="457200"/>
                </a:lnTo>
                <a:lnTo>
                  <a:pt x="2614295" y="469900"/>
                </a:lnTo>
                <a:lnTo>
                  <a:pt x="2625979" y="482600"/>
                </a:lnTo>
                <a:lnTo>
                  <a:pt x="2636774" y="495300"/>
                </a:lnTo>
                <a:lnTo>
                  <a:pt x="2646934" y="520700"/>
                </a:lnTo>
                <a:lnTo>
                  <a:pt x="2656332" y="533400"/>
                </a:lnTo>
                <a:lnTo>
                  <a:pt x="2664967" y="546100"/>
                </a:lnTo>
                <a:lnTo>
                  <a:pt x="2672715" y="571500"/>
                </a:lnTo>
                <a:lnTo>
                  <a:pt x="2679827" y="584200"/>
                </a:lnTo>
                <a:lnTo>
                  <a:pt x="2686050" y="596900"/>
                </a:lnTo>
                <a:lnTo>
                  <a:pt x="2691511" y="622300"/>
                </a:lnTo>
                <a:lnTo>
                  <a:pt x="2696210" y="635000"/>
                </a:lnTo>
                <a:lnTo>
                  <a:pt x="2700020" y="660400"/>
                </a:lnTo>
                <a:lnTo>
                  <a:pt x="2703067" y="673100"/>
                </a:lnTo>
                <a:lnTo>
                  <a:pt x="2705227" y="685800"/>
                </a:lnTo>
                <a:lnTo>
                  <a:pt x="2706370" y="711200"/>
                </a:lnTo>
                <a:lnTo>
                  <a:pt x="2706878" y="723900"/>
                </a:lnTo>
                <a:lnTo>
                  <a:pt x="2706370" y="749300"/>
                </a:lnTo>
                <a:lnTo>
                  <a:pt x="2705227" y="762000"/>
                </a:lnTo>
                <a:lnTo>
                  <a:pt x="2703067" y="787400"/>
                </a:lnTo>
                <a:lnTo>
                  <a:pt x="2700020" y="800100"/>
                </a:lnTo>
                <a:lnTo>
                  <a:pt x="2696210" y="812800"/>
                </a:lnTo>
                <a:lnTo>
                  <a:pt x="2691511" y="838200"/>
                </a:lnTo>
                <a:lnTo>
                  <a:pt x="2686050" y="850900"/>
                </a:lnTo>
                <a:lnTo>
                  <a:pt x="2679700" y="876300"/>
                </a:lnTo>
                <a:lnTo>
                  <a:pt x="2672715" y="889000"/>
                </a:lnTo>
                <a:lnTo>
                  <a:pt x="2664841" y="901700"/>
                </a:lnTo>
                <a:lnTo>
                  <a:pt x="2656204" y="927100"/>
                </a:lnTo>
                <a:lnTo>
                  <a:pt x="2646807" y="939800"/>
                </a:lnTo>
                <a:lnTo>
                  <a:pt x="2636647" y="952500"/>
                </a:lnTo>
                <a:lnTo>
                  <a:pt x="2625852" y="977900"/>
                </a:lnTo>
                <a:lnTo>
                  <a:pt x="2614167" y="990600"/>
                </a:lnTo>
                <a:lnTo>
                  <a:pt x="2601849" y="1003300"/>
                </a:lnTo>
                <a:lnTo>
                  <a:pt x="2588767" y="1016000"/>
                </a:lnTo>
                <a:lnTo>
                  <a:pt x="2575052" y="1041400"/>
                </a:lnTo>
                <a:lnTo>
                  <a:pt x="2545334" y="1066800"/>
                </a:lnTo>
                <a:lnTo>
                  <a:pt x="2513076" y="1092200"/>
                </a:lnTo>
                <a:lnTo>
                  <a:pt x="2495804" y="1104900"/>
                </a:lnTo>
                <a:lnTo>
                  <a:pt x="2478024" y="1130300"/>
                </a:lnTo>
                <a:lnTo>
                  <a:pt x="2440559" y="1155700"/>
                </a:lnTo>
                <a:lnTo>
                  <a:pt x="2400681" y="1181100"/>
                </a:lnTo>
                <a:lnTo>
                  <a:pt x="2358263" y="1206500"/>
                </a:lnTo>
                <a:lnTo>
                  <a:pt x="2313686" y="1231900"/>
                </a:lnTo>
                <a:lnTo>
                  <a:pt x="2266823" y="1257300"/>
                </a:lnTo>
                <a:lnTo>
                  <a:pt x="2218054" y="1282700"/>
                </a:lnTo>
                <a:lnTo>
                  <a:pt x="2167128" y="1295400"/>
                </a:lnTo>
                <a:lnTo>
                  <a:pt x="2114296" y="1320800"/>
                </a:lnTo>
                <a:lnTo>
                  <a:pt x="2059432" y="1333500"/>
                </a:lnTo>
                <a:lnTo>
                  <a:pt x="2003044" y="1358900"/>
                </a:lnTo>
                <a:lnTo>
                  <a:pt x="1885061" y="1384300"/>
                </a:lnTo>
                <a:lnTo>
                  <a:pt x="1696974" y="1422400"/>
                </a:lnTo>
                <a:lnTo>
                  <a:pt x="1631696" y="1422400"/>
                </a:lnTo>
                <a:lnTo>
                  <a:pt x="1565148" y="1435100"/>
                </a:lnTo>
                <a:lnTo>
                  <a:pt x="1631950" y="1435100"/>
                </a:lnTo>
                <a:lnTo>
                  <a:pt x="1885696" y="1384300"/>
                </a:lnTo>
                <a:lnTo>
                  <a:pt x="2003678" y="1358900"/>
                </a:lnTo>
                <a:lnTo>
                  <a:pt x="2060321" y="1333500"/>
                </a:lnTo>
                <a:lnTo>
                  <a:pt x="2115185" y="1320800"/>
                </a:lnTo>
                <a:lnTo>
                  <a:pt x="2168016" y="1295400"/>
                </a:lnTo>
                <a:lnTo>
                  <a:pt x="2219071" y="1282700"/>
                </a:lnTo>
                <a:lnTo>
                  <a:pt x="2267966" y="1257300"/>
                </a:lnTo>
                <a:lnTo>
                  <a:pt x="2314956" y="1231900"/>
                </a:lnTo>
                <a:lnTo>
                  <a:pt x="2359660" y="1206500"/>
                </a:lnTo>
                <a:lnTo>
                  <a:pt x="2402078" y="1181100"/>
                </a:lnTo>
                <a:lnTo>
                  <a:pt x="2442083" y="1155700"/>
                </a:lnTo>
                <a:lnTo>
                  <a:pt x="2479675" y="1130300"/>
                </a:lnTo>
                <a:lnTo>
                  <a:pt x="2514727" y="1092200"/>
                </a:lnTo>
                <a:lnTo>
                  <a:pt x="2531237" y="1079500"/>
                </a:lnTo>
                <a:lnTo>
                  <a:pt x="2547112" y="1066800"/>
                </a:lnTo>
                <a:lnTo>
                  <a:pt x="2562352" y="1054100"/>
                </a:lnTo>
                <a:lnTo>
                  <a:pt x="2576957" y="1041400"/>
                </a:lnTo>
                <a:lnTo>
                  <a:pt x="2590800" y="1016000"/>
                </a:lnTo>
                <a:lnTo>
                  <a:pt x="2603754" y="1003300"/>
                </a:lnTo>
                <a:lnTo>
                  <a:pt x="2616200" y="990600"/>
                </a:lnTo>
                <a:lnTo>
                  <a:pt x="2627884" y="977900"/>
                </a:lnTo>
                <a:lnTo>
                  <a:pt x="2638806" y="952500"/>
                </a:lnTo>
                <a:lnTo>
                  <a:pt x="2649092" y="939800"/>
                </a:lnTo>
                <a:lnTo>
                  <a:pt x="2658491" y="927100"/>
                </a:lnTo>
                <a:lnTo>
                  <a:pt x="2667127" y="901700"/>
                </a:lnTo>
                <a:lnTo>
                  <a:pt x="2675001" y="889000"/>
                </a:lnTo>
                <a:lnTo>
                  <a:pt x="2682113" y="876300"/>
                </a:lnTo>
                <a:lnTo>
                  <a:pt x="2688463" y="850900"/>
                </a:lnTo>
                <a:lnTo>
                  <a:pt x="2693924" y="838200"/>
                </a:lnTo>
                <a:lnTo>
                  <a:pt x="2698623" y="812800"/>
                </a:lnTo>
                <a:lnTo>
                  <a:pt x="2702560" y="800100"/>
                </a:lnTo>
                <a:lnTo>
                  <a:pt x="2705481" y="787400"/>
                </a:lnTo>
                <a:lnTo>
                  <a:pt x="2708910" y="749300"/>
                </a:lnTo>
                <a:lnTo>
                  <a:pt x="2709417" y="723900"/>
                </a:lnTo>
                <a:lnTo>
                  <a:pt x="2708910" y="711200"/>
                </a:lnTo>
                <a:lnTo>
                  <a:pt x="2707766" y="685800"/>
                </a:lnTo>
                <a:lnTo>
                  <a:pt x="2705608" y="673100"/>
                </a:lnTo>
                <a:lnTo>
                  <a:pt x="2702560" y="660400"/>
                </a:lnTo>
                <a:lnTo>
                  <a:pt x="2698623" y="635000"/>
                </a:lnTo>
                <a:lnTo>
                  <a:pt x="2693924" y="622300"/>
                </a:lnTo>
                <a:lnTo>
                  <a:pt x="2688463" y="596900"/>
                </a:lnTo>
                <a:lnTo>
                  <a:pt x="2682113" y="584200"/>
                </a:lnTo>
                <a:lnTo>
                  <a:pt x="2675128" y="571500"/>
                </a:lnTo>
                <a:lnTo>
                  <a:pt x="2667254" y="546100"/>
                </a:lnTo>
                <a:lnTo>
                  <a:pt x="2658617" y="533400"/>
                </a:lnTo>
                <a:lnTo>
                  <a:pt x="2649092" y="520700"/>
                </a:lnTo>
                <a:lnTo>
                  <a:pt x="2638933" y="495300"/>
                </a:lnTo>
                <a:lnTo>
                  <a:pt x="2628011" y="482600"/>
                </a:lnTo>
                <a:lnTo>
                  <a:pt x="2616327" y="469900"/>
                </a:lnTo>
                <a:lnTo>
                  <a:pt x="2603881" y="444500"/>
                </a:lnTo>
                <a:lnTo>
                  <a:pt x="2590800" y="431800"/>
                </a:lnTo>
                <a:lnTo>
                  <a:pt x="2576957" y="419100"/>
                </a:lnTo>
                <a:lnTo>
                  <a:pt x="2562352" y="406400"/>
                </a:lnTo>
                <a:lnTo>
                  <a:pt x="2547239" y="381000"/>
                </a:lnTo>
                <a:lnTo>
                  <a:pt x="2514854" y="355600"/>
                </a:lnTo>
                <a:lnTo>
                  <a:pt x="2479802" y="330200"/>
                </a:lnTo>
                <a:lnTo>
                  <a:pt x="2442210" y="304800"/>
                </a:lnTo>
                <a:lnTo>
                  <a:pt x="2422398" y="292100"/>
                </a:lnTo>
                <a:lnTo>
                  <a:pt x="2402078" y="266700"/>
                </a:lnTo>
                <a:lnTo>
                  <a:pt x="2381250" y="254000"/>
                </a:lnTo>
                <a:lnTo>
                  <a:pt x="2359787" y="241300"/>
                </a:lnTo>
                <a:lnTo>
                  <a:pt x="2315083" y="215900"/>
                </a:lnTo>
                <a:lnTo>
                  <a:pt x="2268220" y="203200"/>
                </a:lnTo>
                <a:lnTo>
                  <a:pt x="2219198" y="177800"/>
                </a:lnTo>
                <a:lnTo>
                  <a:pt x="2168144" y="152400"/>
                </a:lnTo>
                <a:lnTo>
                  <a:pt x="2115312" y="139700"/>
                </a:lnTo>
                <a:lnTo>
                  <a:pt x="2060448" y="114300"/>
                </a:lnTo>
                <a:lnTo>
                  <a:pt x="2003806" y="101600"/>
                </a:lnTo>
                <a:lnTo>
                  <a:pt x="1945639" y="76200"/>
                </a:lnTo>
                <a:lnTo>
                  <a:pt x="1761744" y="38100"/>
                </a:lnTo>
                <a:lnTo>
                  <a:pt x="1697482" y="38100"/>
                </a:lnTo>
                <a:lnTo>
                  <a:pt x="1632203" y="25400"/>
                </a:lnTo>
                <a:close/>
              </a:path>
              <a:path extrusionOk="0" h="1447800" w="2719704">
                <a:moveTo>
                  <a:pt x="1633092" y="12700"/>
                </a:moveTo>
                <a:lnTo>
                  <a:pt x="1565783" y="12700"/>
                </a:lnTo>
                <a:lnTo>
                  <a:pt x="1632458" y="25400"/>
                </a:lnTo>
                <a:lnTo>
                  <a:pt x="1697863" y="25400"/>
                </a:lnTo>
                <a:lnTo>
                  <a:pt x="1946275" y="76200"/>
                </a:lnTo>
                <a:lnTo>
                  <a:pt x="2004567" y="101600"/>
                </a:lnTo>
                <a:lnTo>
                  <a:pt x="2116074" y="127000"/>
                </a:lnTo>
                <a:lnTo>
                  <a:pt x="2169033" y="152400"/>
                </a:lnTo>
                <a:lnTo>
                  <a:pt x="2220214" y="177800"/>
                </a:lnTo>
                <a:lnTo>
                  <a:pt x="2269363" y="190500"/>
                </a:lnTo>
                <a:lnTo>
                  <a:pt x="2316226" y="215900"/>
                </a:lnTo>
                <a:lnTo>
                  <a:pt x="2361057" y="241300"/>
                </a:lnTo>
                <a:lnTo>
                  <a:pt x="2403475" y="266700"/>
                </a:lnTo>
                <a:lnTo>
                  <a:pt x="2443607" y="292100"/>
                </a:lnTo>
                <a:lnTo>
                  <a:pt x="2462784" y="317500"/>
                </a:lnTo>
                <a:lnTo>
                  <a:pt x="2481326" y="330200"/>
                </a:lnTo>
                <a:lnTo>
                  <a:pt x="2516504" y="355600"/>
                </a:lnTo>
                <a:lnTo>
                  <a:pt x="2549016" y="381000"/>
                </a:lnTo>
                <a:lnTo>
                  <a:pt x="2564257" y="406400"/>
                </a:lnTo>
                <a:lnTo>
                  <a:pt x="2578862" y="419100"/>
                </a:lnTo>
                <a:lnTo>
                  <a:pt x="2592704" y="431800"/>
                </a:lnTo>
                <a:lnTo>
                  <a:pt x="2605913" y="444500"/>
                </a:lnTo>
                <a:lnTo>
                  <a:pt x="2618359" y="469900"/>
                </a:lnTo>
                <a:lnTo>
                  <a:pt x="2630042" y="482600"/>
                </a:lnTo>
                <a:lnTo>
                  <a:pt x="2640965" y="495300"/>
                </a:lnTo>
                <a:lnTo>
                  <a:pt x="2651252" y="508000"/>
                </a:lnTo>
                <a:lnTo>
                  <a:pt x="2660777" y="533400"/>
                </a:lnTo>
                <a:lnTo>
                  <a:pt x="2669540" y="546100"/>
                </a:lnTo>
                <a:lnTo>
                  <a:pt x="2677414" y="571500"/>
                </a:lnTo>
                <a:lnTo>
                  <a:pt x="2684526" y="584200"/>
                </a:lnTo>
                <a:lnTo>
                  <a:pt x="2690876" y="596900"/>
                </a:lnTo>
                <a:lnTo>
                  <a:pt x="2696337" y="622300"/>
                </a:lnTo>
                <a:lnTo>
                  <a:pt x="2701163" y="635000"/>
                </a:lnTo>
                <a:lnTo>
                  <a:pt x="2704973" y="660400"/>
                </a:lnTo>
                <a:lnTo>
                  <a:pt x="2708021" y="673100"/>
                </a:lnTo>
                <a:lnTo>
                  <a:pt x="2710307" y="685800"/>
                </a:lnTo>
                <a:lnTo>
                  <a:pt x="2711450" y="711200"/>
                </a:lnTo>
                <a:lnTo>
                  <a:pt x="2711958" y="723900"/>
                </a:lnTo>
                <a:lnTo>
                  <a:pt x="2711450" y="749300"/>
                </a:lnTo>
                <a:lnTo>
                  <a:pt x="2708021" y="787400"/>
                </a:lnTo>
                <a:lnTo>
                  <a:pt x="2704973" y="800100"/>
                </a:lnTo>
                <a:lnTo>
                  <a:pt x="2701163" y="825500"/>
                </a:lnTo>
                <a:lnTo>
                  <a:pt x="2696337" y="838200"/>
                </a:lnTo>
                <a:lnTo>
                  <a:pt x="2690876" y="850900"/>
                </a:lnTo>
                <a:lnTo>
                  <a:pt x="2684526" y="876300"/>
                </a:lnTo>
                <a:lnTo>
                  <a:pt x="2677414" y="889000"/>
                </a:lnTo>
                <a:lnTo>
                  <a:pt x="2669540" y="901700"/>
                </a:lnTo>
                <a:lnTo>
                  <a:pt x="2660777" y="927100"/>
                </a:lnTo>
                <a:lnTo>
                  <a:pt x="2651252" y="939800"/>
                </a:lnTo>
                <a:lnTo>
                  <a:pt x="2640965" y="952500"/>
                </a:lnTo>
                <a:lnTo>
                  <a:pt x="2630042" y="977900"/>
                </a:lnTo>
                <a:lnTo>
                  <a:pt x="2618232" y="990600"/>
                </a:lnTo>
                <a:lnTo>
                  <a:pt x="2605786" y="1003300"/>
                </a:lnTo>
                <a:lnTo>
                  <a:pt x="2592704" y="1028700"/>
                </a:lnTo>
                <a:lnTo>
                  <a:pt x="2578862" y="1041400"/>
                </a:lnTo>
                <a:lnTo>
                  <a:pt x="2564129" y="1054100"/>
                </a:lnTo>
                <a:lnTo>
                  <a:pt x="2549016" y="1066800"/>
                </a:lnTo>
                <a:lnTo>
                  <a:pt x="2533015" y="1079500"/>
                </a:lnTo>
                <a:lnTo>
                  <a:pt x="2516504" y="1104900"/>
                </a:lnTo>
                <a:lnTo>
                  <a:pt x="2481199" y="1130300"/>
                </a:lnTo>
                <a:lnTo>
                  <a:pt x="2443607" y="1155700"/>
                </a:lnTo>
                <a:lnTo>
                  <a:pt x="2403475" y="1181100"/>
                </a:lnTo>
                <a:lnTo>
                  <a:pt x="2360929" y="1206500"/>
                </a:lnTo>
                <a:lnTo>
                  <a:pt x="2316226" y="1231900"/>
                </a:lnTo>
                <a:lnTo>
                  <a:pt x="2269109" y="1257300"/>
                </a:lnTo>
                <a:lnTo>
                  <a:pt x="2220214" y="1282700"/>
                </a:lnTo>
                <a:lnTo>
                  <a:pt x="2169033" y="1308100"/>
                </a:lnTo>
                <a:lnTo>
                  <a:pt x="2116074" y="1320800"/>
                </a:lnTo>
                <a:lnTo>
                  <a:pt x="2061083" y="1346200"/>
                </a:lnTo>
                <a:lnTo>
                  <a:pt x="1886203" y="1384300"/>
                </a:lnTo>
                <a:lnTo>
                  <a:pt x="1632331" y="1435100"/>
                </a:lnTo>
                <a:lnTo>
                  <a:pt x="1698752" y="1435100"/>
                </a:lnTo>
                <a:lnTo>
                  <a:pt x="1948179" y="1384300"/>
                </a:lnTo>
                <a:lnTo>
                  <a:pt x="2006727" y="1371600"/>
                </a:lnTo>
                <a:lnTo>
                  <a:pt x="2063623" y="1346200"/>
                </a:lnTo>
                <a:lnTo>
                  <a:pt x="2118741" y="1333500"/>
                </a:lnTo>
                <a:lnTo>
                  <a:pt x="2171954" y="1308100"/>
                </a:lnTo>
                <a:lnTo>
                  <a:pt x="2223389" y="1282700"/>
                </a:lnTo>
                <a:lnTo>
                  <a:pt x="2272665" y="1270000"/>
                </a:lnTo>
                <a:lnTo>
                  <a:pt x="2319909" y="1244600"/>
                </a:lnTo>
                <a:lnTo>
                  <a:pt x="2364866" y="1219200"/>
                </a:lnTo>
                <a:lnTo>
                  <a:pt x="2407666" y="1193800"/>
                </a:lnTo>
                <a:lnTo>
                  <a:pt x="2448052" y="1168400"/>
                </a:lnTo>
                <a:lnTo>
                  <a:pt x="2486025" y="1130300"/>
                </a:lnTo>
                <a:lnTo>
                  <a:pt x="2504059" y="1117600"/>
                </a:lnTo>
                <a:lnTo>
                  <a:pt x="2521585" y="1104900"/>
                </a:lnTo>
                <a:lnTo>
                  <a:pt x="2538222" y="1092200"/>
                </a:lnTo>
                <a:lnTo>
                  <a:pt x="2554351" y="1079500"/>
                </a:lnTo>
                <a:lnTo>
                  <a:pt x="2569717" y="1054100"/>
                </a:lnTo>
                <a:lnTo>
                  <a:pt x="2584577" y="1041400"/>
                </a:lnTo>
                <a:lnTo>
                  <a:pt x="2598547" y="1028700"/>
                </a:lnTo>
                <a:lnTo>
                  <a:pt x="2611882" y="1016000"/>
                </a:lnTo>
                <a:lnTo>
                  <a:pt x="2624454" y="990600"/>
                </a:lnTo>
                <a:lnTo>
                  <a:pt x="2636392" y="977900"/>
                </a:lnTo>
                <a:lnTo>
                  <a:pt x="2647441" y="965200"/>
                </a:lnTo>
                <a:lnTo>
                  <a:pt x="2657856" y="939800"/>
                </a:lnTo>
                <a:lnTo>
                  <a:pt x="2667508" y="927100"/>
                </a:lnTo>
                <a:lnTo>
                  <a:pt x="2676398" y="914400"/>
                </a:lnTo>
                <a:lnTo>
                  <a:pt x="2684399" y="889000"/>
                </a:lnTo>
                <a:lnTo>
                  <a:pt x="2691638" y="876300"/>
                </a:lnTo>
                <a:lnTo>
                  <a:pt x="2698115" y="850900"/>
                </a:lnTo>
                <a:lnTo>
                  <a:pt x="2703703" y="838200"/>
                </a:lnTo>
                <a:lnTo>
                  <a:pt x="2708529" y="825500"/>
                </a:lnTo>
                <a:lnTo>
                  <a:pt x="2712592" y="800100"/>
                </a:lnTo>
                <a:lnTo>
                  <a:pt x="2715641" y="787400"/>
                </a:lnTo>
                <a:lnTo>
                  <a:pt x="2717800" y="762000"/>
                </a:lnTo>
                <a:lnTo>
                  <a:pt x="2719070" y="749300"/>
                </a:lnTo>
                <a:lnTo>
                  <a:pt x="2719578" y="723900"/>
                </a:lnTo>
                <a:lnTo>
                  <a:pt x="2719070" y="711200"/>
                </a:lnTo>
                <a:lnTo>
                  <a:pt x="2717800" y="685800"/>
                </a:lnTo>
                <a:lnTo>
                  <a:pt x="2715641" y="673100"/>
                </a:lnTo>
                <a:lnTo>
                  <a:pt x="2712466" y="647700"/>
                </a:lnTo>
                <a:lnTo>
                  <a:pt x="2708529" y="635000"/>
                </a:lnTo>
                <a:lnTo>
                  <a:pt x="2703703" y="622300"/>
                </a:lnTo>
                <a:lnTo>
                  <a:pt x="2698115" y="596900"/>
                </a:lnTo>
                <a:lnTo>
                  <a:pt x="2691638" y="584200"/>
                </a:lnTo>
                <a:lnTo>
                  <a:pt x="2684272" y="558800"/>
                </a:lnTo>
                <a:lnTo>
                  <a:pt x="2676271" y="546100"/>
                </a:lnTo>
                <a:lnTo>
                  <a:pt x="2667381" y="533400"/>
                </a:lnTo>
                <a:lnTo>
                  <a:pt x="2657729" y="508000"/>
                </a:lnTo>
                <a:lnTo>
                  <a:pt x="2647315" y="495300"/>
                </a:lnTo>
                <a:lnTo>
                  <a:pt x="2636266" y="482600"/>
                </a:lnTo>
                <a:lnTo>
                  <a:pt x="2624328" y="457200"/>
                </a:lnTo>
                <a:lnTo>
                  <a:pt x="2611754" y="444500"/>
                </a:lnTo>
                <a:lnTo>
                  <a:pt x="2598420" y="431800"/>
                </a:lnTo>
                <a:lnTo>
                  <a:pt x="2584450" y="406400"/>
                </a:lnTo>
                <a:lnTo>
                  <a:pt x="2569591" y="393700"/>
                </a:lnTo>
                <a:lnTo>
                  <a:pt x="2554224" y="381000"/>
                </a:lnTo>
                <a:lnTo>
                  <a:pt x="2538095" y="368300"/>
                </a:lnTo>
                <a:lnTo>
                  <a:pt x="2521458" y="355600"/>
                </a:lnTo>
                <a:lnTo>
                  <a:pt x="2503932" y="330200"/>
                </a:lnTo>
                <a:lnTo>
                  <a:pt x="2467229" y="304800"/>
                </a:lnTo>
                <a:lnTo>
                  <a:pt x="2427986" y="279400"/>
                </a:lnTo>
                <a:lnTo>
                  <a:pt x="2386457" y="254000"/>
                </a:lnTo>
                <a:lnTo>
                  <a:pt x="2319654" y="215900"/>
                </a:lnTo>
                <a:lnTo>
                  <a:pt x="2272538" y="190500"/>
                </a:lnTo>
                <a:lnTo>
                  <a:pt x="2223135" y="165100"/>
                </a:lnTo>
                <a:lnTo>
                  <a:pt x="2171827" y="139700"/>
                </a:lnTo>
                <a:lnTo>
                  <a:pt x="2118487" y="127000"/>
                </a:lnTo>
                <a:lnTo>
                  <a:pt x="2063369" y="101600"/>
                </a:lnTo>
                <a:lnTo>
                  <a:pt x="1887854" y="63500"/>
                </a:lnTo>
                <a:lnTo>
                  <a:pt x="1633092" y="12700"/>
                </a:lnTo>
                <a:close/>
              </a:path>
              <a:path extrusionOk="0" h="1447800" w="2719704">
                <a:moveTo>
                  <a:pt x="1221613" y="12700"/>
                </a:moveTo>
                <a:lnTo>
                  <a:pt x="1221359" y="12700"/>
                </a:lnTo>
                <a:lnTo>
                  <a:pt x="1153795" y="25400"/>
                </a:lnTo>
                <a:lnTo>
                  <a:pt x="1154049" y="25400"/>
                </a:lnTo>
                <a:lnTo>
                  <a:pt x="1221613" y="12700"/>
                </a:lnTo>
                <a:close/>
              </a:path>
              <a:path extrusionOk="0" h="1447800" w="2719704">
                <a:moveTo>
                  <a:pt x="1497964" y="12700"/>
                </a:moveTo>
                <a:lnTo>
                  <a:pt x="1565402" y="25400"/>
                </a:lnTo>
                <a:lnTo>
                  <a:pt x="1497964" y="12700"/>
                </a:lnTo>
                <a:close/>
              </a:path>
              <a:path extrusionOk="0" h="1447800" w="2719704">
                <a:moveTo>
                  <a:pt x="1498346" y="0"/>
                </a:moveTo>
                <a:lnTo>
                  <a:pt x="1220724" y="0"/>
                </a:lnTo>
                <a:lnTo>
                  <a:pt x="1152778" y="12700"/>
                </a:lnTo>
                <a:lnTo>
                  <a:pt x="1566290" y="12700"/>
                </a:lnTo>
                <a:lnTo>
                  <a:pt x="14983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684778" y="4263644"/>
            <a:ext cx="140589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64135" lvl="0" marL="3886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 Network 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3851909" y="3750373"/>
            <a:ext cx="1440180" cy="540385"/>
          </a:xfrm>
          <a:custGeom>
            <a:rect b="b" l="l" r="r" t="t"/>
            <a:pathLst>
              <a:path extrusionOk="0" h="540385" w="1440179">
                <a:moveTo>
                  <a:pt x="0" y="540067"/>
                </a:moveTo>
                <a:lnTo>
                  <a:pt x="1440180" y="540067"/>
                </a:lnTo>
                <a:lnTo>
                  <a:pt x="1440180" y="0"/>
                </a:lnTo>
                <a:lnTo>
                  <a:pt x="0" y="0"/>
                </a:lnTo>
                <a:lnTo>
                  <a:pt x="0" y="540067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3845559" y="3744086"/>
            <a:ext cx="1452880" cy="553085"/>
          </a:xfrm>
          <a:custGeom>
            <a:rect b="b" l="l" r="r" t="t"/>
            <a:pathLst>
              <a:path extrusionOk="0" h="553085" w="1452879">
                <a:moveTo>
                  <a:pt x="1450086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549910"/>
                </a:lnTo>
                <a:lnTo>
                  <a:pt x="2793" y="552704"/>
                </a:lnTo>
                <a:lnTo>
                  <a:pt x="1450086" y="552704"/>
                </a:lnTo>
                <a:lnTo>
                  <a:pt x="1452879" y="549910"/>
                </a:lnTo>
                <a:lnTo>
                  <a:pt x="1452879" y="545083"/>
                </a:lnTo>
                <a:lnTo>
                  <a:pt x="7619" y="545083"/>
                </a:lnTo>
                <a:lnTo>
                  <a:pt x="7619" y="7619"/>
                </a:lnTo>
                <a:lnTo>
                  <a:pt x="1452879" y="7619"/>
                </a:lnTo>
                <a:lnTo>
                  <a:pt x="1452879" y="2793"/>
                </a:lnTo>
                <a:lnTo>
                  <a:pt x="1450086" y="0"/>
                </a:lnTo>
                <a:close/>
              </a:path>
              <a:path extrusionOk="0" h="553085" w="1452879">
                <a:moveTo>
                  <a:pt x="1452879" y="7619"/>
                </a:moveTo>
                <a:lnTo>
                  <a:pt x="1445260" y="7619"/>
                </a:lnTo>
                <a:lnTo>
                  <a:pt x="1445260" y="545083"/>
                </a:lnTo>
                <a:lnTo>
                  <a:pt x="1452879" y="545083"/>
                </a:lnTo>
                <a:lnTo>
                  <a:pt x="1452879" y="7619"/>
                </a:lnTo>
                <a:close/>
              </a:path>
              <a:path extrusionOk="0" h="553085" w="1452879">
                <a:moveTo>
                  <a:pt x="1442719" y="10160"/>
                </a:moveTo>
                <a:lnTo>
                  <a:pt x="10160" y="10160"/>
                </a:lnTo>
                <a:lnTo>
                  <a:pt x="10160" y="542544"/>
                </a:lnTo>
                <a:lnTo>
                  <a:pt x="1442719" y="542544"/>
                </a:lnTo>
                <a:lnTo>
                  <a:pt x="1442719" y="540004"/>
                </a:lnTo>
                <a:lnTo>
                  <a:pt x="12700" y="540004"/>
                </a:lnTo>
                <a:lnTo>
                  <a:pt x="12700" y="12700"/>
                </a:lnTo>
                <a:lnTo>
                  <a:pt x="1442719" y="12700"/>
                </a:lnTo>
                <a:lnTo>
                  <a:pt x="1442719" y="10160"/>
                </a:lnTo>
                <a:close/>
              </a:path>
              <a:path extrusionOk="0" h="553085" w="1452879">
                <a:moveTo>
                  <a:pt x="1442719" y="12700"/>
                </a:moveTo>
                <a:lnTo>
                  <a:pt x="1440179" y="12700"/>
                </a:lnTo>
                <a:lnTo>
                  <a:pt x="1440179" y="540004"/>
                </a:lnTo>
                <a:lnTo>
                  <a:pt x="1442719" y="540004"/>
                </a:lnTo>
                <a:lnTo>
                  <a:pt x="1442719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3851909" y="3857066"/>
            <a:ext cx="1440180" cy="271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3851909" y="1268730"/>
            <a:ext cx="1440180" cy="720090"/>
          </a:xfrm>
          <a:custGeom>
            <a:rect b="b" l="l" r="r" t="t"/>
            <a:pathLst>
              <a:path extrusionOk="0" h="720089" w="1440179">
                <a:moveTo>
                  <a:pt x="0" y="720089"/>
                </a:moveTo>
                <a:lnTo>
                  <a:pt x="1440180" y="720089"/>
                </a:lnTo>
                <a:lnTo>
                  <a:pt x="1440180" y="0"/>
                </a:lnTo>
                <a:lnTo>
                  <a:pt x="0" y="0"/>
                </a:lnTo>
                <a:lnTo>
                  <a:pt x="0" y="72008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3845559" y="1262380"/>
            <a:ext cx="1452880" cy="732790"/>
          </a:xfrm>
          <a:custGeom>
            <a:rect b="b" l="l" r="r" t="t"/>
            <a:pathLst>
              <a:path extrusionOk="0" h="732789" w="1452879">
                <a:moveTo>
                  <a:pt x="1450086" y="0"/>
                </a:moveTo>
                <a:lnTo>
                  <a:pt x="2793" y="0"/>
                </a:lnTo>
                <a:lnTo>
                  <a:pt x="0" y="2794"/>
                </a:lnTo>
                <a:lnTo>
                  <a:pt x="0" y="729996"/>
                </a:lnTo>
                <a:lnTo>
                  <a:pt x="2793" y="732790"/>
                </a:lnTo>
                <a:lnTo>
                  <a:pt x="1450086" y="732790"/>
                </a:lnTo>
                <a:lnTo>
                  <a:pt x="1452879" y="729996"/>
                </a:lnTo>
                <a:lnTo>
                  <a:pt x="1452879" y="725170"/>
                </a:lnTo>
                <a:lnTo>
                  <a:pt x="7619" y="725170"/>
                </a:lnTo>
                <a:lnTo>
                  <a:pt x="7619" y="7620"/>
                </a:lnTo>
                <a:lnTo>
                  <a:pt x="1452879" y="7620"/>
                </a:lnTo>
                <a:lnTo>
                  <a:pt x="1452879" y="2794"/>
                </a:lnTo>
                <a:lnTo>
                  <a:pt x="1450086" y="0"/>
                </a:lnTo>
                <a:close/>
              </a:path>
              <a:path extrusionOk="0" h="732789" w="1452879">
                <a:moveTo>
                  <a:pt x="1452879" y="7620"/>
                </a:moveTo>
                <a:lnTo>
                  <a:pt x="1445260" y="7620"/>
                </a:lnTo>
                <a:lnTo>
                  <a:pt x="1445260" y="725170"/>
                </a:lnTo>
                <a:lnTo>
                  <a:pt x="1452879" y="725170"/>
                </a:lnTo>
                <a:lnTo>
                  <a:pt x="1452879" y="7620"/>
                </a:lnTo>
                <a:close/>
              </a:path>
              <a:path extrusionOk="0" h="732789" w="1452879">
                <a:moveTo>
                  <a:pt x="1442719" y="10160"/>
                </a:moveTo>
                <a:lnTo>
                  <a:pt x="10160" y="10160"/>
                </a:lnTo>
                <a:lnTo>
                  <a:pt x="10160" y="722630"/>
                </a:lnTo>
                <a:lnTo>
                  <a:pt x="1442719" y="722630"/>
                </a:lnTo>
                <a:lnTo>
                  <a:pt x="1442719" y="720090"/>
                </a:lnTo>
                <a:lnTo>
                  <a:pt x="12700" y="720090"/>
                </a:lnTo>
                <a:lnTo>
                  <a:pt x="12700" y="12700"/>
                </a:lnTo>
                <a:lnTo>
                  <a:pt x="1442719" y="12700"/>
                </a:lnTo>
                <a:lnTo>
                  <a:pt x="1442719" y="10160"/>
                </a:lnTo>
                <a:close/>
              </a:path>
              <a:path extrusionOk="0" h="732789" w="1452879">
                <a:moveTo>
                  <a:pt x="1442719" y="12700"/>
                </a:moveTo>
                <a:lnTo>
                  <a:pt x="1440179" y="12700"/>
                </a:lnTo>
                <a:lnTo>
                  <a:pt x="1440179" y="720090"/>
                </a:lnTo>
                <a:lnTo>
                  <a:pt x="1442719" y="720090"/>
                </a:lnTo>
                <a:lnTo>
                  <a:pt x="1442719" y="12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3851909" y="1464310"/>
            <a:ext cx="14401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269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MTC App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2680842" y="1538224"/>
            <a:ext cx="3781425" cy="37814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439927" y="1168730"/>
            <a:ext cx="5365962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39927" y="2419045"/>
            <a:ext cx="5101557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Challenges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39927" y="3669233"/>
            <a:ext cx="8704073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3GPP M2M Architecture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and Enhancements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2003" y="68580"/>
            <a:ext cx="2386584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39927" y="1169670"/>
            <a:ext cx="731774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6539" lvl="0" marL="268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on M2M standards is currently ongoing in  several standardization bodies including 3GPP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39927" y="2709494"/>
            <a:ext cx="8549837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3GPP specifies standards for 2G, 3G and 4G wireless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technologies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39927" y="4325873"/>
            <a:ext cx="8117205" cy="1109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6539" lvl="0" marL="268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3GPP  is also working	on specifications for deploying  M2M services over 2G/3G/4G networks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3GPP prefers to call it Machine-Type Communication (MTC)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2003" y="68580"/>
            <a:ext cx="3502152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39927" y="1169670"/>
            <a:ext cx="8020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watch a video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412877" y="1922780"/>
            <a:ext cx="8318245" cy="4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What is 3GPP 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https://www.youtube.com/watch?v=mUFMqmCLRtg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32003" y="68580"/>
            <a:ext cx="3113532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2000" y="727125"/>
            <a:ext cx="8916300" cy="6106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7792339" y="6214364"/>
            <a:ext cx="108013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ETSI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39927" y="1169670"/>
            <a:ext cx="8020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6539" lvl="0" marL="268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mobile networks were designed for human-  to-human and human-to-machine interactions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39927" y="1909114"/>
            <a:ext cx="7815580" cy="3258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noAutofit/>
          </a:bodyPr>
          <a:lstStyle/>
          <a:p>
            <a:pPr indent="-22860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Telephony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SMS/MMS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Multimedia download and streaming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CA1BE"/>
              </a:buClr>
              <a:buSzPts val="3100"/>
              <a:buFont typeface="Verdana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M2M networks are characterised by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that involves little or no human interaction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number of devices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 or intermittent network access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amount of data per ‘session’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2003" y="68580"/>
            <a:ext cx="6295644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39927" y="1169670"/>
            <a:ext cx="8020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Watch a video.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412877" y="1922780"/>
            <a:ext cx="8318245" cy="4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Human-Machine Interaction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https://www.youtube.com/watch?v=kCHKJTyoO4M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32003" y="68580"/>
            <a:ext cx="5545836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31989" y="822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{3CAF49AD-A871-429A-92BC-83B45AEAF22D}</a:tableStyleId>
              </a:tblPr>
              <a:tblGrid>
                <a:gridCol w="2701200"/>
                <a:gridCol w="6322075"/>
              </a:tblGrid>
              <a:tr h="893775">
                <a:tc>
                  <a:txBody>
                    <a:bodyPr/>
                    <a:lstStyle/>
                    <a:p>
                      <a:pPr indent="0" lvl="0" marL="5276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Device/Service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Characteristics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846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System Requirement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82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A1BE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 Mobility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Simplification of mobility control procedures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 Controlled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Enable communication at specific times only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 Tolerant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 priority while allocating transmission resources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</a:tr>
              <a:tr h="867000">
                <a:tc>
                  <a:txBody>
                    <a:bodyPr/>
                    <a:lstStyle/>
                    <a:p>
                      <a:pPr indent="0" lvl="0" marL="97790" marR="10782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Small Data  Transmissions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9709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Reduction in control signaling and the number of  concurrent/active network connections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</a:tr>
              <a:tr h="817625">
                <a:tc>
                  <a:txBody>
                    <a:bodyPr/>
                    <a:lstStyle/>
                    <a:p>
                      <a:pPr indent="0" lvl="0" marL="97790" marR="4108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Packet Switched Data  Only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services with or without a mobile number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Mobile Originated Only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Reduction in frequency of mobility control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</a:tr>
              <a:tr h="655725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Device Triggering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Transmission of trigger from network to control device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FE8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Device Grouping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Aggregate a set of devices to optimize control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39927" y="1169670"/>
            <a:ext cx="821309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6539" lvl="0" marL="268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features and enhancements have been  identified by 3GPP for Machine Type Communications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734297" y="6535438"/>
            <a:ext cx="2159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723701" y="2288801"/>
            <a:ext cx="60351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Overload/Congestion Control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 and Addressing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Triggering and Remote Management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Subscription Control and Charging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CA1BE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Device Cost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003" y="68580"/>
            <a:ext cx="5445252" cy="754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