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3677ceed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3677ceed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677ceed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3677ceed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3677ceed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3677ceed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677ceed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3677ceed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677ceed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3677ceed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677ceed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677ceed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677ceed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3677ceed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677ceed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3677ceed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3677cee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3677cee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4b319315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4b319315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3677cee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3677cee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677ceed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3677ceed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3677cee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3677cee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677cee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677cee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677ceed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3677ceed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3677ceed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3677ceed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677ceed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677ceed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jp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git stash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Save your code without making a commit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30650" y="322225"/>
            <a:ext cx="77418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Examples of $ git diff</a:t>
            </a:r>
            <a:endParaRPr sz="2000"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35" y="322225"/>
            <a:ext cx="5857935" cy="32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$ gi</a:t>
            </a:r>
            <a:r>
              <a:rPr lang="en" sz="4200"/>
              <a:t>t switch</a:t>
            </a:r>
            <a:endParaRPr sz="4200"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768425" y="4003250"/>
            <a:ext cx="628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Char char="❏"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“switch” command allows you to switch your current HEAD branch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53850" y="433800"/>
            <a:ext cx="81186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Examples of $ git switch</a:t>
            </a:r>
            <a:endParaRPr sz="2000"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88" y="347325"/>
            <a:ext cx="5827025" cy="44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$ git rebase</a:t>
            </a:r>
            <a:endParaRPr sz="4200"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731250" y="3928900"/>
            <a:ext cx="753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Char char="❏"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Process of integrating a series of commits on top of another base tip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53850" y="309850"/>
            <a:ext cx="81186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Examples of $ git rebase</a:t>
            </a:r>
            <a:endParaRPr sz="20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69" y="932681"/>
            <a:ext cx="5683075" cy="32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11699" l="0" r="0" t="0"/>
          <a:stretch/>
        </p:blipFill>
        <p:spPr>
          <a:xfrm>
            <a:off x="2434775" y="435388"/>
            <a:ext cx="4274450" cy="42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$ git cherry-pick</a:t>
            </a:r>
            <a:endParaRPr sz="4200"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818925" y="4051575"/>
            <a:ext cx="76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Char char="❏"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Choosing a commit from one branch and applying it to another branch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53850" y="316075"/>
            <a:ext cx="81186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 of $ git cherry-pick</a:t>
            </a:r>
            <a:endParaRPr sz="2000"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150" y="0"/>
            <a:ext cx="4554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750" y="1001813"/>
            <a:ext cx="5330500" cy="31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70125" y="756025"/>
            <a:ext cx="80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96925" y="252275"/>
            <a:ext cx="422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Example 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 $ git stash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88" y="1156225"/>
            <a:ext cx="6224225" cy="19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901" y="775700"/>
            <a:ext cx="3614200" cy="275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587" y="1385587"/>
            <a:ext cx="8516825" cy="15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413" y="1560788"/>
            <a:ext cx="8698730" cy="11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1975" y="134221"/>
            <a:ext cx="6057625" cy="487506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428625"/>
            <a:ext cx="5715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639600"/>
            <a:ext cx="5715000" cy="3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752825" y="4324575"/>
            <a:ext cx="571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Take a good nap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634950" y="147000"/>
            <a:ext cx="22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So, let’s Use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12700" y="16059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$ g</a:t>
            </a:r>
            <a:r>
              <a:rPr lang="en" sz="4200"/>
              <a:t>it bisect</a:t>
            </a:r>
            <a:endParaRPr sz="4200"/>
          </a:p>
        </p:txBody>
      </p:sp>
      <p:sp>
        <p:nvSpPr>
          <p:cNvPr id="88" name="Google Shape;88;p16"/>
          <p:cNvSpPr txBox="1"/>
          <p:nvPr/>
        </p:nvSpPr>
        <p:spPr>
          <a:xfrm>
            <a:off x="862050" y="3749875"/>
            <a:ext cx="656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Char char="❏"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 binary between two given commits and presents you with a specific commit’s details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9150" y="99150"/>
            <a:ext cx="5242800" cy="7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 of $ git bisect</a:t>
            </a:r>
            <a:endParaRPr sz="2000"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07" y="578201"/>
            <a:ext cx="6573125" cy="280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412" y="644062"/>
            <a:ext cx="6545175" cy="38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$ git reflog</a:t>
            </a:r>
            <a:endParaRPr sz="4200"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780825" y="3767775"/>
            <a:ext cx="743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Char char="❏"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keeps updates to the tip of branches using mechanism called Reference Logs or “reflogs”.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4800" y="235500"/>
            <a:ext cx="81384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Examples of $ git reflog</a:t>
            </a:r>
            <a:endParaRPr sz="2000"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685" y="548913"/>
            <a:ext cx="7324775" cy="404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$ git diff</a:t>
            </a:r>
            <a:endParaRPr sz="4200"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855175" y="3953675"/>
            <a:ext cx="765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Char char="❏"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Shows you the </a:t>
            </a: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changes</a:t>
            </a: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the file after doing a commit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