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44"/>
  </p:notesMasterIdLst>
  <p:sldIdLst>
    <p:sldId id="256" r:id="rId2"/>
    <p:sldId id="257" r:id="rId3"/>
    <p:sldId id="258" r:id="rId4"/>
    <p:sldId id="309" r:id="rId5"/>
    <p:sldId id="310" r:id="rId6"/>
    <p:sldId id="311" r:id="rId7"/>
    <p:sldId id="319" r:id="rId8"/>
    <p:sldId id="343" r:id="rId9"/>
    <p:sldId id="260" r:id="rId10"/>
    <p:sldId id="312" r:id="rId11"/>
    <p:sldId id="313" r:id="rId12"/>
    <p:sldId id="314" r:id="rId13"/>
    <p:sldId id="315" r:id="rId14"/>
    <p:sldId id="345" r:id="rId15"/>
    <p:sldId id="316" r:id="rId16"/>
    <p:sldId id="317" r:id="rId17"/>
    <p:sldId id="318" r:id="rId18"/>
    <p:sldId id="320" r:id="rId19"/>
    <p:sldId id="322" r:id="rId20"/>
    <p:sldId id="321" r:id="rId21"/>
    <p:sldId id="323" r:id="rId22"/>
    <p:sldId id="324" r:id="rId23"/>
    <p:sldId id="325" r:id="rId24"/>
    <p:sldId id="326" r:id="rId25"/>
    <p:sldId id="327" r:id="rId26"/>
    <p:sldId id="344" r:id="rId27"/>
    <p:sldId id="328" r:id="rId28"/>
    <p:sldId id="329"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263" r:id="rId42"/>
    <p:sldId id="282" r:id="rId43"/>
  </p:sldIdLst>
  <p:sldSz cx="9144000" cy="5143500" type="screen16x9"/>
  <p:notesSz cx="6858000" cy="9144000"/>
  <p:embeddedFontLst>
    <p:embeddedFont>
      <p:font typeface="Arial Black" panose="020B0A04020102020204" pitchFamily="34" charset="0"/>
      <p:bold r:id="rId45"/>
    </p:embeddedFont>
    <p:embeddedFont>
      <p:font typeface="Barrio" panose="020B0604020202020204" charset="0"/>
      <p:regular r:id="rId46"/>
    </p:embeddedFont>
    <p:embeddedFont>
      <p:font typeface="Catamaran" panose="020B0604020202020204" charset="0"/>
      <p:regular r:id="rId47"/>
      <p:bold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CE5AEE-3531-4EC8-A3A7-626882406107}">
  <a:tblStyle styleId="{52CE5AEE-3531-4EC8-A3A7-6268824061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25" autoAdjust="0"/>
  </p:normalViewPr>
  <p:slideViewPr>
    <p:cSldViewPr snapToGrid="0">
      <p:cViewPr varScale="1">
        <p:scale>
          <a:sx n="110" d="100"/>
          <a:sy n="110"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9T18:29:46.119"/>
    </inkml:context>
    <inkml:brush xml:id="br0">
      <inkml:brushProperty name="width" value="0.05" units="cm"/>
      <inkml:brushProperty name="height" value="0.3" units="cm"/>
      <inkml:brushProperty name="ignorePressure" value="1"/>
      <inkml:brushProperty name="inkEffects" value="pencil"/>
    </inkml:brush>
  </inkml:definitions>
  <inkml:trace contextRef="#ctx0" brushRef="#br0">1 39,'3'0,"5"0,4 0,3 0,2 0,2 0,1 0,0 0,0 0,0 0,0 0,-1 0,1 0,-1 0,1 0,-1 0,0 0,0 0,0 0,1 0,-1 0,0 0,0 0,0 0,1-3,-4-4,-1-2,0 2,1 1,1 2,-3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9T18:30:02.914"/>
    </inkml:context>
    <inkml:brush xml:id="br0">
      <inkml:brushProperty name="width" value="0.05" units="cm"/>
      <inkml:brushProperty name="height" value="0.3" units="cm"/>
      <inkml:brushProperty name="ignorePressure" value="1"/>
      <inkml:brushProperty name="inkEffects" value="pencil"/>
    </inkml:brush>
  </inkml:definitions>
  <inkml:trace contextRef="#ctx0" brushRef="#br0">1 2,'3'0,"4"0,5 0,4 0,1 0,2 0,1 0,0 0,0 0,0 0,0 0,-1 0,-3 3,-1 1,0 0,1 0,1-2,-2 3,-1 0,0-1,2 0,1-2,1-1,1 0,0-1,0-3,1-2,-1 1,1 0,-1 2,-3-3,-1 0,0 0,1 2,1 1,1 0,-3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9T18:30:35.686"/>
    </inkml:context>
    <inkml:brush xml:id="br0">
      <inkml:brushProperty name="width" value="0.05" units="cm"/>
      <inkml:brushProperty name="height" value="0.3" units="cm"/>
      <inkml:brushProperty name="ignorePressure" value="1"/>
      <inkml:brushProperty name="inkEffects" value="pencil"/>
    </inkml:brush>
  </inkml:definitions>
  <inkml:trace contextRef="#ctx0" brushRef="#br0">1 1,'3'0,"5"0,4 0,3 0,3 0,0 0,2 0,0 0,0 0,0 0,0 0,0 0,-1 0,0 0,1 0,-1 0,0 0,0 0,1 0,-1 0,0 0,4 0,0 0,0 0,0 0,-1 0,-2 0,0 0,0 0,-1 0,0 0,0 0,1 0,-1 0,0 0,0 0,0 0,0 0,1 0,-4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9T18:30:43.281"/>
    </inkml:context>
    <inkml:brush xml:id="br0">
      <inkml:brushProperty name="width" value="0.05" units="cm"/>
      <inkml:brushProperty name="height" value="0.3" units="cm"/>
      <inkml:brushProperty name="ignorePressure" value="1"/>
      <inkml:brushProperty name="inkEffects" value="pencil"/>
    </inkml:brush>
  </inkml:definitions>
  <inkml:trace contextRef="#ctx0" brushRef="#br0">0 39,'4'0,"3"0,5 0,3 0,3 0,1 0,0 0,1 0,0 0,0 0,0 0,0 0,-1 0,1 0,-1 0,0 0,0 0,-3-4,-1 0,0 0,1 1,1 0,1 2,0 0,1 1,0 0,1 0,-1 0,0 0,1 0,-4-3,-1-1,0 0,1 1,1 0,-3 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349694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7989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70e230a8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70e230a8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470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70e230a8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70e230a8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4472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70e230a8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70e230a8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5470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70e230a8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70e230a8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7094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70e230a8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70e230a8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6020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70e230a8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70e230a8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3770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70e230a8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70e230a8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9861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70e230a8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70e230a8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6684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70e230a8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70e230a8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8660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12a54105b_0_32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12a54105b_0_32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0813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12a54105b_0_32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12a54105b_0_32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7895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70e230a8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70e230a8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3115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12a54105b_0_32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12a54105b_0_32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2956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70e230a8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70e230a8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6597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12a54105b_0_32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12a54105b_0_32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8358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70e230a8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70e230a8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5624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12a54105b_0_32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12a54105b_0_32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7208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12a54105b_0_32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12a54105b_0_32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0500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70e230a8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70e230a8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626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12a54105b_0_32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12a54105b_0_32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8646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70e230a8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70e230a8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8059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703ffb4b00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703ffb4b00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55244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12a54105b_0_32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12a54105b_0_32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1393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70e230a8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70e230a8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35873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12a54105b_0_32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12a54105b_0_32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33071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70e230a8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70e230a8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33270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12a54105b_0_32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12a54105b_0_32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62304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70e230a8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70e230a8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19938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12a54105b_0_32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12a54105b_0_32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09334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70e230a8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70e230a8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76024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12a54105b_0_32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12a54105b_0_32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84129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70e230a8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70e230a8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6364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12a54105b_0_32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12a54105b_0_32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7015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12a54105b_0_32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12a54105b_0_32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31441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70e230a8b6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70e230a8b6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28206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
        <p:cNvGrpSpPr/>
        <p:nvPr/>
      </p:nvGrpSpPr>
      <p:grpSpPr>
        <a:xfrm>
          <a:off x="0" y="0"/>
          <a:ext cx="0" cy="0"/>
          <a:chOff x="0" y="0"/>
          <a:chExt cx="0" cy="0"/>
        </a:xfrm>
      </p:grpSpPr>
      <p:sp>
        <p:nvSpPr>
          <p:cNvPr id="1170" name="Google Shape;1170;g712a54105b_0_31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1" name="Google Shape;1171;g712a54105b_0_31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313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12a54105b_0_32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12a54105b_0_32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504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12a54105b_0_32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12a54105b_0_32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3398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70e230a8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70e230a8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185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12a54105b_0_32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12a54105b_0_32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073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70e230a8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70e230a8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4692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560350" y="914125"/>
            <a:ext cx="4023300" cy="20526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4800"/>
              <a:buFont typeface="Barrio"/>
              <a:buNone/>
              <a:defRPr sz="4800">
                <a:latin typeface="Barrio"/>
                <a:ea typeface="Barrio"/>
                <a:cs typeface="Barrio"/>
                <a:sym typeface="Barrio"/>
              </a:defRPr>
            </a:lvl1pPr>
            <a:lvl2pPr lvl="1" algn="ctr">
              <a:lnSpc>
                <a:spcPct val="90000"/>
              </a:lnSpc>
              <a:spcBef>
                <a:spcPts val="0"/>
              </a:spcBef>
              <a:spcAft>
                <a:spcPts val="0"/>
              </a:spcAft>
              <a:buSzPts val="4800"/>
              <a:buNone/>
              <a:defRPr sz="4800"/>
            </a:lvl2pPr>
            <a:lvl3pPr lvl="2" algn="ctr">
              <a:lnSpc>
                <a:spcPct val="90000"/>
              </a:lnSpc>
              <a:spcBef>
                <a:spcPts val="0"/>
              </a:spcBef>
              <a:spcAft>
                <a:spcPts val="0"/>
              </a:spcAft>
              <a:buSzPts val="4800"/>
              <a:buNone/>
              <a:defRPr sz="4800"/>
            </a:lvl3pPr>
            <a:lvl4pPr lvl="3" algn="ctr">
              <a:lnSpc>
                <a:spcPct val="90000"/>
              </a:lnSpc>
              <a:spcBef>
                <a:spcPts val="0"/>
              </a:spcBef>
              <a:spcAft>
                <a:spcPts val="0"/>
              </a:spcAft>
              <a:buSzPts val="4800"/>
              <a:buNone/>
              <a:defRPr sz="4800"/>
            </a:lvl4pPr>
            <a:lvl5pPr lvl="4" algn="ctr">
              <a:lnSpc>
                <a:spcPct val="90000"/>
              </a:lnSpc>
              <a:spcBef>
                <a:spcPts val="0"/>
              </a:spcBef>
              <a:spcAft>
                <a:spcPts val="0"/>
              </a:spcAft>
              <a:buSzPts val="4800"/>
              <a:buNone/>
              <a:defRPr sz="4800"/>
            </a:lvl5pPr>
            <a:lvl6pPr lvl="5" algn="ctr">
              <a:lnSpc>
                <a:spcPct val="90000"/>
              </a:lnSpc>
              <a:spcBef>
                <a:spcPts val="0"/>
              </a:spcBef>
              <a:spcAft>
                <a:spcPts val="0"/>
              </a:spcAft>
              <a:buSzPts val="4800"/>
              <a:buNone/>
              <a:defRPr sz="4800"/>
            </a:lvl6pPr>
            <a:lvl7pPr lvl="6" algn="ctr">
              <a:lnSpc>
                <a:spcPct val="90000"/>
              </a:lnSpc>
              <a:spcBef>
                <a:spcPts val="0"/>
              </a:spcBef>
              <a:spcAft>
                <a:spcPts val="0"/>
              </a:spcAft>
              <a:buSzPts val="4800"/>
              <a:buNone/>
              <a:defRPr sz="4800"/>
            </a:lvl7pPr>
            <a:lvl8pPr lvl="7" algn="ctr">
              <a:lnSpc>
                <a:spcPct val="90000"/>
              </a:lnSpc>
              <a:spcBef>
                <a:spcPts val="0"/>
              </a:spcBef>
              <a:spcAft>
                <a:spcPts val="0"/>
              </a:spcAft>
              <a:buSzPts val="4800"/>
              <a:buNone/>
              <a:defRPr sz="4800"/>
            </a:lvl8pPr>
            <a:lvl9pPr lvl="8" algn="ctr">
              <a:lnSpc>
                <a:spcPct val="90000"/>
              </a:lnSpc>
              <a:spcBef>
                <a:spcPts val="0"/>
              </a:spcBef>
              <a:spcAft>
                <a:spcPts val="0"/>
              </a:spcAft>
              <a:buSzPts val="4800"/>
              <a:buNone/>
              <a:defRPr sz="4800"/>
            </a:lvl9pPr>
          </a:lstStyle>
          <a:p>
            <a:endParaRPr/>
          </a:p>
        </p:txBody>
      </p:sp>
      <p:sp>
        <p:nvSpPr>
          <p:cNvPr id="10" name="Google Shape;10;p2"/>
          <p:cNvSpPr txBox="1">
            <a:spLocks noGrp="1"/>
          </p:cNvSpPr>
          <p:nvPr>
            <p:ph type="subTitle" idx="1"/>
          </p:nvPr>
        </p:nvSpPr>
        <p:spPr>
          <a:xfrm>
            <a:off x="311700" y="30627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Catamaran"/>
              <a:buNone/>
              <a:defRPr>
                <a:latin typeface="Catamaran"/>
                <a:ea typeface="Catamaran"/>
                <a:cs typeface="Catamaran"/>
                <a:sym typeface="Catamara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766200" y="1134050"/>
            <a:ext cx="7611600" cy="3510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sz="1300"/>
            </a:lvl1pPr>
            <a:lvl2pPr marL="914400" lvl="1" indent="-311150">
              <a:spcBef>
                <a:spcPts val="1600"/>
              </a:spcBef>
              <a:spcAft>
                <a:spcPts val="0"/>
              </a:spcAft>
              <a:buSzPts val="1300"/>
              <a:buChar char="○"/>
              <a:defRPr sz="1300"/>
            </a:lvl2pPr>
            <a:lvl3pPr marL="1371600" lvl="2" indent="-311150">
              <a:spcBef>
                <a:spcPts val="1600"/>
              </a:spcBef>
              <a:spcAft>
                <a:spcPts val="0"/>
              </a:spcAft>
              <a:buSzPts val="1300"/>
              <a:buChar char="■"/>
              <a:defRPr sz="1300"/>
            </a:lvl3pPr>
            <a:lvl4pPr marL="1828800" lvl="3" indent="-311150">
              <a:spcBef>
                <a:spcPts val="1600"/>
              </a:spcBef>
              <a:spcAft>
                <a:spcPts val="0"/>
              </a:spcAft>
              <a:buSzPts val="1300"/>
              <a:buChar char="●"/>
              <a:defRPr sz="1300"/>
            </a:lvl4pPr>
            <a:lvl5pPr marL="2286000" lvl="4" indent="-311150">
              <a:spcBef>
                <a:spcPts val="1600"/>
              </a:spcBef>
              <a:spcAft>
                <a:spcPts val="0"/>
              </a:spcAft>
              <a:buSzPts val="1300"/>
              <a:buChar char="○"/>
              <a:defRPr sz="1300"/>
            </a:lvl5pPr>
            <a:lvl6pPr marL="2743200" lvl="5" indent="-311150">
              <a:spcBef>
                <a:spcPts val="1600"/>
              </a:spcBef>
              <a:spcAft>
                <a:spcPts val="0"/>
              </a:spcAft>
              <a:buSzPts val="1300"/>
              <a:buChar char="■"/>
              <a:defRPr sz="1300"/>
            </a:lvl6pPr>
            <a:lvl7pPr marL="3200400" lvl="6" indent="-311150">
              <a:spcBef>
                <a:spcPts val="1600"/>
              </a:spcBef>
              <a:spcAft>
                <a:spcPts val="0"/>
              </a:spcAft>
              <a:buSzPts val="1300"/>
              <a:buChar char="●"/>
              <a:defRPr sz="1300"/>
            </a:lvl7pPr>
            <a:lvl8pPr marL="3657600" lvl="7" indent="-311150">
              <a:spcBef>
                <a:spcPts val="1600"/>
              </a:spcBef>
              <a:spcAft>
                <a:spcPts val="0"/>
              </a:spcAft>
              <a:buSzPts val="1300"/>
              <a:buChar char="○"/>
              <a:defRPr sz="1300"/>
            </a:lvl8pPr>
            <a:lvl9pPr marL="4114800" lvl="8" indent="-311150">
              <a:spcBef>
                <a:spcPts val="1600"/>
              </a:spcBef>
              <a:spcAft>
                <a:spcPts val="1600"/>
              </a:spcAft>
              <a:buSzPts val="1300"/>
              <a:buChar char="■"/>
              <a:defRPr sz="1300"/>
            </a:lvl9pPr>
          </a:lstStyle>
          <a:p>
            <a:endParaRPr/>
          </a:p>
        </p:txBody>
      </p:sp>
      <p:sp>
        <p:nvSpPr>
          <p:cNvPr id="18" name="Google Shape;18;p4"/>
          <p:cNvSpPr txBox="1">
            <a:spLocks noGrp="1"/>
          </p:cNvSpPr>
          <p:nvPr>
            <p:ph type="title"/>
          </p:nvPr>
        </p:nvSpPr>
        <p:spPr>
          <a:xfrm>
            <a:off x="311700" y="33657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79577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43" name="Google Shape;43;p11"/>
          <p:cNvSpPr txBox="1">
            <a:spLocks noGrp="1"/>
          </p:cNvSpPr>
          <p:nvPr>
            <p:ph type="body" idx="1"/>
          </p:nvPr>
        </p:nvSpPr>
        <p:spPr>
          <a:xfrm>
            <a:off x="1624200" y="3759275"/>
            <a:ext cx="5895600" cy="604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p:nvPr/>
        </p:nvSpPr>
        <p:spPr>
          <a:xfrm rot="5400000">
            <a:off x="2443458" y="-2443434"/>
            <a:ext cx="4252488" cy="9139395"/>
          </a:xfrm>
          <a:custGeom>
            <a:avLst/>
            <a:gdLst/>
            <a:ahLst/>
            <a:cxnLst/>
            <a:rect l="l" t="t" r="r" b="b"/>
            <a:pathLst>
              <a:path w="66357" h="96369" extrusionOk="0">
                <a:moveTo>
                  <a:pt x="0" y="0"/>
                </a:moveTo>
                <a:lnTo>
                  <a:pt x="0" y="96368"/>
                </a:lnTo>
                <a:lnTo>
                  <a:pt x="49484" y="96368"/>
                </a:lnTo>
                <a:cubicBezTo>
                  <a:pt x="60260" y="82662"/>
                  <a:pt x="45845" y="74013"/>
                  <a:pt x="34265" y="66829"/>
                </a:cubicBezTo>
                <a:cubicBezTo>
                  <a:pt x="22828" y="59740"/>
                  <a:pt x="10067" y="32706"/>
                  <a:pt x="38188" y="27034"/>
                </a:cubicBezTo>
                <a:cubicBezTo>
                  <a:pt x="66357" y="21316"/>
                  <a:pt x="58369" y="0"/>
                  <a:pt x="58369"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a:off x="978725" y="1704275"/>
            <a:ext cx="225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900"/>
              <a:buNone/>
              <a:defRPr sz="19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48" name="Google Shape;48;p13"/>
          <p:cNvSpPr txBox="1">
            <a:spLocks noGrp="1"/>
          </p:cNvSpPr>
          <p:nvPr>
            <p:ph type="subTitle" idx="1"/>
          </p:nvPr>
        </p:nvSpPr>
        <p:spPr>
          <a:xfrm>
            <a:off x="978725" y="2082975"/>
            <a:ext cx="22578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9" name="Google Shape;49;p13"/>
          <p:cNvSpPr txBox="1">
            <a:spLocks noGrp="1"/>
          </p:cNvSpPr>
          <p:nvPr>
            <p:ph type="title" idx="2" hasCustomPrompt="1"/>
          </p:nvPr>
        </p:nvSpPr>
        <p:spPr>
          <a:xfrm>
            <a:off x="1486175" y="1194825"/>
            <a:ext cx="1242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0" name="Google Shape;50;p13"/>
          <p:cNvSpPr txBox="1">
            <a:spLocks noGrp="1"/>
          </p:cNvSpPr>
          <p:nvPr>
            <p:ph type="title" idx="3"/>
          </p:nvPr>
        </p:nvSpPr>
        <p:spPr>
          <a:xfrm>
            <a:off x="3443100" y="1704275"/>
            <a:ext cx="225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900"/>
              <a:buNone/>
              <a:defRPr sz="19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1" name="Google Shape;51;p13"/>
          <p:cNvSpPr txBox="1">
            <a:spLocks noGrp="1"/>
          </p:cNvSpPr>
          <p:nvPr>
            <p:ph type="subTitle" idx="4"/>
          </p:nvPr>
        </p:nvSpPr>
        <p:spPr>
          <a:xfrm>
            <a:off x="3443100" y="2082975"/>
            <a:ext cx="22578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 name="Google Shape;52;p13"/>
          <p:cNvSpPr txBox="1">
            <a:spLocks noGrp="1"/>
          </p:cNvSpPr>
          <p:nvPr>
            <p:ph type="title" idx="5" hasCustomPrompt="1"/>
          </p:nvPr>
        </p:nvSpPr>
        <p:spPr>
          <a:xfrm>
            <a:off x="3950550" y="1194825"/>
            <a:ext cx="1242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3" name="Google Shape;53;p13"/>
          <p:cNvSpPr txBox="1">
            <a:spLocks noGrp="1"/>
          </p:cNvSpPr>
          <p:nvPr>
            <p:ph type="title" idx="6"/>
          </p:nvPr>
        </p:nvSpPr>
        <p:spPr>
          <a:xfrm>
            <a:off x="5907475" y="1704275"/>
            <a:ext cx="225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900"/>
              <a:buNone/>
              <a:defRPr sz="19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4" name="Google Shape;54;p13"/>
          <p:cNvSpPr txBox="1">
            <a:spLocks noGrp="1"/>
          </p:cNvSpPr>
          <p:nvPr>
            <p:ph type="subTitle" idx="7"/>
          </p:nvPr>
        </p:nvSpPr>
        <p:spPr>
          <a:xfrm>
            <a:off x="5907475" y="2082975"/>
            <a:ext cx="22578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5" name="Google Shape;55;p13"/>
          <p:cNvSpPr txBox="1">
            <a:spLocks noGrp="1"/>
          </p:cNvSpPr>
          <p:nvPr>
            <p:ph type="title" idx="8" hasCustomPrompt="1"/>
          </p:nvPr>
        </p:nvSpPr>
        <p:spPr>
          <a:xfrm>
            <a:off x="6414925" y="1194825"/>
            <a:ext cx="1242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6" name="Google Shape;56;p13"/>
          <p:cNvSpPr txBox="1">
            <a:spLocks noGrp="1"/>
          </p:cNvSpPr>
          <p:nvPr>
            <p:ph type="title" idx="9"/>
          </p:nvPr>
        </p:nvSpPr>
        <p:spPr>
          <a:xfrm>
            <a:off x="978725" y="3763175"/>
            <a:ext cx="225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900"/>
              <a:buNone/>
              <a:defRPr sz="19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7" name="Google Shape;57;p13"/>
          <p:cNvSpPr txBox="1">
            <a:spLocks noGrp="1"/>
          </p:cNvSpPr>
          <p:nvPr>
            <p:ph type="subTitle" idx="13"/>
          </p:nvPr>
        </p:nvSpPr>
        <p:spPr>
          <a:xfrm>
            <a:off x="978725" y="4141875"/>
            <a:ext cx="22578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8" name="Google Shape;58;p13"/>
          <p:cNvSpPr txBox="1">
            <a:spLocks noGrp="1"/>
          </p:cNvSpPr>
          <p:nvPr>
            <p:ph type="title" idx="14" hasCustomPrompt="1"/>
          </p:nvPr>
        </p:nvSpPr>
        <p:spPr>
          <a:xfrm>
            <a:off x="1486175" y="3253725"/>
            <a:ext cx="1242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59" name="Google Shape;59;p13"/>
          <p:cNvSpPr txBox="1">
            <a:spLocks noGrp="1"/>
          </p:cNvSpPr>
          <p:nvPr>
            <p:ph type="title" idx="15"/>
          </p:nvPr>
        </p:nvSpPr>
        <p:spPr>
          <a:xfrm>
            <a:off x="3443100" y="3763175"/>
            <a:ext cx="225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900"/>
              <a:buNone/>
              <a:defRPr sz="19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0" name="Google Shape;60;p13"/>
          <p:cNvSpPr txBox="1">
            <a:spLocks noGrp="1"/>
          </p:cNvSpPr>
          <p:nvPr>
            <p:ph type="subTitle" idx="16"/>
          </p:nvPr>
        </p:nvSpPr>
        <p:spPr>
          <a:xfrm>
            <a:off x="3443100" y="4141875"/>
            <a:ext cx="22578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1" name="Google Shape;61;p13"/>
          <p:cNvSpPr txBox="1">
            <a:spLocks noGrp="1"/>
          </p:cNvSpPr>
          <p:nvPr>
            <p:ph type="title" idx="17" hasCustomPrompt="1"/>
          </p:nvPr>
        </p:nvSpPr>
        <p:spPr>
          <a:xfrm>
            <a:off x="3950550" y="3253725"/>
            <a:ext cx="1242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62" name="Google Shape;62;p13"/>
          <p:cNvSpPr txBox="1">
            <a:spLocks noGrp="1"/>
          </p:cNvSpPr>
          <p:nvPr>
            <p:ph type="title" idx="18"/>
          </p:nvPr>
        </p:nvSpPr>
        <p:spPr>
          <a:xfrm>
            <a:off x="5907475" y="3763175"/>
            <a:ext cx="22578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900"/>
              <a:buNone/>
              <a:defRPr sz="19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3" name="Google Shape;63;p13"/>
          <p:cNvSpPr txBox="1">
            <a:spLocks noGrp="1"/>
          </p:cNvSpPr>
          <p:nvPr>
            <p:ph type="subTitle" idx="19"/>
          </p:nvPr>
        </p:nvSpPr>
        <p:spPr>
          <a:xfrm>
            <a:off x="5907475" y="4141875"/>
            <a:ext cx="22578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4" name="Google Shape;64;p13"/>
          <p:cNvSpPr txBox="1">
            <a:spLocks noGrp="1"/>
          </p:cNvSpPr>
          <p:nvPr>
            <p:ph type="title" idx="20" hasCustomPrompt="1"/>
          </p:nvPr>
        </p:nvSpPr>
        <p:spPr>
          <a:xfrm>
            <a:off x="6414925" y="3253725"/>
            <a:ext cx="12429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ONLY_1_1">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2895450" y="3355500"/>
            <a:ext cx="3353100" cy="48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900"/>
              <a:buNone/>
              <a:defRPr sz="19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3" name="Google Shape;73;p15"/>
          <p:cNvSpPr txBox="1">
            <a:spLocks noGrp="1"/>
          </p:cNvSpPr>
          <p:nvPr>
            <p:ph type="subTitle" idx="1"/>
          </p:nvPr>
        </p:nvSpPr>
        <p:spPr>
          <a:xfrm>
            <a:off x="2395500" y="1298875"/>
            <a:ext cx="4353000" cy="16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15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EDC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2800"/>
              <a:buFont typeface="Barrio"/>
              <a:buNone/>
              <a:defRPr sz="2800">
                <a:solidFill>
                  <a:schemeClr val="accent3"/>
                </a:solidFill>
                <a:latin typeface="Barrio"/>
                <a:ea typeface="Barrio"/>
                <a:cs typeface="Barrio"/>
                <a:sym typeface="Barrio"/>
              </a:defRPr>
            </a:lvl1pPr>
            <a:lvl2pPr lvl="1">
              <a:spcBef>
                <a:spcPts val="0"/>
              </a:spcBef>
              <a:spcAft>
                <a:spcPts val="0"/>
              </a:spcAft>
              <a:buClr>
                <a:schemeClr val="accent3"/>
              </a:buClr>
              <a:buSzPts val="2800"/>
              <a:buNone/>
              <a:defRPr sz="2800">
                <a:solidFill>
                  <a:schemeClr val="accent3"/>
                </a:solidFill>
              </a:defRPr>
            </a:lvl2pPr>
            <a:lvl3pPr lvl="2">
              <a:spcBef>
                <a:spcPts val="0"/>
              </a:spcBef>
              <a:spcAft>
                <a:spcPts val="0"/>
              </a:spcAft>
              <a:buClr>
                <a:schemeClr val="accent3"/>
              </a:buClr>
              <a:buSzPts val="2800"/>
              <a:buNone/>
              <a:defRPr sz="2800">
                <a:solidFill>
                  <a:schemeClr val="accent3"/>
                </a:solidFill>
              </a:defRPr>
            </a:lvl3pPr>
            <a:lvl4pPr lvl="3">
              <a:spcBef>
                <a:spcPts val="0"/>
              </a:spcBef>
              <a:spcAft>
                <a:spcPts val="0"/>
              </a:spcAft>
              <a:buClr>
                <a:schemeClr val="accent3"/>
              </a:buClr>
              <a:buSzPts val="2800"/>
              <a:buNone/>
              <a:defRPr sz="2800">
                <a:solidFill>
                  <a:schemeClr val="accent3"/>
                </a:solidFill>
              </a:defRPr>
            </a:lvl4pPr>
            <a:lvl5pPr lvl="4">
              <a:spcBef>
                <a:spcPts val="0"/>
              </a:spcBef>
              <a:spcAft>
                <a:spcPts val="0"/>
              </a:spcAft>
              <a:buClr>
                <a:schemeClr val="accent3"/>
              </a:buClr>
              <a:buSzPts val="2800"/>
              <a:buNone/>
              <a:defRPr sz="2800">
                <a:solidFill>
                  <a:schemeClr val="accent3"/>
                </a:solidFill>
              </a:defRPr>
            </a:lvl5pPr>
            <a:lvl6pPr lvl="5">
              <a:spcBef>
                <a:spcPts val="0"/>
              </a:spcBef>
              <a:spcAft>
                <a:spcPts val="0"/>
              </a:spcAft>
              <a:buClr>
                <a:schemeClr val="accent3"/>
              </a:buClr>
              <a:buSzPts val="2800"/>
              <a:buNone/>
              <a:defRPr sz="2800">
                <a:solidFill>
                  <a:schemeClr val="accent3"/>
                </a:solidFill>
              </a:defRPr>
            </a:lvl6pPr>
            <a:lvl7pPr lvl="6">
              <a:spcBef>
                <a:spcPts val="0"/>
              </a:spcBef>
              <a:spcAft>
                <a:spcPts val="0"/>
              </a:spcAft>
              <a:buClr>
                <a:schemeClr val="accent3"/>
              </a:buClr>
              <a:buSzPts val="2800"/>
              <a:buNone/>
              <a:defRPr sz="2800">
                <a:solidFill>
                  <a:schemeClr val="accent3"/>
                </a:solidFill>
              </a:defRPr>
            </a:lvl7pPr>
            <a:lvl8pPr lvl="7">
              <a:spcBef>
                <a:spcPts val="0"/>
              </a:spcBef>
              <a:spcAft>
                <a:spcPts val="0"/>
              </a:spcAft>
              <a:buClr>
                <a:schemeClr val="accent3"/>
              </a:buClr>
              <a:buSzPts val="2800"/>
              <a:buNone/>
              <a:defRPr sz="2800">
                <a:solidFill>
                  <a:schemeClr val="accent3"/>
                </a:solidFill>
              </a:defRPr>
            </a:lvl8pPr>
            <a:lvl9pPr lvl="8">
              <a:spcBef>
                <a:spcPts val="0"/>
              </a:spcBef>
              <a:spcAft>
                <a:spcPts val="0"/>
              </a:spcAft>
              <a:buClr>
                <a:schemeClr val="accent3"/>
              </a:buClr>
              <a:buSzPts val="2800"/>
              <a:buNone/>
              <a:defRPr sz="2800">
                <a:solidFill>
                  <a:schemeClr val="accent3"/>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3"/>
              </a:buClr>
              <a:buSzPts val="1800"/>
              <a:buFont typeface="Catamaran"/>
              <a:buChar char="●"/>
              <a:defRPr sz="1800">
                <a:solidFill>
                  <a:schemeClr val="accent3"/>
                </a:solidFill>
                <a:latin typeface="Catamaran"/>
                <a:ea typeface="Catamaran"/>
                <a:cs typeface="Catamaran"/>
                <a:sym typeface="Catamaran"/>
              </a:defRPr>
            </a:lvl1pPr>
            <a:lvl2pPr marL="914400" lvl="1" indent="-317500">
              <a:lnSpc>
                <a:spcPct val="100000"/>
              </a:lnSpc>
              <a:spcBef>
                <a:spcPts val="1600"/>
              </a:spcBef>
              <a:spcAft>
                <a:spcPts val="0"/>
              </a:spcAft>
              <a:buClr>
                <a:schemeClr val="accent3"/>
              </a:buClr>
              <a:buSzPts val="1400"/>
              <a:buFont typeface="Catamaran"/>
              <a:buChar char="○"/>
              <a:defRPr>
                <a:solidFill>
                  <a:schemeClr val="accent3"/>
                </a:solidFill>
                <a:latin typeface="Catamaran"/>
                <a:ea typeface="Catamaran"/>
                <a:cs typeface="Catamaran"/>
                <a:sym typeface="Catamaran"/>
              </a:defRPr>
            </a:lvl2pPr>
            <a:lvl3pPr marL="1371600" lvl="2" indent="-317500">
              <a:lnSpc>
                <a:spcPct val="100000"/>
              </a:lnSpc>
              <a:spcBef>
                <a:spcPts val="1600"/>
              </a:spcBef>
              <a:spcAft>
                <a:spcPts val="0"/>
              </a:spcAft>
              <a:buClr>
                <a:schemeClr val="accent3"/>
              </a:buClr>
              <a:buSzPts val="1400"/>
              <a:buFont typeface="Catamaran"/>
              <a:buChar char="■"/>
              <a:defRPr>
                <a:solidFill>
                  <a:schemeClr val="accent3"/>
                </a:solidFill>
                <a:latin typeface="Catamaran"/>
                <a:ea typeface="Catamaran"/>
                <a:cs typeface="Catamaran"/>
                <a:sym typeface="Catamaran"/>
              </a:defRPr>
            </a:lvl3pPr>
            <a:lvl4pPr marL="1828800" lvl="3" indent="-317500">
              <a:lnSpc>
                <a:spcPct val="100000"/>
              </a:lnSpc>
              <a:spcBef>
                <a:spcPts val="1600"/>
              </a:spcBef>
              <a:spcAft>
                <a:spcPts val="0"/>
              </a:spcAft>
              <a:buClr>
                <a:schemeClr val="accent3"/>
              </a:buClr>
              <a:buSzPts val="1400"/>
              <a:buFont typeface="Catamaran"/>
              <a:buChar char="●"/>
              <a:defRPr>
                <a:solidFill>
                  <a:schemeClr val="accent3"/>
                </a:solidFill>
                <a:latin typeface="Catamaran"/>
                <a:ea typeface="Catamaran"/>
                <a:cs typeface="Catamaran"/>
                <a:sym typeface="Catamaran"/>
              </a:defRPr>
            </a:lvl4pPr>
            <a:lvl5pPr marL="2286000" lvl="4" indent="-317500">
              <a:lnSpc>
                <a:spcPct val="100000"/>
              </a:lnSpc>
              <a:spcBef>
                <a:spcPts val="1600"/>
              </a:spcBef>
              <a:spcAft>
                <a:spcPts val="0"/>
              </a:spcAft>
              <a:buClr>
                <a:schemeClr val="accent3"/>
              </a:buClr>
              <a:buSzPts val="1400"/>
              <a:buFont typeface="Catamaran"/>
              <a:buChar char="○"/>
              <a:defRPr>
                <a:solidFill>
                  <a:schemeClr val="accent3"/>
                </a:solidFill>
                <a:latin typeface="Catamaran"/>
                <a:ea typeface="Catamaran"/>
                <a:cs typeface="Catamaran"/>
                <a:sym typeface="Catamaran"/>
              </a:defRPr>
            </a:lvl5pPr>
            <a:lvl6pPr marL="2743200" lvl="5" indent="-317500">
              <a:lnSpc>
                <a:spcPct val="100000"/>
              </a:lnSpc>
              <a:spcBef>
                <a:spcPts val="1600"/>
              </a:spcBef>
              <a:spcAft>
                <a:spcPts val="0"/>
              </a:spcAft>
              <a:buClr>
                <a:schemeClr val="accent3"/>
              </a:buClr>
              <a:buSzPts val="1400"/>
              <a:buFont typeface="Catamaran"/>
              <a:buChar char="■"/>
              <a:defRPr>
                <a:solidFill>
                  <a:schemeClr val="accent3"/>
                </a:solidFill>
                <a:latin typeface="Catamaran"/>
                <a:ea typeface="Catamaran"/>
                <a:cs typeface="Catamaran"/>
                <a:sym typeface="Catamaran"/>
              </a:defRPr>
            </a:lvl6pPr>
            <a:lvl7pPr marL="3200400" lvl="6" indent="-317500">
              <a:lnSpc>
                <a:spcPct val="100000"/>
              </a:lnSpc>
              <a:spcBef>
                <a:spcPts val="1600"/>
              </a:spcBef>
              <a:spcAft>
                <a:spcPts val="0"/>
              </a:spcAft>
              <a:buClr>
                <a:schemeClr val="accent3"/>
              </a:buClr>
              <a:buSzPts val="1400"/>
              <a:buFont typeface="Catamaran"/>
              <a:buChar char="●"/>
              <a:defRPr>
                <a:solidFill>
                  <a:schemeClr val="accent3"/>
                </a:solidFill>
                <a:latin typeface="Catamaran"/>
                <a:ea typeface="Catamaran"/>
                <a:cs typeface="Catamaran"/>
                <a:sym typeface="Catamaran"/>
              </a:defRPr>
            </a:lvl7pPr>
            <a:lvl8pPr marL="3657600" lvl="7" indent="-317500">
              <a:lnSpc>
                <a:spcPct val="100000"/>
              </a:lnSpc>
              <a:spcBef>
                <a:spcPts val="1600"/>
              </a:spcBef>
              <a:spcAft>
                <a:spcPts val="0"/>
              </a:spcAft>
              <a:buClr>
                <a:schemeClr val="accent3"/>
              </a:buClr>
              <a:buSzPts val="1400"/>
              <a:buFont typeface="Catamaran"/>
              <a:buChar char="○"/>
              <a:defRPr>
                <a:solidFill>
                  <a:schemeClr val="accent3"/>
                </a:solidFill>
                <a:latin typeface="Catamaran"/>
                <a:ea typeface="Catamaran"/>
                <a:cs typeface="Catamaran"/>
                <a:sym typeface="Catamaran"/>
              </a:defRPr>
            </a:lvl8pPr>
            <a:lvl9pPr marL="4114800" lvl="8" indent="-317500">
              <a:lnSpc>
                <a:spcPct val="100000"/>
              </a:lnSpc>
              <a:spcBef>
                <a:spcPts val="1600"/>
              </a:spcBef>
              <a:spcAft>
                <a:spcPts val="1600"/>
              </a:spcAft>
              <a:buClr>
                <a:schemeClr val="accent3"/>
              </a:buClr>
              <a:buSzPts val="1400"/>
              <a:buFont typeface="Catamaran"/>
              <a:buChar char="■"/>
              <a:defRPr>
                <a:solidFill>
                  <a:schemeClr val="accent3"/>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7" r:id="rId3"/>
    <p:sldLayoutId id="2147483658" r:id="rId4"/>
    <p:sldLayoutId id="2147483659" r:id="rId5"/>
    <p:sldLayoutId id="2147483661"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p:nvPr/>
        </p:nvSpPr>
        <p:spPr>
          <a:xfrm rot="3065205">
            <a:off x="2459811" y="-18631"/>
            <a:ext cx="4346638" cy="4799757"/>
          </a:xfrm>
          <a:custGeom>
            <a:avLst/>
            <a:gdLst/>
            <a:ahLst/>
            <a:cxnLst/>
            <a:rect l="l" t="t" r="r" b="b"/>
            <a:pathLst>
              <a:path w="33162" h="36619" extrusionOk="0">
                <a:moveTo>
                  <a:pt x="15990" y="1"/>
                </a:moveTo>
                <a:cubicBezTo>
                  <a:pt x="14090" y="1"/>
                  <a:pt x="12049" y="393"/>
                  <a:pt x="9879" y="1268"/>
                </a:cubicBezTo>
                <a:cubicBezTo>
                  <a:pt x="9879" y="1268"/>
                  <a:pt x="4727" y="3064"/>
                  <a:pt x="5625" y="10862"/>
                </a:cubicBezTo>
                <a:cubicBezTo>
                  <a:pt x="6381" y="17196"/>
                  <a:pt x="4632" y="18377"/>
                  <a:pt x="2553" y="22111"/>
                </a:cubicBezTo>
                <a:cubicBezTo>
                  <a:pt x="520" y="25845"/>
                  <a:pt x="1" y="34352"/>
                  <a:pt x="10257" y="36290"/>
                </a:cubicBezTo>
                <a:cubicBezTo>
                  <a:pt x="11431" y="36511"/>
                  <a:pt x="12618" y="36618"/>
                  <a:pt x="13802" y="36618"/>
                </a:cubicBezTo>
                <a:cubicBezTo>
                  <a:pt x="22960" y="36618"/>
                  <a:pt x="31890" y="30238"/>
                  <a:pt x="32517" y="21449"/>
                </a:cubicBezTo>
                <a:cubicBezTo>
                  <a:pt x="33161" y="12954"/>
                  <a:pt x="26912" y="1"/>
                  <a:pt x="15990" y="1"/>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1" name="Google Shape;161;p29"/>
          <p:cNvSpPr txBox="1">
            <a:spLocks noGrp="1"/>
          </p:cNvSpPr>
          <p:nvPr>
            <p:ph type="ctrTitle"/>
          </p:nvPr>
        </p:nvSpPr>
        <p:spPr>
          <a:xfrm>
            <a:off x="2560350" y="914125"/>
            <a:ext cx="40233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latin typeface="Barrio" panose="020B0604020202020204" charset="0"/>
                <a:cs typeface="Aparajita" panose="02020603050405020304" pitchFamily="18" charset="0"/>
              </a:rPr>
              <a:t>Event management</a:t>
            </a:r>
            <a:br>
              <a:rPr lang="en-IN" dirty="0">
                <a:latin typeface="Barrio" panose="020B0604020202020204" charset="0"/>
                <a:cs typeface="Aparajita" panose="02020603050405020304" pitchFamily="18" charset="0"/>
              </a:rPr>
            </a:br>
            <a:r>
              <a:rPr lang="en-IN" dirty="0">
                <a:latin typeface="Barrio" panose="020B0604020202020204" charset="0"/>
                <a:cs typeface="Aparajita" panose="02020603050405020304" pitchFamily="18" charset="0"/>
              </a:rPr>
              <a:t>system</a:t>
            </a:r>
            <a:endParaRPr dirty="0">
              <a:latin typeface="Barrio" panose="020B0604020202020204" charset="0"/>
              <a:cs typeface="Aparajita" panose="02020603050405020304" pitchFamily="18" charset="0"/>
            </a:endParaRPr>
          </a:p>
        </p:txBody>
      </p:sp>
      <p:sp>
        <p:nvSpPr>
          <p:cNvPr id="162" name="Google Shape;162;p29"/>
          <p:cNvSpPr txBox="1">
            <a:spLocks noGrp="1"/>
          </p:cNvSpPr>
          <p:nvPr>
            <p:ph type="subTitle" idx="1"/>
          </p:nvPr>
        </p:nvSpPr>
        <p:spPr>
          <a:xfrm>
            <a:off x="-1393078" y="369621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latin typeface="+mj-lt"/>
              </a:rPr>
              <a:t>Project by:</a:t>
            </a:r>
          </a:p>
          <a:p>
            <a:pPr marL="0" lvl="0" indent="0" algn="ctr" rtl="0">
              <a:spcBef>
                <a:spcPts val="0"/>
              </a:spcBef>
              <a:spcAft>
                <a:spcPts val="0"/>
              </a:spcAft>
              <a:buNone/>
            </a:pPr>
            <a:r>
              <a:rPr lang="en-IN" dirty="0">
                <a:latin typeface="+mj-lt"/>
              </a:rPr>
              <a:t>Prutha R. Dongre</a:t>
            </a:r>
          </a:p>
          <a:p>
            <a:pPr marL="0" lvl="0" indent="0" algn="ctr" rtl="0">
              <a:spcBef>
                <a:spcPts val="0"/>
              </a:spcBef>
              <a:spcAft>
                <a:spcPts val="0"/>
              </a:spcAft>
              <a:buNone/>
            </a:pPr>
            <a:r>
              <a:rPr lang="en-IN" dirty="0">
                <a:latin typeface="+mj-lt"/>
              </a:rPr>
              <a:t>Shivani P. </a:t>
            </a:r>
            <a:r>
              <a:rPr lang="en-IN" dirty="0" err="1">
                <a:latin typeface="+mj-lt"/>
              </a:rPr>
              <a:t>Raskar</a:t>
            </a:r>
            <a:endParaRPr dirty="0">
              <a:latin typeface="+mj-lt"/>
            </a:endParaRPr>
          </a:p>
        </p:txBody>
      </p:sp>
      <p:sp>
        <p:nvSpPr>
          <p:cNvPr id="163" name="Google Shape;163;p29"/>
          <p:cNvSpPr/>
          <p:nvPr/>
        </p:nvSpPr>
        <p:spPr>
          <a:xfrm>
            <a:off x="-184529" y="238375"/>
            <a:ext cx="547036" cy="1501483"/>
          </a:xfrm>
          <a:custGeom>
            <a:avLst/>
            <a:gdLst/>
            <a:ahLst/>
            <a:cxnLst/>
            <a:rect l="l" t="t" r="r" b="b"/>
            <a:pathLst>
              <a:path w="13223" h="36294" extrusionOk="0">
                <a:moveTo>
                  <a:pt x="6612" y="0"/>
                </a:moveTo>
                <a:cubicBezTo>
                  <a:pt x="2961" y="0"/>
                  <a:pt x="1" y="3721"/>
                  <a:pt x="1" y="8309"/>
                </a:cubicBezTo>
                <a:cubicBezTo>
                  <a:pt x="1" y="12675"/>
                  <a:pt x="2680" y="16251"/>
                  <a:pt x="6082" y="16591"/>
                </a:cubicBezTo>
                <a:lnTo>
                  <a:pt x="5704" y="17553"/>
                </a:lnTo>
                <a:lnTo>
                  <a:pt x="6342" y="17553"/>
                </a:lnTo>
                <a:lnTo>
                  <a:pt x="6342" y="36293"/>
                </a:lnTo>
                <a:lnTo>
                  <a:pt x="6637" y="36293"/>
                </a:lnTo>
                <a:lnTo>
                  <a:pt x="6637" y="17553"/>
                </a:lnTo>
                <a:lnTo>
                  <a:pt x="7350" y="17553"/>
                </a:lnTo>
                <a:lnTo>
                  <a:pt x="6851" y="16612"/>
                </a:lnTo>
                <a:cubicBezTo>
                  <a:pt x="10391" y="16453"/>
                  <a:pt x="13222" y="12798"/>
                  <a:pt x="13222" y="8309"/>
                </a:cubicBezTo>
                <a:cubicBezTo>
                  <a:pt x="13222" y="3720"/>
                  <a:pt x="10263" y="0"/>
                  <a:pt x="6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159449" y="982178"/>
            <a:ext cx="1576357" cy="1716448"/>
            <a:chOff x="1341450" y="867975"/>
            <a:chExt cx="1145775" cy="1247600"/>
          </a:xfrm>
        </p:grpSpPr>
        <p:sp>
          <p:nvSpPr>
            <p:cNvPr id="165" name="Google Shape;165;p29"/>
            <p:cNvSpPr/>
            <p:nvPr/>
          </p:nvSpPr>
          <p:spPr>
            <a:xfrm>
              <a:off x="2101950" y="1045875"/>
              <a:ext cx="352075" cy="124350"/>
            </a:xfrm>
            <a:custGeom>
              <a:avLst/>
              <a:gdLst/>
              <a:ahLst/>
              <a:cxnLst/>
              <a:rect l="l" t="t" r="r" b="b"/>
              <a:pathLst>
                <a:path w="14083" h="4974" extrusionOk="0">
                  <a:moveTo>
                    <a:pt x="14083" y="0"/>
                  </a:moveTo>
                  <a:cubicBezTo>
                    <a:pt x="10191" y="1436"/>
                    <a:pt x="3713" y="1585"/>
                    <a:pt x="1181" y="1585"/>
                  </a:cubicBezTo>
                  <a:cubicBezTo>
                    <a:pt x="513" y="1585"/>
                    <a:pt x="120" y="1575"/>
                    <a:pt x="120" y="1575"/>
                  </a:cubicBezTo>
                  <a:lnTo>
                    <a:pt x="1" y="2487"/>
                  </a:lnTo>
                  <a:cubicBezTo>
                    <a:pt x="177" y="2464"/>
                    <a:pt x="384" y="2453"/>
                    <a:pt x="618" y="2453"/>
                  </a:cubicBezTo>
                  <a:cubicBezTo>
                    <a:pt x="4210" y="2453"/>
                    <a:pt x="14083" y="4973"/>
                    <a:pt x="14083" y="4973"/>
                  </a:cubicBezTo>
                  <a:lnTo>
                    <a:pt x="140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2425725" y="1045875"/>
              <a:ext cx="61500" cy="124350"/>
            </a:xfrm>
            <a:custGeom>
              <a:avLst/>
              <a:gdLst/>
              <a:ahLst/>
              <a:cxnLst/>
              <a:rect l="l" t="t" r="r" b="b"/>
              <a:pathLst>
                <a:path w="2460" h="4974" extrusionOk="0">
                  <a:moveTo>
                    <a:pt x="1230" y="0"/>
                  </a:moveTo>
                  <a:cubicBezTo>
                    <a:pt x="551" y="0"/>
                    <a:pt x="1" y="1113"/>
                    <a:pt x="1" y="2487"/>
                  </a:cubicBezTo>
                  <a:cubicBezTo>
                    <a:pt x="1" y="3860"/>
                    <a:pt x="551" y="4973"/>
                    <a:pt x="1230" y="4973"/>
                  </a:cubicBezTo>
                  <a:cubicBezTo>
                    <a:pt x="1909" y="4973"/>
                    <a:pt x="2459" y="3860"/>
                    <a:pt x="2459" y="2487"/>
                  </a:cubicBezTo>
                  <a:cubicBezTo>
                    <a:pt x="2459" y="1113"/>
                    <a:pt x="1909" y="0"/>
                    <a:pt x="12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1871025" y="897600"/>
              <a:ext cx="279000" cy="322950"/>
            </a:xfrm>
            <a:custGeom>
              <a:avLst/>
              <a:gdLst/>
              <a:ahLst/>
              <a:cxnLst/>
              <a:rect l="l" t="t" r="r" b="b"/>
              <a:pathLst>
                <a:path w="11160" h="12918" extrusionOk="0">
                  <a:moveTo>
                    <a:pt x="6359" y="1"/>
                  </a:moveTo>
                  <a:cubicBezTo>
                    <a:pt x="5439" y="1"/>
                    <a:pt x="4522" y="215"/>
                    <a:pt x="3806" y="583"/>
                  </a:cubicBezTo>
                  <a:cubicBezTo>
                    <a:pt x="1465" y="1786"/>
                    <a:pt x="2667" y="4948"/>
                    <a:pt x="2667" y="4948"/>
                  </a:cubicBezTo>
                  <a:cubicBezTo>
                    <a:pt x="2759" y="5693"/>
                    <a:pt x="2973" y="6417"/>
                    <a:pt x="3301" y="7093"/>
                  </a:cubicBezTo>
                  <a:cubicBezTo>
                    <a:pt x="2191" y="7848"/>
                    <a:pt x="1104" y="8644"/>
                    <a:pt x="1" y="9357"/>
                  </a:cubicBezTo>
                  <a:cubicBezTo>
                    <a:pt x="936" y="10508"/>
                    <a:pt x="1930" y="11715"/>
                    <a:pt x="2781" y="12917"/>
                  </a:cubicBezTo>
                  <a:cubicBezTo>
                    <a:pt x="2973" y="12594"/>
                    <a:pt x="3238" y="12290"/>
                    <a:pt x="3482" y="11997"/>
                  </a:cubicBezTo>
                  <a:cubicBezTo>
                    <a:pt x="4046" y="11318"/>
                    <a:pt x="4672" y="10693"/>
                    <a:pt x="5353" y="10129"/>
                  </a:cubicBezTo>
                  <a:cubicBezTo>
                    <a:pt x="5448" y="10050"/>
                    <a:pt x="5551" y="9975"/>
                    <a:pt x="5655" y="9903"/>
                  </a:cubicBezTo>
                  <a:cubicBezTo>
                    <a:pt x="6712" y="10698"/>
                    <a:pt x="7790" y="11129"/>
                    <a:pt x="8423" y="11212"/>
                  </a:cubicBezTo>
                  <a:cubicBezTo>
                    <a:pt x="8464" y="11217"/>
                    <a:pt x="8504" y="11220"/>
                    <a:pt x="8543" y="11220"/>
                  </a:cubicBezTo>
                  <a:cubicBezTo>
                    <a:pt x="9297" y="11220"/>
                    <a:pt x="9669" y="10218"/>
                    <a:pt x="9904" y="8622"/>
                  </a:cubicBezTo>
                  <a:cubicBezTo>
                    <a:pt x="10420" y="8267"/>
                    <a:pt x="10504" y="7536"/>
                    <a:pt x="10081" y="7075"/>
                  </a:cubicBezTo>
                  <a:cubicBezTo>
                    <a:pt x="10089" y="6991"/>
                    <a:pt x="10096" y="6910"/>
                    <a:pt x="10104" y="6825"/>
                  </a:cubicBezTo>
                  <a:cubicBezTo>
                    <a:pt x="10116" y="6825"/>
                    <a:pt x="10127" y="6826"/>
                    <a:pt x="10139" y="6826"/>
                  </a:cubicBezTo>
                  <a:cubicBezTo>
                    <a:pt x="10145" y="6826"/>
                    <a:pt x="10151" y="6826"/>
                    <a:pt x="10158" y="6825"/>
                  </a:cubicBezTo>
                  <a:cubicBezTo>
                    <a:pt x="10423" y="6807"/>
                    <a:pt x="10964" y="6745"/>
                    <a:pt x="11053" y="6451"/>
                  </a:cubicBezTo>
                  <a:cubicBezTo>
                    <a:pt x="11159" y="6101"/>
                    <a:pt x="10729" y="5855"/>
                    <a:pt x="10544" y="5618"/>
                  </a:cubicBezTo>
                  <a:cubicBezTo>
                    <a:pt x="10412" y="5445"/>
                    <a:pt x="10310" y="5250"/>
                    <a:pt x="10245" y="5043"/>
                  </a:cubicBezTo>
                  <a:cubicBezTo>
                    <a:pt x="10270" y="4702"/>
                    <a:pt x="10295" y="4355"/>
                    <a:pt x="10322" y="4000"/>
                  </a:cubicBezTo>
                  <a:cubicBezTo>
                    <a:pt x="10542" y="1101"/>
                    <a:pt x="8445" y="1"/>
                    <a:pt x="6359" y="1"/>
                  </a:cubicBezTo>
                  <a:close/>
                </a:path>
              </a:pathLst>
            </a:custGeom>
            <a:solidFill>
              <a:srgbClr val="F4B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1870075" y="867975"/>
              <a:ext cx="283525" cy="256175"/>
            </a:xfrm>
            <a:custGeom>
              <a:avLst/>
              <a:gdLst/>
              <a:ahLst/>
              <a:cxnLst/>
              <a:rect l="l" t="t" r="r" b="b"/>
              <a:pathLst>
                <a:path w="11341" h="10247" extrusionOk="0">
                  <a:moveTo>
                    <a:pt x="6452" y="1"/>
                  </a:moveTo>
                  <a:cubicBezTo>
                    <a:pt x="6098" y="1"/>
                    <a:pt x="5720" y="29"/>
                    <a:pt x="5315" y="92"/>
                  </a:cubicBezTo>
                  <a:cubicBezTo>
                    <a:pt x="47" y="898"/>
                    <a:pt x="807" y="3128"/>
                    <a:pt x="0" y="8823"/>
                  </a:cubicBezTo>
                  <a:lnTo>
                    <a:pt x="6928" y="10246"/>
                  </a:lnTo>
                  <a:lnTo>
                    <a:pt x="6928" y="4802"/>
                  </a:lnTo>
                  <a:lnTo>
                    <a:pt x="11340" y="4125"/>
                  </a:lnTo>
                  <a:cubicBezTo>
                    <a:pt x="11340" y="4125"/>
                    <a:pt x="10694" y="1"/>
                    <a:pt x="64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2243150" y="1049550"/>
              <a:ext cx="106625" cy="162300"/>
            </a:xfrm>
            <a:custGeom>
              <a:avLst/>
              <a:gdLst/>
              <a:ahLst/>
              <a:cxnLst/>
              <a:rect l="l" t="t" r="r" b="b"/>
              <a:pathLst>
                <a:path w="4265" h="6492" extrusionOk="0">
                  <a:moveTo>
                    <a:pt x="1126" y="1"/>
                  </a:moveTo>
                  <a:cubicBezTo>
                    <a:pt x="907" y="1"/>
                    <a:pt x="921" y="302"/>
                    <a:pt x="921" y="302"/>
                  </a:cubicBezTo>
                  <a:lnTo>
                    <a:pt x="921" y="1231"/>
                  </a:lnTo>
                  <a:cubicBezTo>
                    <a:pt x="919" y="1470"/>
                    <a:pt x="921" y="1626"/>
                    <a:pt x="921" y="1626"/>
                  </a:cubicBezTo>
                  <a:cubicBezTo>
                    <a:pt x="855" y="998"/>
                    <a:pt x="385" y="435"/>
                    <a:pt x="154" y="435"/>
                  </a:cubicBezTo>
                  <a:cubicBezTo>
                    <a:pt x="56" y="435"/>
                    <a:pt x="0" y="537"/>
                    <a:pt x="38" y="780"/>
                  </a:cubicBezTo>
                  <a:cubicBezTo>
                    <a:pt x="163" y="1592"/>
                    <a:pt x="95" y="3411"/>
                    <a:pt x="95" y="3411"/>
                  </a:cubicBezTo>
                  <a:lnTo>
                    <a:pt x="1484" y="6492"/>
                  </a:lnTo>
                  <a:lnTo>
                    <a:pt x="3595" y="6304"/>
                  </a:lnTo>
                  <a:cubicBezTo>
                    <a:pt x="4265" y="4896"/>
                    <a:pt x="4237" y="2088"/>
                    <a:pt x="4064" y="715"/>
                  </a:cubicBezTo>
                  <a:cubicBezTo>
                    <a:pt x="4039" y="464"/>
                    <a:pt x="3909" y="378"/>
                    <a:pt x="3778" y="378"/>
                  </a:cubicBezTo>
                  <a:cubicBezTo>
                    <a:pt x="3683" y="378"/>
                    <a:pt x="3586" y="424"/>
                    <a:pt x="3529" y="486"/>
                  </a:cubicBezTo>
                  <a:cubicBezTo>
                    <a:pt x="3435" y="589"/>
                    <a:pt x="3107" y="656"/>
                    <a:pt x="2751" y="656"/>
                  </a:cubicBezTo>
                  <a:cubicBezTo>
                    <a:pt x="2596" y="656"/>
                    <a:pt x="2437" y="643"/>
                    <a:pt x="2288" y="615"/>
                  </a:cubicBezTo>
                  <a:cubicBezTo>
                    <a:pt x="1796" y="525"/>
                    <a:pt x="1734" y="265"/>
                    <a:pt x="1317" y="56"/>
                  </a:cubicBezTo>
                  <a:cubicBezTo>
                    <a:pt x="1239" y="17"/>
                    <a:pt x="1176" y="1"/>
                    <a:pt x="1126" y="1"/>
                  </a:cubicBezTo>
                  <a:close/>
                </a:path>
              </a:pathLst>
            </a:custGeom>
            <a:solidFill>
              <a:srgbClr val="F4B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1819500" y="1419750"/>
              <a:ext cx="210425" cy="656475"/>
            </a:xfrm>
            <a:custGeom>
              <a:avLst/>
              <a:gdLst/>
              <a:ahLst/>
              <a:cxnLst/>
              <a:rect l="l" t="t" r="r" b="b"/>
              <a:pathLst>
                <a:path w="8417" h="26259" extrusionOk="0">
                  <a:moveTo>
                    <a:pt x="5564" y="0"/>
                  </a:moveTo>
                  <a:lnTo>
                    <a:pt x="1" y="24390"/>
                  </a:lnTo>
                  <a:lnTo>
                    <a:pt x="7038" y="26259"/>
                  </a:lnTo>
                  <a:lnTo>
                    <a:pt x="84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1341450" y="1121000"/>
              <a:ext cx="1143625" cy="994575"/>
            </a:xfrm>
            <a:custGeom>
              <a:avLst/>
              <a:gdLst/>
              <a:ahLst/>
              <a:cxnLst/>
              <a:rect l="l" t="t" r="r" b="b"/>
              <a:pathLst>
                <a:path w="45745" h="39783" extrusionOk="0">
                  <a:moveTo>
                    <a:pt x="16523" y="0"/>
                  </a:moveTo>
                  <a:cubicBezTo>
                    <a:pt x="16491" y="0"/>
                    <a:pt x="16458" y="3"/>
                    <a:pt x="16425" y="3"/>
                  </a:cubicBezTo>
                  <a:cubicBezTo>
                    <a:pt x="16394" y="3"/>
                    <a:pt x="16365" y="4"/>
                    <a:pt x="16334" y="5"/>
                  </a:cubicBezTo>
                  <a:cubicBezTo>
                    <a:pt x="7312" y="189"/>
                    <a:pt x="1" y="16670"/>
                    <a:pt x="1" y="16670"/>
                  </a:cubicBezTo>
                  <a:lnTo>
                    <a:pt x="1" y="39783"/>
                  </a:lnTo>
                  <a:cubicBezTo>
                    <a:pt x="10958" y="39783"/>
                    <a:pt x="19209" y="29509"/>
                    <a:pt x="23702" y="22867"/>
                  </a:cubicBezTo>
                  <a:cubicBezTo>
                    <a:pt x="25607" y="23948"/>
                    <a:pt x="30852" y="27522"/>
                    <a:pt x="33250" y="28051"/>
                  </a:cubicBezTo>
                  <a:cubicBezTo>
                    <a:pt x="33875" y="28189"/>
                    <a:pt x="34455" y="28254"/>
                    <a:pt x="34995" y="28254"/>
                  </a:cubicBezTo>
                  <a:cubicBezTo>
                    <a:pt x="45744" y="28254"/>
                    <a:pt x="40127" y="2230"/>
                    <a:pt x="40127" y="2230"/>
                  </a:cubicBezTo>
                  <a:lnTo>
                    <a:pt x="40127" y="2230"/>
                  </a:lnTo>
                  <a:lnTo>
                    <a:pt x="36881" y="2426"/>
                  </a:lnTo>
                  <a:cubicBezTo>
                    <a:pt x="37076" y="5972"/>
                    <a:pt x="32290" y="13540"/>
                    <a:pt x="32290" y="13540"/>
                  </a:cubicBezTo>
                  <a:cubicBezTo>
                    <a:pt x="32290" y="13540"/>
                    <a:pt x="26306" y="4635"/>
                    <a:pt x="20472" y="1277"/>
                  </a:cubicBezTo>
                  <a:cubicBezTo>
                    <a:pt x="19335" y="486"/>
                    <a:pt x="18028" y="8"/>
                    <a:pt x="165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1749800" y="1055200"/>
              <a:ext cx="339100" cy="268625"/>
            </a:xfrm>
            <a:custGeom>
              <a:avLst/>
              <a:gdLst/>
              <a:ahLst/>
              <a:cxnLst/>
              <a:rect l="l" t="t" r="r" b="b"/>
              <a:pathLst>
                <a:path w="13564" h="10745" extrusionOk="0">
                  <a:moveTo>
                    <a:pt x="1393" y="1"/>
                  </a:moveTo>
                  <a:cubicBezTo>
                    <a:pt x="861" y="1"/>
                    <a:pt x="1025" y="666"/>
                    <a:pt x="1025" y="666"/>
                  </a:cubicBezTo>
                  <a:cubicBezTo>
                    <a:pt x="975" y="1994"/>
                    <a:pt x="0" y="2637"/>
                    <a:pt x="0" y="2637"/>
                  </a:cubicBezTo>
                  <a:lnTo>
                    <a:pt x="11762" y="10745"/>
                  </a:lnTo>
                  <a:cubicBezTo>
                    <a:pt x="11762" y="10745"/>
                    <a:pt x="11794" y="8484"/>
                    <a:pt x="12679" y="7796"/>
                  </a:cubicBezTo>
                  <a:cubicBezTo>
                    <a:pt x="13564" y="7107"/>
                    <a:pt x="13564" y="6272"/>
                    <a:pt x="13564" y="6272"/>
                  </a:cubicBezTo>
                  <a:cubicBezTo>
                    <a:pt x="13564" y="6272"/>
                    <a:pt x="2303" y="174"/>
                    <a:pt x="1566" y="20"/>
                  </a:cubicBezTo>
                  <a:cubicBezTo>
                    <a:pt x="1502" y="7"/>
                    <a:pt x="1444" y="1"/>
                    <a:pt x="13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173;p29"/>
          <p:cNvGrpSpPr/>
          <p:nvPr/>
        </p:nvGrpSpPr>
        <p:grpSpPr>
          <a:xfrm>
            <a:off x="-352384" y="1859621"/>
            <a:ext cx="1769279" cy="1718305"/>
            <a:chOff x="1129675" y="2289025"/>
            <a:chExt cx="1286000" cy="1248950"/>
          </a:xfrm>
        </p:grpSpPr>
        <p:sp>
          <p:nvSpPr>
            <p:cNvPr id="174" name="Google Shape;174;p29"/>
            <p:cNvSpPr/>
            <p:nvPr/>
          </p:nvSpPr>
          <p:spPr>
            <a:xfrm>
              <a:off x="2176675" y="2551850"/>
              <a:ext cx="181250" cy="196300"/>
            </a:xfrm>
            <a:custGeom>
              <a:avLst/>
              <a:gdLst/>
              <a:ahLst/>
              <a:cxnLst/>
              <a:rect l="l" t="t" r="r" b="b"/>
              <a:pathLst>
                <a:path w="7250" h="7852" extrusionOk="0">
                  <a:moveTo>
                    <a:pt x="5610" y="1"/>
                  </a:moveTo>
                  <a:cubicBezTo>
                    <a:pt x="5142" y="1"/>
                    <a:pt x="3205" y="2113"/>
                    <a:pt x="3205" y="2113"/>
                  </a:cubicBezTo>
                  <a:cubicBezTo>
                    <a:pt x="3678" y="1494"/>
                    <a:pt x="3680" y="554"/>
                    <a:pt x="3408" y="554"/>
                  </a:cubicBezTo>
                  <a:cubicBezTo>
                    <a:pt x="3336" y="554"/>
                    <a:pt x="3245" y="620"/>
                    <a:pt x="3138" y="776"/>
                  </a:cubicBezTo>
                  <a:cubicBezTo>
                    <a:pt x="2627" y="1517"/>
                    <a:pt x="1207" y="2916"/>
                    <a:pt x="1207" y="2916"/>
                  </a:cubicBezTo>
                  <a:lnTo>
                    <a:pt x="1" y="6416"/>
                  </a:lnTo>
                  <a:lnTo>
                    <a:pt x="1824" y="7852"/>
                  </a:lnTo>
                  <a:cubicBezTo>
                    <a:pt x="3950" y="7024"/>
                    <a:pt x="6959" y="3272"/>
                    <a:pt x="6831" y="2966"/>
                  </a:cubicBezTo>
                  <a:cubicBezTo>
                    <a:pt x="6808" y="2912"/>
                    <a:pt x="6768" y="2890"/>
                    <a:pt x="6717" y="2890"/>
                  </a:cubicBezTo>
                  <a:cubicBezTo>
                    <a:pt x="6476" y="2890"/>
                    <a:pt x="5995" y="3376"/>
                    <a:pt x="5995" y="3376"/>
                  </a:cubicBezTo>
                  <a:cubicBezTo>
                    <a:pt x="5995" y="3376"/>
                    <a:pt x="7249" y="1706"/>
                    <a:pt x="7017" y="1292"/>
                  </a:cubicBezTo>
                  <a:cubicBezTo>
                    <a:pt x="6992" y="1248"/>
                    <a:pt x="6954" y="1228"/>
                    <a:pt x="6907" y="1228"/>
                  </a:cubicBezTo>
                  <a:cubicBezTo>
                    <a:pt x="6519" y="1228"/>
                    <a:pt x="5488" y="2581"/>
                    <a:pt x="5488" y="2581"/>
                  </a:cubicBezTo>
                  <a:cubicBezTo>
                    <a:pt x="5488" y="2581"/>
                    <a:pt x="6926" y="428"/>
                    <a:pt x="6596" y="131"/>
                  </a:cubicBezTo>
                  <a:cubicBezTo>
                    <a:pt x="6574" y="111"/>
                    <a:pt x="6546" y="101"/>
                    <a:pt x="6514" y="101"/>
                  </a:cubicBezTo>
                  <a:cubicBezTo>
                    <a:pt x="6098" y="101"/>
                    <a:pt x="4975" y="1716"/>
                    <a:pt x="4892" y="1836"/>
                  </a:cubicBezTo>
                  <a:lnTo>
                    <a:pt x="4892" y="1836"/>
                  </a:lnTo>
                  <a:cubicBezTo>
                    <a:pt x="4972" y="1721"/>
                    <a:pt x="5994" y="217"/>
                    <a:pt x="5665" y="15"/>
                  </a:cubicBezTo>
                  <a:cubicBezTo>
                    <a:pt x="5650" y="5"/>
                    <a:pt x="5632" y="1"/>
                    <a:pt x="5610" y="1"/>
                  </a:cubicBezTo>
                  <a:close/>
                </a:path>
              </a:pathLst>
            </a:custGeom>
            <a:solidFill>
              <a:srgbClr val="DB8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1407725" y="2641875"/>
              <a:ext cx="834925" cy="612725"/>
            </a:xfrm>
            <a:custGeom>
              <a:avLst/>
              <a:gdLst/>
              <a:ahLst/>
              <a:cxnLst/>
              <a:rect l="l" t="t" r="r" b="b"/>
              <a:pathLst>
                <a:path w="33397" h="24509" extrusionOk="0">
                  <a:moveTo>
                    <a:pt x="8036" y="0"/>
                  </a:moveTo>
                  <a:cubicBezTo>
                    <a:pt x="5980" y="0"/>
                    <a:pt x="3958" y="1049"/>
                    <a:pt x="2827" y="2992"/>
                  </a:cubicBezTo>
                  <a:lnTo>
                    <a:pt x="1400" y="5440"/>
                  </a:lnTo>
                  <a:cubicBezTo>
                    <a:pt x="0" y="7847"/>
                    <a:pt x="433" y="10896"/>
                    <a:pt x="2446" y="12820"/>
                  </a:cubicBezTo>
                  <a:cubicBezTo>
                    <a:pt x="7083" y="17250"/>
                    <a:pt x="15242" y="24508"/>
                    <a:pt x="18922" y="24508"/>
                  </a:cubicBezTo>
                  <a:cubicBezTo>
                    <a:pt x="19199" y="24508"/>
                    <a:pt x="19451" y="24467"/>
                    <a:pt x="19674" y="24380"/>
                  </a:cubicBezTo>
                  <a:cubicBezTo>
                    <a:pt x="24157" y="22635"/>
                    <a:pt x="33397" y="4409"/>
                    <a:pt x="33397" y="4409"/>
                  </a:cubicBezTo>
                  <a:lnTo>
                    <a:pt x="30945" y="1496"/>
                  </a:lnTo>
                  <a:lnTo>
                    <a:pt x="20938" y="10541"/>
                  </a:lnTo>
                  <a:cubicBezTo>
                    <a:pt x="20938" y="10541"/>
                    <a:pt x="20053" y="8929"/>
                    <a:pt x="16211" y="5217"/>
                  </a:cubicBezTo>
                  <a:cubicBezTo>
                    <a:pt x="14893" y="3944"/>
                    <a:pt x="13336" y="2599"/>
                    <a:pt x="11852" y="1375"/>
                  </a:cubicBezTo>
                  <a:cubicBezTo>
                    <a:pt x="10724" y="444"/>
                    <a:pt x="9373" y="0"/>
                    <a:pt x="80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1607700" y="2359500"/>
              <a:ext cx="245650" cy="341300"/>
            </a:xfrm>
            <a:custGeom>
              <a:avLst/>
              <a:gdLst/>
              <a:ahLst/>
              <a:cxnLst/>
              <a:rect l="l" t="t" r="r" b="b"/>
              <a:pathLst>
                <a:path w="9826" h="13652" extrusionOk="0">
                  <a:moveTo>
                    <a:pt x="5265" y="0"/>
                  </a:moveTo>
                  <a:cubicBezTo>
                    <a:pt x="3668" y="0"/>
                    <a:pt x="1772" y="444"/>
                    <a:pt x="1076" y="1794"/>
                  </a:cubicBezTo>
                  <a:cubicBezTo>
                    <a:pt x="0" y="3886"/>
                    <a:pt x="737" y="6821"/>
                    <a:pt x="2347" y="8411"/>
                  </a:cubicBezTo>
                  <a:cubicBezTo>
                    <a:pt x="2363" y="8405"/>
                    <a:pt x="2377" y="8401"/>
                    <a:pt x="2390" y="8401"/>
                  </a:cubicBezTo>
                  <a:cubicBezTo>
                    <a:pt x="2537" y="8401"/>
                    <a:pt x="2512" y="8804"/>
                    <a:pt x="2489" y="8894"/>
                  </a:cubicBezTo>
                  <a:cubicBezTo>
                    <a:pt x="2432" y="9124"/>
                    <a:pt x="2335" y="9393"/>
                    <a:pt x="2268" y="9616"/>
                  </a:cubicBezTo>
                  <a:cubicBezTo>
                    <a:pt x="1934" y="10702"/>
                    <a:pt x="666" y="11160"/>
                    <a:pt x="371" y="11578"/>
                  </a:cubicBezTo>
                  <a:lnTo>
                    <a:pt x="4928" y="13651"/>
                  </a:lnTo>
                  <a:cubicBezTo>
                    <a:pt x="5567" y="12530"/>
                    <a:pt x="6413" y="9899"/>
                    <a:pt x="7658" y="9374"/>
                  </a:cubicBezTo>
                  <a:cubicBezTo>
                    <a:pt x="8256" y="9123"/>
                    <a:pt x="8858" y="9172"/>
                    <a:pt x="9341" y="8695"/>
                  </a:cubicBezTo>
                  <a:cubicBezTo>
                    <a:pt x="9728" y="8314"/>
                    <a:pt x="9825" y="7797"/>
                    <a:pt x="9796" y="7276"/>
                  </a:cubicBezTo>
                  <a:cubicBezTo>
                    <a:pt x="9749" y="6466"/>
                    <a:pt x="9220" y="5952"/>
                    <a:pt x="8856" y="5317"/>
                  </a:cubicBezTo>
                  <a:cubicBezTo>
                    <a:pt x="9141" y="5245"/>
                    <a:pt x="9425" y="5115"/>
                    <a:pt x="9512" y="4891"/>
                  </a:cubicBezTo>
                  <a:cubicBezTo>
                    <a:pt x="9703" y="4392"/>
                    <a:pt x="8927" y="4021"/>
                    <a:pt x="8506" y="3604"/>
                  </a:cubicBezTo>
                  <a:cubicBezTo>
                    <a:pt x="8514" y="3449"/>
                    <a:pt x="8525" y="3297"/>
                    <a:pt x="8538" y="3152"/>
                  </a:cubicBezTo>
                  <a:cubicBezTo>
                    <a:pt x="8591" y="2553"/>
                    <a:pt x="8784" y="1962"/>
                    <a:pt x="8552" y="1358"/>
                  </a:cubicBezTo>
                  <a:cubicBezTo>
                    <a:pt x="8188" y="412"/>
                    <a:pt x="7272" y="200"/>
                    <a:pt x="6370" y="74"/>
                  </a:cubicBezTo>
                  <a:cubicBezTo>
                    <a:pt x="6035" y="27"/>
                    <a:pt x="5659" y="0"/>
                    <a:pt x="5265" y="0"/>
                  </a:cubicBezTo>
                  <a:close/>
                </a:path>
              </a:pathLst>
            </a:custGeom>
            <a:solidFill>
              <a:srgbClr val="F4B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1733500" y="2590525"/>
              <a:ext cx="74325" cy="61025"/>
            </a:xfrm>
            <a:custGeom>
              <a:avLst/>
              <a:gdLst/>
              <a:ahLst/>
              <a:cxnLst/>
              <a:rect l="l" t="t" r="r" b="b"/>
              <a:pathLst>
                <a:path w="2973" h="2441" extrusionOk="0">
                  <a:moveTo>
                    <a:pt x="2782" y="0"/>
                  </a:moveTo>
                  <a:cubicBezTo>
                    <a:pt x="2291" y="0"/>
                    <a:pt x="1712" y="184"/>
                    <a:pt x="1264" y="292"/>
                  </a:cubicBezTo>
                  <a:cubicBezTo>
                    <a:pt x="825" y="398"/>
                    <a:pt x="396" y="538"/>
                    <a:pt x="1" y="722"/>
                  </a:cubicBezTo>
                  <a:cubicBezTo>
                    <a:pt x="483" y="1162"/>
                    <a:pt x="645" y="1819"/>
                    <a:pt x="838" y="2440"/>
                  </a:cubicBezTo>
                  <a:cubicBezTo>
                    <a:pt x="1326" y="1433"/>
                    <a:pt x="1909" y="435"/>
                    <a:pt x="2626" y="133"/>
                  </a:cubicBezTo>
                  <a:cubicBezTo>
                    <a:pt x="2739" y="87"/>
                    <a:pt x="2855" y="48"/>
                    <a:pt x="2972" y="17"/>
                  </a:cubicBezTo>
                  <a:cubicBezTo>
                    <a:pt x="2970" y="14"/>
                    <a:pt x="2969" y="11"/>
                    <a:pt x="2966" y="10"/>
                  </a:cubicBezTo>
                  <a:cubicBezTo>
                    <a:pt x="2907" y="3"/>
                    <a:pt x="2845" y="0"/>
                    <a:pt x="2782" y="0"/>
                  </a:cubicBezTo>
                  <a:close/>
                </a:path>
              </a:pathLst>
            </a:custGeom>
            <a:solidFill>
              <a:srgbClr val="DB8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1590450" y="2289025"/>
              <a:ext cx="289475" cy="301150"/>
            </a:xfrm>
            <a:custGeom>
              <a:avLst/>
              <a:gdLst/>
              <a:ahLst/>
              <a:cxnLst/>
              <a:rect l="l" t="t" r="r" b="b"/>
              <a:pathLst>
                <a:path w="11579" h="12046" extrusionOk="0">
                  <a:moveTo>
                    <a:pt x="9861" y="1"/>
                  </a:moveTo>
                  <a:cubicBezTo>
                    <a:pt x="9313" y="1"/>
                    <a:pt x="8691" y="525"/>
                    <a:pt x="8219" y="698"/>
                  </a:cubicBezTo>
                  <a:cubicBezTo>
                    <a:pt x="7656" y="904"/>
                    <a:pt x="7065" y="935"/>
                    <a:pt x="6449" y="935"/>
                  </a:cubicBezTo>
                  <a:cubicBezTo>
                    <a:pt x="6178" y="935"/>
                    <a:pt x="5903" y="929"/>
                    <a:pt x="5622" y="929"/>
                  </a:cubicBezTo>
                  <a:cubicBezTo>
                    <a:pt x="4808" y="929"/>
                    <a:pt x="3954" y="980"/>
                    <a:pt x="3065" y="1379"/>
                  </a:cubicBezTo>
                  <a:cubicBezTo>
                    <a:pt x="1164" y="2232"/>
                    <a:pt x="370" y="3499"/>
                    <a:pt x="195" y="5511"/>
                  </a:cubicBezTo>
                  <a:cubicBezTo>
                    <a:pt x="0" y="7752"/>
                    <a:pt x="593" y="9572"/>
                    <a:pt x="2058" y="11163"/>
                  </a:cubicBezTo>
                  <a:cubicBezTo>
                    <a:pt x="1556" y="11781"/>
                    <a:pt x="2053" y="12046"/>
                    <a:pt x="2614" y="12046"/>
                  </a:cubicBezTo>
                  <a:cubicBezTo>
                    <a:pt x="2840" y="12046"/>
                    <a:pt x="3077" y="12002"/>
                    <a:pt x="3262" y="11922"/>
                  </a:cubicBezTo>
                  <a:cubicBezTo>
                    <a:pt x="3960" y="11618"/>
                    <a:pt x="4575" y="10896"/>
                    <a:pt x="4445" y="10089"/>
                  </a:cubicBezTo>
                  <a:cubicBezTo>
                    <a:pt x="3797" y="10046"/>
                    <a:pt x="2861" y="9196"/>
                    <a:pt x="3282" y="8239"/>
                  </a:cubicBezTo>
                  <a:cubicBezTo>
                    <a:pt x="3472" y="7807"/>
                    <a:pt x="3810" y="7627"/>
                    <a:pt x="4170" y="7627"/>
                  </a:cubicBezTo>
                  <a:cubicBezTo>
                    <a:pt x="4678" y="7627"/>
                    <a:pt x="5230" y="7985"/>
                    <a:pt x="5472" y="8499"/>
                  </a:cubicBezTo>
                  <a:cubicBezTo>
                    <a:pt x="6596" y="7568"/>
                    <a:pt x="6362" y="6699"/>
                    <a:pt x="6349" y="5433"/>
                  </a:cubicBezTo>
                  <a:cubicBezTo>
                    <a:pt x="6817" y="5198"/>
                    <a:pt x="7348" y="5167"/>
                    <a:pt x="7891" y="5167"/>
                  </a:cubicBezTo>
                  <a:cubicBezTo>
                    <a:pt x="8083" y="5167"/>
                    <a:pt x="8277" y="5171"/>
                    <a:pt x="8470" y="5171"/>
                  </a:cubicBezTo>
                  <a:cubicBezTo>
                    <a:pt x="9062" y="5171"/>
                    <a:pt x="9647" y="5135"/>
                    <a:pt x="10163" y="4841"/>
                  </a:cubicBezTo>
                  <a:cubicBezTo>
                    <a:pt x="11204" y="4248"/>
                    <a:pt x="11578" y="2477"/>
                    <a:pt x="10076" y="2477"/>
                  </a:cubicBezTo>
                  <a:cubicBezTo>
                    <a:pt x="10397" y="1801"/>
                    <a:pt x="11188" y="614"/>
                    <a:pt x="10207" y="85"/>
                  </a:cubicBezTo>
                  <a:cubicBezTo>
                    <a:pt x="10097" y="26"/>
                    <a:pt x="9981" y="1"/>
                    <a:pt x="9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1791675" y="2509600"/>
              <a:ext cx="38125" cy="23425"/>
            </a:xfrm>
            <a:custGeom>
              <a:avLst/>
              <a:gdLst/>
              <a:ahLst/>
              <a:cxnLst/>
              <a:rect l="l" t="t" r="r" b="b"/>
              <a:pathLst>
                <a:path w="1525" h="937" extrusionOk="0">
                  <a:moveTo>
                    <a:pt x="1" y="0"/>
                  </a:moveTo>
                  <a:cubicBezTo>
                    <a:pt x="1" y="0"/>
                    <a:pt x="375" y="937"/>
                    <a:pt x="1078" y="937"/>
                  </a:cubicBezTo>
                  <a:cubicBezTo>
                    <a:pt x="1096" y="937"/>
                    <a:pt x="1113" y="936"/>
                    <a:pt x="1131" y="935"/>
                  </a:cubicBezTo>
                  <a:lnTo>
                    <a:pt x="1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2251550" y="2530550"/>
              <a:ext cx="164125" cy="207600"/>
            </a:xfrm>
            <a:custGeom>
              <a:avLst/>
              <a:gdLst/>
              <a:ahLst/>
              <a:cxnLst/>
              <a:rect l="l" t="t" r="r" b="b"/>
              <a:pathLst>
                <a:path w="6565" h="8304" extrusionOk="0">
                  <a:moveTo>
                    <a:pt x="5642" y="1"/>
                  </a:moveTo>
                  <a:cubicBezTo>
                    <a:pt x="5239" y="1"/>
                    <a:pt x="4308" y="1814"/>
                    <a:pt x="4245" y="1938"/>
                  </a:cubicBezTo>
                  <a:lnTo>
                    <a:pt x="4245" y="1938"/>
                  </a:lnTo>
                  <a:cubicBezTo>
                    <a:pt x="4304" y="1820"/>
                    <a:pt x="5125" y="186"/>
                    <a:pt x="4771" y="28"/>
                  </a:cubicBezTo>
                  <a:cubicBezTo>
                    <a:pt x="4759" y="23"/>
                    <a:pt x="4747" y="21"/>
                    <a:pt x="4733" y="21"/>
                  </a:cubicBezTo>
                  <a:cubicBezTo>
                    <a:pt x="4295" y="21"/>
                    <a:pt x="2611" y="2433"/>
                    <a:pt x="2611" y="2433"/>
                  </a:cubicBezTo>
                  <a:cubicBezTo>
                    <a:pt x="2989" y="1770"/>
                    <a:pt x="2879" y="861"/>
                    <a:pt x="2620" y="861"/>
                  </a:cubicBezTo>
                  <a:cubicBezTo>
                    <a:pt x="2545" y="861"/>
                    <a:pt x="2457" y="937"/>
                    <a:pt x="2366" y="1117"/>
                  </a:cubicBezTo>
                  <a:cubicBezTo>
                    <a:pt x="1958" y="1920"/>
                    <a:pt x="735" y="3494"/>
                    <a:pt x="735" y="3494"/>
                  </a:cubicBezTo>
                  <a:lnTo>
                    <a:pt x="1" y="7122"/>
                  </a:lnTo>
                  <a:lnTo>
                    <a:pt x="1999" y="8304"/>
                  </a:lnTo>
                  <a:cubicBezTo>
                    <a:pt x="3997" y="7203"/>
                    <a:pt x="6483" y="3085"/>
                    <a:pt x="6316" y="2800"/>
                  </a:cubicBezTo>
                  <a:cubicBezTo>
                    <a:pt x="6291" y="2757"/>
                    <a:pt x="6256" y="2739"/>
                    <a:pt x="6214" y="2739"/>
                  </a:cubicBezTo>
                  <a:cubicBezTo>
                    <a:pt x="5979" y="2739"/>
                    <a:pt x="5542" y="3317"/>
                    <a:pt x="5542" y="3317"/>
                  </a:cubicBezTo>
                  <a:cubicBezTo>
                    <a:pt x="5542" y="3317"/>
                    <a:pt x="6565" y="1496"/>
                    <a:pt x="6279" y="1117"/>
                  </a:cubicBezTo>
                  <a:cubicBezTo>
                    <a:pt x="6253" y="1082"/>
                    <a:pt x="6219" y="1066"/>
                    <a:pt x="6181" y="1066"/>
                  </a:cubicBezTo>
                  <a:cubicBezTo>
                    <a:pt x="5806" y="1066"/>
                    <a:pt x="4934" y="2596"/>
                    <a:pt x="4934" y="2596"/>
                  </a:cubicBezTo>
                  <a:cubicBezTo>
                    <a:pt x="4934" y="2596"/>
                    <a:pt x="6075" y="273"/>
                    <a:pt x="5709" y="21"/>
                  </a:cubicBezTo>
                  <a:cubicBezTo>
                    <a:pt x="5689" y="8"/>
                    <a:pt x="5666" y="1"/>
                    <a:pt x="5642" y="1"/>
                  </a:cubicBezTo>
                  <a:close/>
                </a:path>
              </a:pathLst>
            </a:custGeom>
            <a:solidFill>
              <a:srgbClr val="F4B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1129675" y="2635775"/>
              <a:ext cx="1231075" cy="902200"/>
            </a:xfrm>
            <a:custGeom>
              <a:avLst/>
              <a:gdLst/>
              <a:ahLst/>
              <a:cxnLst/>
              <a:rect l="l" t="t" r="r" b="b"/>
              <a:pathLst>
                <a:path w="49243" h="36088" extrusionOk="0">
                  <a:moveTo>
                    <a:pt x="18054" y="1"/>
                  </a:moveTo>
                  <a:cubicBezTo>
                    <a:pt x="17794" y="1"/>
                    <a:pt x="17529" y="7"/>
                    <a:pt x="17260" y="18"/>
                  </a:cubicBezTo>
                  <a:cubicBezTo>
                    <a:pt x="12170" y="240"/>
                    <a:pt x="9220" y="5477"/>
                    <a:pt x="6491" y="7616"/>
                  </a:cubicBezTo>
                  <a:cubicBezTo>
                    <a:pt x="3762" y="9756"/>
                    <a:pt x="0" y="9829"/>
                    <a:pt x="0" y="9829"/>
                  </a:cubicBezTo>
                  <a:lnTo>
                    <a:pt x="11507" y="36088"/>
                  </a:lnTo>
                  <a:lnTo>
                    <a:pt x="26406" y="19197"/>
                  </a:lnTo>
                  <a:cubicBezTo>
                    <a:pt x="32182" y="25401"/>
                    <a:pt x="37337" y="26254"/>
                    <a:pt x="39736" y="26254"/>
                  </a:cubicBezTo>
                  <a:cubicBezTo>
                    <a:pt x="40601" y="26253"/>
                    <a:pt x="41426" y="25882"/>
                    <a:pt x="42002" y="25236"/>
                  </a:cubicBezTo>
                  <a:cubicBezTo>
                    <a:pt x="49242" y="17110"/>
                    <a:pt x="48127" y="5835"/>
                    <a:pt x="47903" y="4087"/>
                  </a:cubicBezTo>
                  <a:cubicBezTo>
                    <a:pt x="47884" y="3940"/>
                    <a:pt x="47800" y="3810"/>
                    <a:pt x="47674" y="3733"/>
                  </a:cubicBezTo>
                  <a:lnTo>
                    <a:pt x="44838" y="1983"/>
                  </a:lnTo>
                  <a:cubicBezTo>
                    <a:pt x="44758" y="1933"/>
                    <a:pt x="44669" y="1910"/>
                    <a:pt x="44581" y="1910"/>
                  </a:cubicBezTo>
                  <a:cubicBezTo>
                    <a:pt x="44410" y="1910"/>
                    <a:pt x="44243" y="1999"/>
                    <a:pt x="44153" y="2160"/>
                  </a:cubicBezTo>
                  <a:lnTo>
                    <a:pt x="38208" y="12706"/>
                  </a:lnTo>
                  <a:cubicBezTo>
                    <a:pt x="38208" y="12706"/>
                    <a:pt x="35037" y="11525"/>
                    <a:pt x="30386" y="6584"/>
                  </a:cubicBezTo>
                  <a:cubicBezTo>
                    <a:pt x="25981" y="1903"/>
                    <a:pt x="22711" y="1"/>
                    <a:pt x="180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2173575" y="2471450"/>
              <a:ext cx="58975" cy="56250"/>
            </a:xfrm>
            <a:custGeom>
              <a:avLst/>
              <a:gdLst/>
              <a:ahLst/>
              <a:cxnLst/>
              <a:rect l="l" t="t" r="r" b="b"/>
              <a:pathLst>
                <a:path w="2359" h="2250" fill="none" extrusionOk="0">
                  <a:moveTo>
                    <a:pt x="0" y="0"/>
                  </a:moveTo>
                  <a:lnTo>
                    <a:pt x="2358" y="2249"/>
                  </a:lnTo>
                </a:path>
              </a:pathLst>
            </a:custGeom>
            <a:noFill/>
            <a:ln w="14750" cap="rnd" cmpd="sng">
              <a:solidFill>
                <a:srgbClr val="8723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83" name="Google Shape;183;p29"/>
            <p:cNvSpPr/>
            <p:nvPr/>
          </p:nvSpPr>
          <p:spPr>
            <a:xfrm>
              <a:off x="2257250" y="2429125"/>
              <a:ext cx="19900" cy="83125"/>
            </a:xfrm>
            <a:custGeom>
              <a:avLst/>
              <a:gdLst/>
              <a:ahLst/>
              <a:cxnLst/>
              <a:rect l="l" t="t" r="r" b="b"/>
              <a:pathLst>
                <a:path w="796" h="3325" fill="none" extrusionOk="0">
                  <a:moveTo>
                    <a:pt x="796" y="3324"/>
                  </a:moveTo>
                  <a:lnTo>
                    <a:pt x="1" y="1"/>
                  </a:lnTo>
                </a:path>
              </a:pathLst>
            </a:custGeom>
            <a:noFill/>
            <a:ln w="14750" cap="rnd" cmpd="sng">
              <a:solidFill>
                <a:srgbClr val="8723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84" name="Google Shape;184;p29"/>
            <p:cNvSpPr/>
            <p:nvPr/>
          </p:nvSpPr>
          <p:spPr>
            <a:xfrm>
              <a:off x="2320175" y="2437200"/>
              <a:ext cx="26725" cy="70000"/>
            </a:xfrm>
            <a:custGeom>
              <a:avLst/>
              <a:gdLst/>
              <a:ahLst/>
              <a:cxnLst/>
              <a:rect l="l" t="t" r="r" b="b"/>
              <a:pathLst>
                <a:path w="1069" h="2800" fill="none" extrusionOk="0">
                  <a:moveTo>
                    <a:pt x="1" y="2800"/>
                  </a:moveTo>
                  <a:lnTo>
                    <a:pt x="1069" y="1"/>
                  </a:lnTo>
                </a:path>
              </a:pathLst>
            </a:custGeom>
            <a:noFill/>
            <a:ln w="14750" cap="rnd" cmpd="sng">
              <a:solidFill>
                <a:srgbClr val="8723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85" name="Google Shape;185;p29"/>
            <p:cNvSpPr/>
            <p:nvPr/>
          </p:nvSpPr>
          <p:spPr>
            <a:xfrm>
              <a:off x="2148950" y="2543025"/>
              <a:ext cx="50625" cy="20075"/>
            </a:xfrm>
            <a:custGeom>
              <a:avLst/>
              <a:gdLst/>
              <a:ahLst/>
              <a:cxnLst/>
              <a:rect l="l" t="t" r="r" b="b"/>
              <a:pathLst>
                <a:path w="2025" h="803" fill="none" extrusionOk="0">
                  <a:moveTo>
                    <a:pt x="2025" y="802"/>
                  </a:moveTo>
                  <a:lnTo>
                    <a:pt x="0" y="0"/>
                  </a:lnTo>
                </a:path>
              </a:pathLst>
            </a:custGeom>
            <a:noFill/>
            <a:ln w="14750" cap="rnd" cmpd="sng">
              <a:solidFill>
                <a:srgbClr val="8723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186" name="Google Shape;186;p29"/>
          <p:cNvSpPr/>
          <p:nvPr/>
        </p:nvSpPr>
        <p:spPr>
          <a:xfrm>
            <a:off x="8211533" y="3330825"/>
            <a:ext cx="547036" cy="1501483"/>
          </a:xfrm>
          <a:custGeom>
            <a:avLst/>
            <a:gdLst/>
            <a:ahLst/>
            <a:cxnLst/>
            <a:rect l="l" t="t" r="r" b="b"/>
            <a:pathLst>
              <a:path w="13223" h="36294" extrusionOk="0">
                <a:moveTo>
                  <a:pt x="6612" y="0"/>
                </a:moveTo>
                <a:cubicBezTo>
                  <a:pt x="2961" y="0"/>
                  <a:pt x="1" y="3721"/>
                  <a:pt x="1" y="8309"/>
                </a:cubicBezTo>
                <a:cubicBezTo>
                  <a:pt x="1" y="12675"/>
                  <a:pt x="2680" y="16251"/>
                  <a:pt x="6082" y="16591"/>
                </a:cubicBezTo>
                <a:lnTo>
                  <a:pt x="5704" y="17553"/>
                </a:lnTo>
                <a:lnTo>
                  <a:pt x="6342" y="17553"/>
                </a:lnTo>
                <a:lnTo>
                  <a:pt x="6342" y="36293"/>
                </a:lnTo>
                <a:lnTo>
                  <a:pt x="6637" y="36293"/>
                </a:lnTo>
                <a:lnTo>
                  <a:pt x="6637" y="17553"/>
                </a:lnTo>
                <a:lnTo>
                  <a:pt x="7350" y="17553"/>
                </a:lnTo>
                <a:lnTo>
                  <a:pt x="6851" y="16612"/>
                </a:lnTo>
                <a:cubicBezTo>
                  <a:pt x="10391" y="16453"/>
                  <a:pt x="13222" y="12798"/>
                  <a:pt x="13222" y="8309"/>
                </a:cubicBezTo>
                <a:cubicBezTo>
                  <a:pt x="13222" y="3720"/>
                  <a:pt x="10263" y="0"/>
                  <a:pt x="6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 name="Google Shape;187;p29"/>
          <p:cNvGrpSpPr/>
          <p:nvPr/>
        </p:nvGrpSpPr>
        <p:grpSpPr>
          <a:xfrm>
            <a:off x="7597887" y="360122"/>
            <a:ext cx="1774335" cy="2092489"/>
            <a:chOff x="5265025" y="2219225"/>
            <a:chExt cx="1289675" cy="1520925"/>
          </a:xfrm>
        </p:grpSpPr>
        <p:sp>
          <p:nvSpPr>
            <p:cNvPr id="188" name="Google Shape;188;p29"/>
            <p:cNvSpPr/>
            <p:nvPr/>
          </p:nvSpPr>
          <p:spPr>
            <a:xfrm>
              <a:off x="5917700" y="2219225"/>
              <a:ext cx="168225" cy="190425"/>
            </a:xfrm>
            <a:custGeom>
              <a:avLst/>
              <a:gdLst/>
              <a:ahLst/>
              <a:cxnLst/>
              <a:rect l="l" t="t" r="r" b="b"/>
              <a:pathLst>
                <a:path w="6729" h="7617" extrusionOk="0">
                  <a:moveTo>
                    <a:pt x="6407" y="0"/>
                  </a:moveTo>
                  <a:cubicBezTo>
                    <a:pt x="6375" y="0"/>
                    <a:pt x="6341" y="6"/>
                    <a:pt x="6307" y="20"/>
                  </a:cubicBezTo>
                  <a:lnTo>
                    <a:pt x="1" y="2540"/>
                  </a:lnTo>
                  <a:lnTo>
                    <a:pt x="3601" y="7617"/>
                  </a:lnTo>
                  <a:lnTo>
                    <a:pt x="6651" y="370"/>
                  </a:lnTo>
                  <a:cubicBezTo>
                    <a:pt x="6728" y="186"/>
                    <a:pt x="6586" y="0"/>
                    <a:pt x="64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746725" y="2239125"/>
              <a:ext cx="297125" cy="301875"/>
            </a:xfrm>
            <a:custGeom>
              <a:avLst/>
              <a:gdLst/>
              <a:ahLst/>
              <a:cxnLst/>
              <a:rect l="l" t="t" r="r" b="b"/>
              <a:pathLst>
                <a:path w="11885" h="12075" extrusionOk="0">
                  <a:moveTo>
                    <a:pt x="4165" y="0"/>
                  </a:moveTo>
                  <a:cubicBezTo>
                    <a:pt x="3268" y="0"/>
                    <a:pt x="2377" y="419"/>
                    <a:pt x="2116" y="1298"/>
                  </a:cubicBezTo>
                  <a:cubicBezTo>
                    <a:pt x="1933" y="1918"/>
                    <a:pt x="2091" y="2110"/>
                    <a:pt x="1506" y="2477"/>
                  </a:cubicBezTo>
                  <a:cubicBezTo>
                    <a:pt x="1107" y="2728"/>
                    <a:pt x="776" y="2863"/>
                    <a:pt x="554" y="3319"/>
                  </a:cubicBezTo>
                  <a:cubicBezTo>
                    <a:pt x="1" y="4467"/>
                    <a:pt x="461" y="5688"/>
                    <a:pt x="1075" y="6689"/>
                  </a:cubicBezTo>
                  <a:cubicBezTo>
                    <a:pt x="1275" y="7112"/>
                    <a:pt x="1274" y="7398"/>
                    <a:pt x="1258" y="7670"/>
                  </a:cubicBezTo>
                  <a:cubicBezTo>
                    <a:pt x="1226" y="8304"/>
                    <a:pt x="1021" y="9136"/>
                    <a:pt x="1441" y="9725"/>
                  </a:cubicBezTo>
                  <a:cubicBezTo>
                    <a:pt x="1960" y="10449"/>
                    <a:pt x="3732" y="10552"/>
                    <a:pt x="4444" y="10824"/>
                  </a:cubicBezTo>
                  <a:cubicBezTo>
                    <a:pt x="5045" y="11052"/>
                    <a:pt x="5458" y="11600"/>
                    <a:pt x="6098" y="11835"/>
                  </a:cubicBezTo>
                  <a:cubicBezTo>
                    <a:pt x="6478" y="11974"/>
                    <a:pt x="6866" y="12075"/>
                    <a:pt x="7255" y="12075"/>
                  </a:cubicBezTo>
                  <a:cubicBezTo>
                    <a:pt x="7564" y="12075"/>
                    <a:pt x="7875" y="12011"/>
                    <a:pt x="8183" y="11851"/>
                  </a:cubicBezTo>
                  <a:cubicBezTo>
                    <a:pt x="9026" y="11413"/>
                    <a:pt x="9142" y="10944"/>
                    <a:pt x="9521" y="10211"/>
                  </a:cubicBezTo>
                  <a:cubicBezTo>
                    <a:pt x="9825" y="9622"/>
                    <a:pt x="10415" y="9608"/>
                    <a:pt x="10877" y="9185"/>
                  </a:cubicBezTo>
                  <a:cubicBezTo>
                    <a:pt x="11830" y="8312"/>
                    <a:pt x="11057" y="7284"/>
                    <a:pt x="11435" y="6296"/>
                  </a:cubicBezTo>
                  <a:cubicBezTo>
                    <a:pt x="11634" y="5776"/>
                    <a:pt x="11885" y="5520"/>
                    <a:pt x="11791" y="4879"/>
                  </a:cubicBezTo>
                  <a:cubicBezTo>
                    <a:pt x="11719" y="4394"/>
                    <a:pt x="11479" y="3698"/>
                    <a:pt x="11047" y="3395"/>
                  </a:cubicBezTo>
                  <a:cubicBezTo>
                    <a:pt x="10668" y="3129"/>
                    <a:pt x="10100" y="3199"/>
                    <a:pt x="9803" y="2770"/>
                  </a:cubicBezTo>
                  <a:cubicBezTo>
                    <a:pt x="9521" y="2361"/>
                    <a:pt x="9684" y="1888"/>
                    <a:pt x="9254" y="1512"/>
                  </a:cubicBezTo>
                  <a:cubicBezTo>
                    <a:pt x="8808" y="1124"/>
                    <a:pt x="8249" y="1190"/>
                    <a:pt x="7692" y="1175"/>
                  </a:cubicBezTo>
                  <a:cubicBezTo>
                    <a:pt x="7016" y="1159"/>
                    <a:pt x="5939" y="560"/>
                    <a:pt x="5365" y="272"/>
                  </a:cubicBezTo>
                  <a:cubicBezTo>
                    <a:pt x="5007" y="92"/>
                    <a:pt x="4585" y="0"/>
                    <a:pt x="41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746550" y="2347525"/>
              <a:ext cx="202400" cy="257950"/>
            </a:xfrm>
            <a:custGeom>
              <a:avLst/>
              <a:gdLst/>
              <a:ahLst/>
              <a:cxnLst/>
              <a:rect l="l" t="t" r="r" b="b"/>
              <a:pathLst>
                <a:path w="8096" h="10318" extrusionOk="0">
                  <a:moveTo>
                    <a:pt x="3284" y="0"/>
                  </a:moveTo>
                  <a:cubicBezTo>
                    <a:pt x="3277" y="0"/>
                    <a:pt x="3270" y="0"/>
                    <a:pt x="3263" y="1"/>
                  </a:cubicBezTo>
                  <a:cubicBezTo>
                    <a:pt x="3037" y="11"/>
                    <a:pt x="2764" y="169"/>
                    <a:pt x="2545" y="263"/>
                  </a:cubicBezTo>
                  <a:cubicBezTo>
                    <a:pt x="2533" y="269"/>
                    <a:pt x="2521" y="275"/>
                    <a:pt x="2507" y="281"/>
                  </a:cubicBezTo>
                  <a:cubicBezTo>
                    <a:pt x="1785" y="1264"/>
                    <a:pt x="1" y="3984"/>
                    <a:pt x="592" y="6151"/>
                  </a:cubicBezTo>
                  <a:cubicBezTo>
                    <a:pt x="1054" y="7845"/>
                    <a:pt x="1806" y="8160"/>
                    <a:pt x="2301" y="8160"/>
                  </a:cubicBezTo>
                  <a:cubicBezTo>
                    <a:pt x="2594" y="8160"/>
                    <a:pt x="2797" y="8050"/>
                    <a:pt x="2797" y="8050"/>
                  </a:cubicBezTo>
                  <a:lnTo>
                    <a:pt x="2797" y="10317"/>
                  </a:lnTo>
                  <a:lnTo>
                    <a:pt x="6902" y="10317"/>
                  </a:lnTo>
                  <a:cubicBezTo>
                    <a:pt x="6902" y="10317"/>
                    <a:pt x="6902" y="7648"/>
                    <a:pt x="6902" y="7405"/>
                  </a:cubicBezTo>
                  <a:cubicBezTo>
                    <a:pt x="6903" y="6992"/>
                    <a:pt x="6715" y="6656"/>
                    <a:pt x="6688" y="6273"/>
                  </a:cubicBezTo>
                  <a:cubicBezTo>
                    <a:pt x="6666" y="5956"/>
                    <a:pt x="6874" y="5976"/>
                    <a:pt x="7148" y="5822"/>
                  </a:cubicBezTo>
                  <a:cubicBezTo>
                    <a:pt x="7385" y="5688"/>
                    <a:pt x="7616" y="5497"/>
                    <a:pt x="7760" y="5294"/>
                  </a:cubicBezTo>
                  <a:cubicBezTo>
                    <a:pt x="8016" y="4933"/>
                    <a:pt x="8095" y="4369"/>
                    <a:pt x="7760" y="4062"/>
                  </a:cubicBezTo>
                  <a:cubicBezTo>
                    <a:pt x="7585" y="3902"/>
                    <a:pt x="7406" y="3838"/>
                    <a:pt x="7228" y="3838"/>
                  </a:cubicBezTo>
                  <a:cubicBezTo>
                    <a:pt x="6946" y="3838"/>
                    <a:pt x="6668" y="3998"/>
                    <a:pt x="6419" y="4187"/>
                  </a:cubicBezTo>
                  <a:cubicBezTo>
                    <a:pt x="6144" y="3822"/>
                    <a:pt x="6065" y="3296"/>
                    <a:pt x="6104" y="2847"/>
                  </a:cubicBezTo>
                  <a:cubicBezTo>
                    <a:pt x="6137" y="2478"/>
                    <a:pt x="6342" y="2160"/>
                    <a:pt x="6383" y="1834"/>
                  </a:cubicBezTo>
                  <a:cubicBezTo>
                    <a:pt x="6427" y="1471"/>
                    <a:pt x="6171" y="1472"/>
                    <a:pt x="5920" y="1297"/>
                  </a:cubicBezTo>
                  <a:cubicBezTo>
                    <a:pt x="5697" y="1140"/>
                    <a:pt x="5530" y="938"/>
                    <a:pt x="5401" y="699"/>
                  </a:cubicBezTo>
                  <a:cubicBezTo>
                    <a:pt x="5251" y="419"/>
                    <a:pt x="5262" y="301"/>
                    <a:pt x="4979" y="301"/>
                  </a:cubicBezTo>
                  <a:cubicBezTo>
                    <a:pt x="4958" y="301"/>
                    <a:pt x="4935" y="301"/>
                    <a:pt x="4911" y="303"/>
                  </a:cubicBezTo>
                  <a:cubicBezTo>
                    <a:pt x="4743" y="311"/>
                    <a:pt x="4579" y="326"/>
                    <a:pt x="4416" y="326"/>
                  </a:cubicBezTo>
                  <a:cubicBezTo>
                    <a:pt x="4248" y="326"/>
                    <a:pt x="4082" y="310"/>
                    <a:pt x="3915" y="255"/>
                  </a:cubicBezTo>
                  <a:cubicBezTo>
                    <a:pt x="3662" y="171"/>
                    <a:pt x="3518" y="0"/>
                    <a:pt x="3284" y="0"/>
                  </a:cubicBezTo>
                  <a:close/>
                </a:path>
              </a:pathLst>
            </a:custGeom>
            <a:solidFill>
              <a:srgbClr val="F4B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5816500" y="2526900"/>
              <a:ext cx="67300" cy="55350"/>
            </a:xfrm>
            <a:custGeom>
              <a:avLst/>
              <a:gdLst/>
              <a:ahLst/>
              <a:cxnLst/>
              <a:rect l="l" t="t" r="r" b="b"/>
              <a:pathLst>
                <a:path w="2692" h="2214" extrusionOk="0">
                  <a:moveTo>
                    <a:pt x="2692" y="1"/>
                  </a:moveTo>
                  <a:lnTo>
                    <a:pt x="0" y="875"/>
                  </a:lnTo>
                  <a:lnTo>
                    <a:pt x="0" y="2213"/>
                  </a:lnTo>
                  <a:lnTo>
                    <a:pt x="2692" y="1"/>
                  </a:lnTo>
                  <a:close/>
                </a:path>
              </a:pathLst>
            </a:custGeom>
            <a:solidFill>
              <a:srgbClr val="DB8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5478225" y="2368875"/>
              <a:ext cx="261950" cy="107775"/>
            </a:xfrm>
            <a:custGeom>
              <a:avLst/>
              <a:gdLst/>
              <a:ahLst/>
              <a:cxnLst/>
              <a:rect l="l" t="t" r="r" b="b"/>
              <a:pathLst>
                <a:path w="10478" h="4311" extrusionOk="0">
                  <a:moveTo>
                    <a:pt x="2148" y="1"/>
                  </a:moveTo>
                  <a:cubicBezTo>
                    <a:pt x="1980" y="1"/>
                    <a:pt x="1805" y="24"/>
                    <a:pt x="1626" y="71"/>
                  </a:cubicBezTo>
                  <a:cubicBezTo>
                    <a:pt x="834" y="276"/>
                    <a:pt x="205" y="859"/>
                    <a:pt x="95" y="1488"/>
                  </a:cubicBezTo>
                  <a:cubicBezTo>
                    <a:pt x="1" y="2030"/>
                    <a:pt x="194" y="2721"/>
                    <a:pt x="577" y="3209"/>
                  </a:cubicBezTo>
                  <a:cubicBezTo>
                    <a:pt x="872" y="3586"/>
                    <a:pt x="1255" y="3810"/>
                    <a:pt x="1657" y="3838"/>
                  </a:cubicBezTo>
                  <a:lnTo>
                    <a:pt x="10167" y="4310"/>
                  </a:lnTo>
                  <a:cubicBezTo>
                    <a:pt x="10170" y="4310"/>
                    <a:pt x="10174" y="4310"/>
                    <a:pt x="10177" y="4310"/>
                  </a:cubicBezTo>
                  <a:cubicBezTo>
                    <a:pt x="10186" y="4310"/>
                    <a:pt x="10194" y="4309"/>
                    <a:pt x="10203" y="4309"/>
                  </a:cubicBezTo>
                  <a:cubicBezTo>
                    <a:pt x="10358" y="4297"/>
                    <a:pt x="10477" y="4165"/>
                    <a:pt x="10474" y="4010"/>
                  </a:cubicBezTo>
                  <a:cubicBezTo>
                    <a:pt x="10471" y="3854"/>
                    <a:pt x="10348" y="3728"/>
                    <a:pt x="10193" y="3720"/>
                  </a:cubicBezTo>
                  <a:lnTo>
                    <a:pt x="1691" y="3248"/>
                  </a:lnTo>
                  <a:cubicBezTo>
                    <a:pt x="1400" y="3227"/>
                    <a:pt x="1176" y="3017"/>
                    <a:pt x="1041" y="2846"/>
                  </a:cubicBezTo>
                  <a:cubicBezTo>
                    <a:pt x="760" y="2485"/>
                    <a:pt x="609" y="1969"/>
                    <a:pt x="676" y="1589"/>
                  </a:cubicBezTo>
                  <a:cubicBezTo>
                    <a:pt x="746" y="1194"/>
                    <a:pt x="1217" y="786"/>
                    <a:pt x="1774" y="642"/>
                  </a:cubicBezTo>
                  <a:cubicBezTo>
                    <a:pt x="1860" y="620"/>
                    <a:pt x="1999" y="592"/>
                    <a:pt x="2153" y="592"/>
                  </a:cubicBezTo>
                  <a:cubicBezTo>
                    <a:pt x="2375" y="592"/>
                    <a:pt x="2631" y="651"/>
                    <a:pt x="2809" y="870"/>
                  </a:cubicBezTo>
                  <a:cubicBezTo>
                    <a:pt x="3039" y="1152"/>
                    <a:pt x="2843" y="1634"/>
                    <a:pt x="2520" y="1939"/>
                  </a:cubicBezTo>
                  <a:cubicBezTo>
                    <a:pt x="2458" y="1996"/>
                    <a:pt x="2211" y="2212"/>
                    <a:pt x="1949" y="2212"/>
                  </a:cubicBezTo>
                  <a:cubicBezTo>
                    <a:pt x="1846" y="2212"/>
                    <a:pt x="1740" y="2179"/>
                    <a:pt x="1643" y="2089"/>
                  </a:cubicBezTo>
                  <a:cubicBezTo>
                    <a:pt x="1497" y="1953"/>
                    <a:pt x="1448" y="1833"/>
                    <a:pt x="1500" y="1732"/>
                  </a:cubicBezTo>
                  <a:cubicBezTo>
                    <a:pt x="1567" y="1603"/>
                    <a:pt x="1759" y="1515"/>
                    <a:pt x="1892" y="1515"/>
                  </a:cubicBezTo>
                  <a:cubicBezTo>
                    <a:pt x="1908" y="1515"/>
                    <a:pt x="1924" y="1516"/>
                    <a:pt x="1938" y="1519"/>
                  </a:cubicBezTo>
                  <a:cubicBezTo>
                    <a:pt x="1972" y="1526"/>
                    <a:pt x="2000" y="1533"/>
                    <a:pt x="2006" y="1624"/>
                  </a:cubicBezTo>
                  <a:cubicBezTo>
                    <a:pt x="2015" y="1780"/>
                    <a:pt x="2144" y="1902"/>
                    <a:pt x="2300" y="1902"/>
                  </a:cubicBezTo>
                  <a:cubicBezTo>
                    <a:pt x="2306" y="1902"/>
                    <a:pt x="2311" y="1902"/>
                    <a:pt x="2317" y="1901"/>
                  </a:cubicBezTo>
                  <a:cubicBezTo>
                    <a:pt x="2479" y="1892"/>
                    <a:pt x="2604" y="1753"/>
                    <a:pt x="2595" y="1590"/>
                  </a:cubicBezTo>
                  <a:cubicBezTo>
                    <a:pt x="2575" y="1252"/>
                    <a:pt x="2375" y="1010"/>
                    <a:pt x="2062" y="942"/>
                  </a:cubicBezTo>
                  <a:cubicBezTo>
                    <a:pt x="2004" y="930"/>
                    <a:pt x="1945" y="924"/>
                    <a:pt x="1885" y="924"/>
                  </a:cubicBezTo>
                  <a:cubicBezTo>
                    <a:pt x="1524" y="924"/>
                    <a:pt x="1141" y="1141"/>
                    <a:pt x="975" y="1461"/>
                  </a:cubicBezTo>
                  <a:cubicBezTo>
                    <a:pt x="890" y="1626"/>
                    <a:pt x="745" y="2061"/>
                    <a:pt x="1244" y="2523"/>
                  </a:cubicBezTo>
                  <a:cubicBezTo>
                    <a:pt x="1446" y="2709"/>
                    <a:pt x="1691" y="2801"/>
                    <a:pt x="1948" y="2801"/>
                  </a:cubicBezTo>
                  <a:cubicBezTo>
                    <a:pt x="2273" y="2801"/>
                    <a:pt x="2618" y="2655"/>
                    <a:pt x="2923" y="2369"/>
                  </a:cubicBezTo>
                  <a:cubicBezTo>
                    <a:pt x="3436" y="1887"/>
                    <a:pt x="3730" y="1067"/>
                    <a:pt x="3266" y="497"/>
                  </a:cubicBezTo>
                  <a:cubicBezTo>
                    <a:pt x="3003" y="173"/>
                    <a:pt x="2605" y="1"/>
                    <a:pt x="21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5626225" y="2449875"/>
              <a:ext cx="154150" cy="39575"/>
            </a:xfrm>
            <a:custGeom>
              <a:avLst/>
              <a:gdLst/>
              <a:ahLst/>
              <a:cxnLst/>
              <a:rect l="l" t="t" r="r" b="b"/>
              <a:pathLst>
                <a:path w="6166" h="1583" extrusionOk="0">
                  <a:moveTo>
                    <a:pt x="70" y="1"/>
                  </a:moveTo>
                  <a:lnTo>
                    <a:pt x="0" y="1097"/>
                  </a:lnTo>
                  <a:lnTo>
                    <a:pt x="6144" y="1583"/>
                  </a:lnTo>
                  <a:cubicBezTo>
                    <a:pt x="6082" y="1418"/>
                    <a:pt x="6050" y="1245"/>
                    <a:pt x="6048" y="1070"/>
                  </a:cubicBezTo>
                  <a:cubicBezTo>
                    <a:pt x="6048" y="868"/>
                    <a:pt x="6089" y="669"/>
                    <a:pt x="6166" y="483"/>
                  </a:cubicBezTo>
                  <a:lnTo>
                    <a:pt x="7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5265025" y="2584400"/>
              <a:ext cx="1289675" cy="1155750"/>
            </a:xfrm>
            <a:custGeom>
              <a:avLst/>
              <a:gdLst/>
              <a:ahLst/>
              <a:cxnLst/>
              <a:rect l="l" t="t" r="r" b="b"/>
              <a:pathLst>
                <a:path w="51587" h="46230" extrusionOk="0">
                  <a:moveTo>
                    <a:pt x="27940" y="1"/>
                  </a:moveTo>
                  <a:lnTo>
                    <a:pt x="19982" y="592"/>
                  </a:lnTo>
                  <a:lnTo>
                    <a:pt x="20115" y="2760"/>
                  </a:lnTo>
                  <a:cubicBezTo>
                    <a:pt x="17336" y="3557"/>
                    <a:pt x="15079" y="4293"/>
                    <a:pt x="13548" y="6269"/>
                  </a:cubicBezTo>
                  <a:cubicBezTo>
                    <a:pt x="11154" y="8796"/>
                    <a:pt x="6534" y="14791"/>
                    <a:pt x="2579" y="26511"/>
                  </a:cubicBezTo>
                  <a:cubicBezTo>
                    <a:pt x="0" y="34155"/>
                    <a:pt x="3476" y="37532"/>
                    <a:pt x="7778" y="37532"/>
                  </a:cubicBezTo>
                  <a:cubicBezTo>
                    <a:pt x="10385" y="37532"/>
                    <a:pt x="13295" y="36292"/>
                    <a:pt x="15345" y="34010"/>
                  </a:cubicBezTo>
                  <a:cubicBezTo>
                    <a:pt x="18800" y="40841"/>
                    <a:pt x="23459" y="46229"/>
                    <a:pt x="23459" y="46229"/>
                  </a:cubicBezTo>
                  <a:lnTo>
                    <a:pt x="51587" y="39542"/>
                  </a:lnTo>
                  <a:cubicBezTo>
                    <a:pt x="51587" y="39542"/>
                    <a:pt x="42244" y="11513"/>
                    <a:pt x="39195" y="6103"/>
                  </a:cubicBezTo>
                  <a:cubicBezTo>
                    <a:pt x="37073" y="2338"/>
                    <a:pt x="32592" y="1766"/>
                    <a:pt x="30064" y="1766"/>
                  </a:cubicBezTo>
                  <a:cubicBezTo>
                    <a:pt x="28961" y="1766"/>
                    <a:pt x="28229" y="1875"/>
                    <a:pt x="28229" y="1875"/>
                  </a:cubicBezTo>
                  <a:lnTo>
                    <a:pt x="279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5378200" y="3005075"/>
              <a:ext cx="387425" cy="433000"/>
            </a:xfrm>
            <a:custGeom>
              <a:avLst/>
              <a:gdLst/>
              <a:ahLst/>
              <a:cxnLst/>
              <a:rect l="l" t="t" r="r" b="b"/>
              <a:pathLst>
                <a:path w="15497" h="17320" fill="none" extrusionOk="0">
                  <a:moveTo>
                    <a:pt x="0" y="11061"/>
                  </a:moveTo>
                  <a:cubicBezTo>
                    <a:pt x="0" y="11061"/>
                    <a:pt x="197" y="8450"/>
                    <a:pt x="3737" y="6289"/>
                  </a:cubicBezTo>
                  <a:cubicBezTo>
                    <a:pt x="6522" y="4589"/>
                    <a:pt x="10072" y="1584"/>
                    <a:pt x="11461" y="378"/>
                  </a:cubicBezTo>
                  <a:cubicBezTo>
                    <a:pt x="11824" y="64"/>
                    <a:pt x="12341" y="1"/>
                    <a:pt x="12769" y="219"/>
                  </a:cubicBezTo>
                  <a:lnTo>
                    <a:pt x="14750" y="1212"/>
                  </a:lnTo>
                  <a:cubicBezTo>
                    <a:pt x="15243" y="1461"/>
                    <a:pt x="15497" y="2020"/>
                    <a:pt x="15362" y="2556"/>
                  </a:cubicBezTo>
                  <a:cubicBezTo>
                    <a:pt x="14622" y="5476"/>
                    <a:pt x="12018" y="14421"/>
                    <a:pt x="10888" y="17320"/>
                  </a:cubicBezTo>
                </a:path>
              </a:pathLst>
            </a:custGeom>
            <a:noFill/>
            <a:ln w="73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5639750" y="3033275"/>
              <a:ext cx="37825" cy="37800"/>
            </a:xfrm>
            <a:custGeom>
              <a:avLst/>
              <a:gdLst/>
              <a:ahLst/>
              <a:cxnLst/>
              <a:rect l="l" t="t" r="r" b="b"/>
              <a:pathLst>
                <a:path w="1513" h="1512" fill="none" extrusionOk="0">
                  <a:moveTo>
                    <a:pt x="0" y="1512"/>
                  </a:moveTo>
                  <a:lnTo>
                    <a:pt x="1512" y="0"/>
                  </a:lnTo>
                </a:path>
              </a:pathLst>
            </a:custGeom>
            <a:noFill/>
            <a:ln w="73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5672950" y="3052150"/>
              <a:ext cx="25825" cy="38275"/>
            </a:xfrm>
            <a:custGeom>
              <a:avLst/>
              <a:gdLst/>
              <a:ahLst/>
              <a:cxnLst/>
              <a:rect l="l" t="t" r="r" b="b"/>
              <a:pathLst>
                <a:path w="1033" h="1531" fill="none" extrusionOk="0">
                  <a:moveTo>
                    <a:pt x="0" y="1531"/>
                  </a:moveTo>
                  <a:lnTo>
                    <a:pt x="1033" y="0"/>
                  </a:lnTo>
                </a:path>
              </a:pathLst>
            </a:custGeom>
            <a:noFill/>
            <a:ln w="73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5714400" y="3062050"/>
              <a:ext cx="13875" cy="41300"/>
            </a:xfrm>
            <a:custGeom>
              <a:avLst/>
              <a:gdLst/>
              <a:ahLst/>
              <a:cxnLst/>
              <a:rect l="l" t="t" r="r" b="b"/>
              <a:pathLst>
                <a:path w="555" h="1652" fill="none" extrusionOk="0">
                  <a:moveTo>
                    <a:pt x="1" y="1651"/>
                  </a:moveTo>
                  <a:lnTo>
                    <a:pt x="555" y="1"/>
                  </a:lnTo>
                </a:path>
              </a:pathLst>
            </a:custGeom>
            <a:noFill/>
            <a:ln w="73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5759900" y="2812175"/>
              <a:ext cx="157125" cy="249900"/>
            </a:xfrm>
            <a:custGeom>
              <a:avLst/>
              <a:gdLst/>
              <a:ahLst/>
              <a:cxnLst/>
              <a:rect l="l" t="t" r="r" b="b"/>
              <a:pathLst>
                <a:path w="6285" h="9996" extrusionOk="0">
                  <a:moveTo>
                    <a:pt x="6285" y="1"/>
                  </a:moveTo>
                  <a:lnTo>
                    <a:pt x="0" y="141"/>
                  </a:lnTo>
                  <a:lnTo>
                    <a:pt x="1399" y="9996"/>
                  </a:lnTo>
                  <a:lnTo>
                    <a:pt x="5324" y="9909"/>
                  </a:lnTo>
                  <a:lnTo>
                    <a:pt x="62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5759350" y="2766750"/>
              <a:ext cx="158275" cy="94425"/>
            </a:xfrm>
            <a:custGeom>
              <a:avLst/>
              <a:gdLst/>
              <a:ahLst/>
              <a:cxnLst/>
              <a:rect l="l" t="t" r="r" b="b"/>
              <a:pathLst>
                <a:path w="6331" h="3777" extrusionOk="0">
                  <a:moveTo>
                    <a:pt x="3241" y="0"/>
                  </a:moveTo>
                  <a:cubicBezTo>
                    <a:pt x="3202" y="0"/>
                    <a:pt x="3163" y="1"/>
                    <a:pt x="3123" y="2"/>
                  </a:cubicBezTo>
                  <a:cubicBezTo>
                    <a:pt x="1388" y="40"/>
                    <a:pt x="0" y="916"/>
                    <a:pt x="22" y="1958"/>
                  </a:cubicBezTo>
                  <a:cubicBezTo>
                    <a:pt x="45" y="2976"/>
                    <a:pt x="1407" y="3776"/>
                    <a:pt x="3089" y="3776"/>
                  </a:cubicBezTo>
                  <a:cubicBezTo>
                    <a:pt x="3128" y="3776"/>
                    <a:pt x="3168" y="3776"/>
                    <a:pt x="3207" y="3775"/>
                  </a:cubicBezTo>
                  <a:cubicBezTo>
                    <a:pt x="4942" y="3736"/>
                    <a:pt x="6330" y="2860"/>
                    <a:pt x="6307" y="1818"/>
                  </a:cubicBezTo>
                  <a:cubicBezTo>
                    <a:pt x="6284" y="801"/>
                    <a:pt x="4922" y="0"/>
                    <a:pt x="32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5766550" y="2803625"/>
              <a:ext cx="144650" cy="57550"/>
            </a:xfrm>
            <a:custGeom>
              <a:avLst/>
              <a:gdLst/>
              <a:ahLst/>
              <a:cxnLst/>
              <a:rect l="l" t="t" r="r" b="b"/>
              <a:pathLst>
                <a:path w="5786" h="2302" extrusionOk="0">
                  <a:moveTo>
                    <a:pt x="2987" y="0"/>
                  </a:moveTo>
                  <a:cubicBezTo>
                    <a:pt x="2948" y="0"/>
                    <a:pt x="2908" y="0"/>
                    <a:pt x="2868" y="1"/>
                  </a:cubicBezTo>
                  <a:cubicBezTo>
                    <a:pt x="1568" y="30"/>
                    <a:pt x="463" y="528"/>
                    <a:pt x="0" y="1215"/>
                  </a:cubicBezTo>
                  <a:cubicBezTo>
                    <a:pt x="479" y="1860"/>
                    <a:pt x="1553" y="2301"/>
                    <a:pt x="2804" y="2301"/>
                  </a:cubicBezTo>
                  <a:cubicBezTo>
                    <a:pt x="2842" y="2301"/>
                    <a:pt x="2881" y="2301"/>
                    <a:pt x="2919" y="2300"/>
                  </a:cubicBezTo>
                  <a:cubicBezTo>
                    <a:pt x="4218" y="2271"/>
                    <a:pt x="5323" y="1772"/>
                    <a:pt x="5786" y="1087"/>
                  </a:cubicBezTo>
                  <a:cubicBezTo>
                    <a:pt x="5308" y="441"/>
                    <a:pt x="4236" y="0"/>
                    <a:pt x="29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5681350" y="2850625"/>
              <a:ext cx="282550" cy="201575"/>
            </a:xfrm>
            <a:custGeom>
              <a:avLst/>
              <a:gdLst/>
              <a:ahLst/>
              <a:cxnLst/>
              <a:rect l="l" t="t" r="r" b="b"/>
              <a:pathLst>
                <a:path w="11302" h="8063" extrusionOk="0">
                  <a:moveTo>
                    <a:pt x="2626" y="1"/>
                  </a:moveTo>
                  <a:cubicBezTo>
                    <a:pt x="2432" y="1"/>
                    <a:pt x="2506" y="290"/>
                    <a:pt x="2565" y="484"/>
                  </a:cubicBezTo>
                  <a:cubicBezTo>
                    <a:pt x="2635" y="715"/>
                    <a:pt x="2648" y="968"/>
                    <a:pt x="2646" y="1220"/>
                  </a:cubicBezTo>
                  <a:cubicBezTo>
                    <a:pt x="2637" y="2328"/>
                    <a:pt x="995" y="2418"/>
                    <a:pt x="1515" y="4346"/>
                  </a:cubicBezTo>
                  <a:cubicBezTo>
                    <a:pt x="1287" y="4726"/>
                    <a:pt x="1101" y="5000"/>
                    <a:pt x="874" y="5390"/>
                  </a:cubicBezTo>
                  <a:cubicBezTo>
                    <a:pt x="598" y="5863"/>
                    <a:pt x="137" y="6384"/>
                    <a:pt x="1" y="6910"/>
                  </a:cubicBezTo>
                  <a:cubicBezTo>
                    <a:pt x="510" y="7861"/>
                    <a:pt x="1751" y="7607"/>
                    <a:pt x="2726" y="8063"/>
                  </a:cubicBezTo>
                  <a:cubicBezTo>
                    <a:pt x="2894" y="7568"/>
                    <a:pt x="3180" y="7085"/>
                    <a:pt x="3513" y="6635"/>
                  </a:cubicBezTo>
                  <a:cubicBezTo>
                    <a:pt x="3602" y="6685"/>
                    <a:pt x="3697" y="6722"/>
                    <a:pt x="3796" y="6745"/>
                  </a:cubicBezTo>
                  <a:cubicBezTo>
                    <a:pt x="3879" y="6763"/>
                    <a:pt x="3964" y="6770"/>
                    <a:pt x="4051" y="6770"/>
                  </a:cubicBezTo>
                  <a:cubicBezTo>
                    <a:pt x="4374" y="6770"/>
                    <a:pt x="4721" y="6667"/>
                    <a:pt x="5017" y="6597"/>
                  </a:cubicBezTo>
                  <a:cubicBezTo>
                    <a:pt x="5321" y="6524"/>
                    <a:pt x="8054" y="5611"/>
                    <a:pt x="8546" y="5482"/>
                  </a:cubicBezTo>
                  <a:cubicBezTo>
                    <a:pt x="8948" y="5376"/>
                    <a:pt x="9353" y="5309"/>
                    <a:pt x="9761" y="5230"/>
                  </a:cubicBezTo>
                  <a:cubicBezTo>
                    <a:pt x="9845" y="5214"/>
                    <a:pt x="9922" y="5211"/>
                    <a:pt x="10005" y="5190"/>
                  </a:cubicBezTo>
                  <a:cubicBezTo>
                    <a:pt x="9972" y="4968"/>
                    <a:pt x="9631" y="4881"/>
                    <a:pt x="9442" y="4851"/>
                  </a:cubicBezTo>
                  <a:cubicBezTo>
                    <a:pt x="9326" y="4832"/>
                    <a:pt x="9203" y="4823"/>
                    <a:pt x="9079" y="4823"/>
                  </a:cubicBezTo>
                  <a:cubicBezTo>
                    <a:pt x="8903" y="4823"/>
                    <a:pt x="8726" y="4841"/>
                    <a:pt x="8562" y="4872"/>
                  </a:cubicBezTo>
                  <a:cubicBezTo>
                    <a:pt x="8830" y="4687"/>
                    <a:pt x="8989" y="4312"/>
                    <a:pt x="9075" y="3995"/>
                  </a:cubicBezTo>
                  <a:cubicBezTo>
                    <a:pt x="9153" y="3706"/>
                    <a:pt x="9331" y="3463"/>
                    <a:pt x="9513" y="3231"/>
                  </a:cubicBezTo>
                  <a:cubicBezTo>
                    <a:pt x="9590" y="3133"/>
                    <a:pt x="9718" y="3008"/>
                    <a:pt x="9756" y="2884"/>
                  </a:cubicBezTo>
                  <a:cubicBezTo>
                    <a:pt x="9779" y="2810"/>
                    <a:pt x="9751" y="2795"/>
                    <a:pt x="9698" y="2795"/>
                  </a:cubicBezTo>
                  <a:cubicBezTo>
                    <a:pt x="9672" y="2795"/>
                    <a:pt x="9641" y="2799"/>
                    <a:pt x="9606" y="2801"/>
                  </a:cubicBezTo>
                  <a:cubicBezTo>
                    <a:pt x="9419" y="2812"/>
                    <a:pt x="9244" y="2854"/>
                    <a:pt x="9072" y="2910"/>
                  </a:cubicBezTo>
                  <a:cubicBezTo>
                    <a:pt x="9353" y="2745"/>
                    <a:pt x="9648" y="2605"/>
                    <a:pt x="9954" y="2492"/>
                  </a:cubicBezTo>
                  <a:cubicBezTo>
                    <a:pt x="10440" y="2313"/>
                    <a:pt x="11301" y="2031"/>
                    <a:pt x="10220" y="1778"/>
                  </a:cubicBezTo>
                  <a:cubicBezTo>
                    <a:pt x="10149" y="1762"/>
                    <a:pt x="10073" y="1754"/>
                    <a:pt x="9993" y="1754"/>
                  </a:cubicBezTo>
                  <a:cubicBezTo>
                    <a:pt x="9532" y="1754"/>
                    <a:pt x="8929" y="2005"/>
                    <a:pt x="8474" y="2284"/>
                  </a:cubicBezTo>
                  <a:cubicBezTo>
                    <a:pt x="7926" y="2620"/>
                    <a:pt x="6245" y="3267"/>
                    <a:pt x="5040" y="3267"/>
                  </a:cubicBezTo>
                  <a:cubicBezTo>
                    <a:pt x="4488" y="3267"/>
                    <a:pt x="4035" y="3131"/>
                    <a:pt x="3836" y="2768"/>
                  </a:cubicBezTo>
                  <a:cubicBezTo>
                    <a:pt x="3555" y="2255"/>
                    <a:pt x="3609" y="1371"/>
                    <a:pt x="3409" y="787"/>
                  </a:cubicBezTo>
                  <a:cubicBezTo>
                    <a:pt x="3356" y="629"/>
                    <a:pt x="3285" y="202"/>
                    <a:pt x="2725" y="19"/>
                  </a:cubicBezTo>
                  <a:cubicBezTo>
                    <a:pt x="2686" y="6"/>
                    <a:pt x="2653" y="1"/>
                    <a:pt x="2626" y="1"/>
                  </a:cubicBezTo>
                  <a:close/>
                </a:path>
              </a:pathLst>
            </a:custGeom>
            <a:solidFill>
              <a:srgbClr val="F4B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5966900" y="2946650"/>
              <a:ext cx="385550" cy="235275"/>
            </a:xfrm>
            <a:custGeom>
              <a:avLst/>
              <a:gdLst/>
              <a:ahLst/>
              <a:cxnLst/>
              <a:rect l="l" t="t" r="r" b="b"/>
              <a:pathLst>
                <a:path w="15422" h="9411" extrusionOk="0">
                  <a:moveTo>
                    <a:pt x="498" y="1"/>
                  </a:moveTo>
                  <a:lnTo>
                    <a:pt x="1" y="8542"/>
                  </a:lnTo>
                  <a:lnTo>
                    <a:pt x="14924" y="9410"/>
                  </a:lnTo>
                  <a:lnTo>
                    <a:pt x="15422" y="868"/>
                  </a:lnTo>
                  <a:lnTo>
                    <a:pt x="4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6153450" y="2957500"/>
              <a:ext cx="199000" cy="224425"/>
            </a:xfrm>
            <a:custGeom>
              <a:avLst/>
              <a:gdLst/>
              <a:ahLst/>
              <a:cxnLst/>
              <a:rect l="l" t="t" r="r" b="b"/>
              <a:pathLst>
                <a:path w="7960" h="8977" extrusionOk="0">
                  <a:moveTo>
                    <a:pt x="498" y="0"/>
                  </a:moveTo>
                  <a:lnTo>
                    <a:pt x="0" y="8543"/>
                  </a:lnTo>
                  <a:lnTo>
                    <a:pt x="7462" y="8976"/>
                  </a:lnTo>
                  <a:lnTo>
                    <a:pt x="7960" y="435"/>
                  </a:lnTo>
                  <a:lnTo>
                    <a:pt x="4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951600" y="2912000"/>
              <a:ext cx="429075" cy="145175"/>
            </a:xfrm>
            <a:custGeom>
              <a:avLst/>
              <a:gdLst/>
              <a:ahLst/>
              <a:cxnLst/>
              <a:rect l="l" t="t" r="r" b="b"/>
              <a:pathLst>
                <a:path w="17163" h="5807" extrusionOk="0">
                  <a:moveTo>
                    <a:pt x="1237" y="1"/>
                  </a:moveTo>
                  <a:cubicBezTo>
                    <a:pt x="617" y="1"/>
                    <a:pt x="97" y="486"/>
                    <a:pt x="61" y="1113"/>
                  </a:cubicBezTo>
                  <a:lnTo>
                    <a:pt x="38" y="1505"/>
                  </a:lnTo>
                  <a:cubicBezTo>
                    <a:pt x="1" y="2156"/>
                    <a:pt x="497" y="2714"/>
                    <a:pt x="1148" y="2752"/>
                  </a:cubicBezTo>
                  <a:lnTo>
                    <a:pt x="1197" y="2755"/>
                  </a:lnTo>
                  <a:cubicBezTo>
                    <a:pt x="2032" y="2804"/>
                    <a:pt x="2265" y="3051"/>
                    <a:pt x="2513" y="3867"/>
                  </a:cubicBezTo>
                  <a:cubicBezTo>
                    <a:pt x="2699" y="4480"/>
                    <a:pt x="2451" y="5601"/>
                    <a:pt x="3240" y="5782"/>
                  </a:cubicBezTo>
                  <a:cubicBezTo>
                    <a:pt x="3312" y="5799"/>
                    <a:pt x="3377" y="5807"/>
                    <a:pt x="3436" y="5807"/>
                  </a:cubicBezTo>
                  <a:cubicBezTo>
                    <a:pt x="4526" y="5807"/>
                    <a:pt x="3557" y="3139"/>
                    <a:pt x="4568" y="3139"/>
                  </a:cubicBezTo>
                  <a:cubicBezTo>
                    <a:pt x="4673" y="3139"/>
                    <a:pt x="4798" y="3167"/>
                    <a:pt x="4950" y="3231"/>
                  </a:cubicBezTo>
                  <a:cubicBezTo>
                    <a:pt x="5360" y="3401"/>
                    <a:pt x="5599" y="3708"/>
                    <a:pt x="5961" y="3708"/>
                  </a:cubicBezTo>
                  <a:cubicBezTo>
                    <a:pt x="6103" y="3708"/>
                    <a:pt x="6264" y="3661"/>
                    <a:pt x="6461" y="3541"/>
                  </a:cubicBezTo>
                  <a:cubicBezTo>
                    <a:pt x="6826" y="3319"/>
                    <a:pt x="7017" y="3181"/>
                    <a:pt x="7289" y="3108"/>
                  </a:cubicBezTo>
                  <a:lnTo>
                    <a:pt x="10127" y="3274"/>
                  </a:lnTo>
                  <a:cubicBezTo>
                    <a:pt x="10178" y="3295"/>
                    <a:pt x="10227" y="3318"/>
                    <a:pt x="10276" y="3344"/>
                  </a:cubicBezTo>
                  <a:cubicBezTo>
                    <a:pt x="10596" y="3534"/>
                    <a:pt x="10546" y="3802"/>
                    <a:pt x="10739" y="4036"/>
                  </a:cubicBezTo>
                  <a:cubicBezTo>
                    <a:pt x="10960" y="4303"/>
                    <a:pt x="11291" y="4391"/>
                    <a:pt x="11626" y="4391"/>
                  </a:cubicBezTo>
                  <a:cubicBezTo>
                    <a:pt x="11715" y="4391"/>
                    <a:pt x="11804" y="4385"/>
                    <a:pt x="11892" y="4374"/>
                  </a:cubicBezTo>
                  <a:cubicBezTo>
                    <a:pt x="12498" y="4301"/>
                    <a:pt x="13080" y="3848"/>
                    <a:pt x="13580" y="3474"/>
                  </a:cubicBezTo>
                  <a:lnTo>
                    <a:pt x="15855" y="3606"/>
                  </a:lnTo>
                  <a:cubicBezTo>
                    <a:pt x="15879" y="3607"/>
                    <a:pt x="15903" y="3608"/>
                    <a:pt x="15926" y="3608"/>
                  </a:cubicBezTo>
                  <a:cubicBezTo>
                    <a:pt x="16546" y="3608"/>
                    <a:pt x="17064" y="3124"/>
                    <a:pt x="17101" y="2497"/>
                  </a:cubicBezTo>
                  <a:lnTo>
                    <a:pt x="17125" y="2103"/>
                  </a:lnTo>
                  <a:cubicBezTo>
                    <a:pt x="17162" y="1453"/>
                    <a:pt x="16666" y="895"/>
                    <a:pt x="16015" y="857"/>
                  </a:cubicBezTo>
                  <a:lnTo>
                    <a:pt x="1307" y="3"/>
                  </a:lnTo>
                  <a:cubicBezTo>
                    <a:pt x="1284" y="1"/>
                    <a:pt x="1260" y="1"/>
                    <a:pt x="1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6016300" y="2814900"/>
              <a:ext cx="308975" cy="117050"/>
            </a:xfrm>
            <a:custGeom>
              <a:avLst/>
              <a:gdLst/>
              <a:ahLst/>
              <a:cxnLst/>
              <a:rect l="l" t="t" r="r" b="b"/>
              <a:pathLst>
                <a:path w="12359" h="4682" extrusionOk="0">
                  <a:moveTo>
                    <a:pt x="232" y="0"/>
                  </a:moveTo>
                  <a:lnTo>
                    <a:pt x="0" y="3977"/>
                  </a:lnTo>
                  <a:lnTo>
                    <a:pt x="12126" y="4682"/>
                  </a:lnTo>
                  <a:lnTo>
                    <a:pt x="12358" y="706"/>
                  </a:lnTo>
                  <a:lnTo>
                    <a:pt x="23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6199850" y="2825550"/>
              <a:ext cx="125425" cy="106400"/>
            </a:xfrm>
            <a:custGeom>
              <a:avLst/>
              <a:gdLst/>
              <a:ahLst/>
              <a:cxnLst/>
              <a:rect l="l" t="t" r="r" b="b"/>
              <a:pathLst>
                <a:path w="5017" h="4256" extrusionOk="0">
                  <a:moveTo>
                    <a:pt x="231" y="1"/>
                  </a:moveTo>
                  <a:lnTo>
                    <a:pt x="0" y="3977"/>
                  </a:lnTo>
                  <a:lnTo>
                    <a:pt x="4784" y="4256"/>
                  </a:lnTo>
                  <a:lnTo>
                    <a:pt x="5016" y="280"/>
                  </a:lnTo>
                  <a:lnTo>
                    <a:pt x="2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6006750" y="2785050"/>
              <a:ext cx="334950" cy="110800"/>
            </a:xfrm>
            <a:custGeom>
              <a:avLst/>
              <a:gdLst/>
              <a:ahLst/>
              <a:cxnLst/>
              <a:rect l="l" t="t" r="r" b="b"/>
              <a:pathLst>
                <a:path w="13398" h="4432" extrusionOk="0">
                  <a:moveTo>
                    <a:pt x="661" y="1"/>
                  </a:moveTo>
                  <a:cubicBezTo>
                    <a:pt x="344" y="1"/>
                    <a:pt x="80" y="248"/>
                    <a:pt x="61" y="568"/>
                  </a:cubicBezTo>
                  <a:lnTo>
                    <a:pt x="20" y="1279"/>
                  </a:lnTo>
                  <a:cubicBezTo>
                    <a:pt x="0" y="1612"/>
                    <a:pt x="254" y="1896"/>
                    <a:pt x="586" y="1916"/>
                  </a:cubicBezTo>
                  <a:lnTo>
                    <a:pt x="2182" y="2008"/>
                  </a:lnTo>
                  <a:cubicBezTo>
                    <a:pt x="2404" y="2519"/>
                    <a:pt x="1922" y="3753"/>
                    <a:pt x="2069" y="4109"/>
                  </a:cubicBezTo>
                  <a:cubicBezTo>
                    <a:pt x="2163" y="4338"/>
                    <a:pt x="2317" y="4432"/>
                    <a:pt x="2476" y="4432"/>
                  </a:cubicBezTo>
                  <a:cubicBezTo>
                    <a:pt x="2683" y="4432"/>
                    <a:pt x="2897" y="4274"/>
                    <a:pt x="2999" y="4050"/>
                  </a:cubicBezTo>
                  <a:cubicBezTo>
                    <a:pt x="3126" y="3774"/>
                    <a:pt x="3048" y="3413"/>
                    <a:pt x="3186" y="3138"/>
                  </a:cubicBezTo>
                  <a:cubicBezTo>
                    <a:pt x="3323" y="2865"/>
                    <a:pt x="3461" y="2772"/>
                    <a:pt x="3605" y="2772"/>
                  </a:cubicBezTo>
                  <a:cubicBezTo>
                    <a:pt x="3912" y="2772"/>
                    <a:pt x="4250" y="3191"/>
                    <a:pt x="4688" y="3191"/>
                  </a:cubicBezTo>
                  <a:cubicBezTo>
                    <a:pt x="4692" y="3191"/>
                    <a:pt x="4697" y="3191"/>
                    <a:pt x="4701" y="3191"/>
                  </a:cubicBezTo>
                  <a:cubicBezTo>
                    <a:pt x="5454" y="3176"/>
                    <a:pt x="5542" y="2721"/>
                    <a:pt x="5874" y="2222"/>
                  </a:cubicBezTo>
                  <a:lnTo>
                    <a:pt x="12700" y="2619"/>
                  </a:lnTo>
                  <a:cubicBezTo>
                    <a:pt x="12713" y="2620"/>
                    <a:pt x="12725" y="2620"/>
                    <a:pt x="12737" y="2620"/>
                  </a:cubicBezTo>
                  <a:cubicBezTo>
                    <a:pt x="13053" y="2620"/>
                    <a:pt x="13319" y="2372"/>
                    <a:pt x="13337" y="2052"/>
                  </a:cubicBezTo>
                  <a:lnTo>
                    <a:pt x="13379" y="1341"/>
                  </a:lnTo>
                  <a:cubicBezTo>
                    <a:pt x="13398" y="1009"/>
                    <a:pt x="13143" y="725"/>
                    <a:pt x="12812" y="705"/>
                  </a:cubicBezTo>
                  <a:lnTo>
                    <a:pt x="697" y="2"/>
                  </a:lnTo>
                  <a:cubicBezTo>
                    <a:pt x="685" y="1"/>
                    <a:pt x="673" y="1"/>
                    <a:pt x="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5912800" y="3157125"/>
              <a:ext cx="471500" cy="51875"/>
            </a:xfrm>
            <a:custGeom>
              <a:avLst/>
              <a:gdLst/>
              <a:ahLst/>
              <a:cxnLst/>
              <a:rect l="l" t="t" r="r" b="b"/>
              <a:pathLst>
                <a:path w="18860" h="2075" extrusionOk="0">
                  <a:moveTo>
                    <a:pt x="58" y="0"/>
                  </a:moveTo>
                  <a:lnTo>
                    <a:pt x="1" y="979"/>
                  </a:lnTo>
                  <a:lnTo>
                    <a:pt x="18803" y="2074"/>
                  </a:lnTo>
                  <a:lnTo>
                    <a:pt x="18860" y="1095"/>
                  </a:lnTo>
                  <a:lnTo>
                    <a:pt x="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6160775" y="2708425"/>
              <a:ext cx="44250" cy="87250"/>
            </a:xfrm>
            <a:custGeom>
              <a:avLst/>
              <a:gdLst/>
              <a:ahLst/>
              <a:cxnLst/>
              <a:rect l="l" t="t" r="r" b="b"/>
              <a:pathLst>
                <a:path w="1770" h="3490" extrusionOk="0">
                  <a:moveTo>
                    <a:pt x="198" y="1"/>
                  </a:moveTo>
                  <a:lnTo>
                    <a:pt x="1" y="3399"/>
                  </a:lnTo>
                  <a:lnTo>
                    <a:pt x="1571" y="3490"/>
                  </a:lnTo>
                  <a:lnTo>
                    <a:pt x="1769" y="92"/>
                  </a:lnTo>
                  <a:lnTo>
                    <a:pt x="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6147475" y="2628200"/>
              <a:ext cx="76200" cy="81050"/>
            </a:xfrm>
            <a:custGeom>
              <a:avLst/>
              <a:gdLst/>
              <a:ahLst/>
              <a:cxnLst/>
              <a:rect l="l" t="t" r="r" b="b"/>
              <a:pathLst>
                <a:path w="3048" h="3242" extrusionOk="0">
                  <a:moveTo>
                    <a:pt x="2659" y="1"/>
                  </a:moveTo>
                  <a:lnTo>
                    <a:pt x="2659" y="1"/>
                  </a:lnTo>
                  <a:cubicBezTo>
                    <a:pt x="2449" y="606"/>
                    <a:pt x="1370" y="560"/>
                    <a:pt x="901" y="1011"/>
                  </a:cubicBezTo>
                  <a:cubicBezTo>
                    <a:pt x="0" y="1880"/>
                    <a:pt x="573" y="2958"/>
                    <a:pt x="1537" y="3241"/>
                  </a:cubicBezTo>
                  <a:cubicBezTo>
                    <a:pt x="3047" y="3034"/>
                    <a:pt x="2840" y="909"/>
                    <a:pt x="26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6054175" y="3137025"/>
              <a:ext cx="216750" cy="114100"/>
            </a:xfrm>
            <a:custGeom>
              <a:avLst/>
              <a:gdLst/>
              <a:ahLst/>
              <a:cxnLst/>
              <a:rect l="l" t="t" r="r" b="b"/>
              <a:pathLst>
                <a:path w="8670" h="4564" extrusionOk="0">
                  <a:moveTo>
                    <a:pt x="6934" y="0"/>
                  </a:moveTo>
                  <a:cubicBezTo>
                    <a:pt x="6866" y="0"/>
                    <a:pt x="6818" y="56"/>
                    <a:pt x="6797" y="186"/>
                  </a:cubicBezTo>
                  <a:cubicBezTo>
                    <a:pt x="6658" y="1060"/>
                    <a:pt x="7593" y="1825"/>
                    <a:pt x="7220" y="2437"/>
                  </a:cubicBezTo>
                  <a:lnTo>
                    <a:pt x="4102" y="2298"/>
                  </a:lnTo>
                  <a:cubicBezTo>
                    <a:pt x="3438" y="1820"/>
                    <a:pt x="2246" y="1316"/>
                    <a:pt x="2041" y="1234"/>
                  </a:cubicBezTo>
                  <a:cubicBezTo>
                    <a:pt x="1917" y="1185"/>
                    <a:pt x="1628" y="1054"/>
                    <a:pt x="1422" y="1054"/>
                  </a:cubicBezTo>
                  <a:cubicBezTo>
                    <a:pt x="1357" y="1054"/>
                    <a:pt x="1299" y="1067"/>
                    <a:pt x="1259" y="1100"/>
                  </a:cubicBezTo>
                  <a:cubicBezTo>
                    <a:pt x="1053" y="1269"/>
                    <a:pt x="1380" y="1436"/>
                    <a:pt x="1517" y="1528"/>
                  </a:cubicBezTo>
                  <a:cubicBezTo>
                    <a:pt x="1840" y="1745"/>
                    <a:pt x="2283" y="1974"/>
                    <a:pt x="2648" y="2250"/>
                  </a:cubicBezTo>
                  <a:cubicBezTo>
                    <a:pt x="1886" y="2201"/>
                    <a:pt x="933" y="2131"/>
                    <a:pt x="1" y="2095"/>
                  </a:cubicBezTo>
                  <a:lnTo>
                    <a:pt x="1" y="2095"/>
                  </a:lnTo>
                  <a:cubicBezTo>
                    <a:pt x="229" y="2178"/>
                    <a:pt x="354" y="2405"/>
                    <a:pt x="539" y="2575"/>
                  </a:cubicBezTo>
                  <a:cubicBezTo>
                    <a:pt x="883" y="2891"/>
                    <a:pt x="1284" y="3104"/>
                    <a:pt x="1674" y="3354"/>
                  </a:cubicBezTo>
                  <a:cubicBezTo>
                    <a:pt x="2394" y="3814"/>
                    <a:pt x="3138" y="4160"/>
                    <a:pt x="3983" y="4352"/>
                  </a:cubicBezTo>
                  <a:cubicBezTo>
                    <a:pt x="4514" y="4472"/>
                    <a:pt x="5110" y="4563"/>
                    <a:pt x="5701" y="4563"/>
                  </a:cubicBezTo>
                  <a:cubicBezTo>
                    <a:pt x="6580" y="4563"/>
                    <a:pt x="7448" y="4360"/>
                    <a:pt x="8079" y="3744"/>
                  </a:cubicBezTo>
                  <a:cubicBezTo>
                    <a:pt x="8316" y="3512"/>
                    <a:pt x="8669" y="3003"/>
                    <a:pt x="8664" y="2646"/>
                  </a:cubicBezTo>
                  <a:cubicBezTo>
                    <a:pt x="8664" y="2376"/>
                    <a:pt x="8400" y="2085"/>
                    <a:pt x="8274" y="1800"/>
                  </a:cubicBezTo>
                  <a:cubicBezTo>
                    <a:pt x="8124" y="1463"/>
                    <a:pt x="7280" y="0"/>
                    <a:pt x="6934" y="0"/>
                  </a:cubicBezTo>
                  <a:close/>
                </a:path>
              </a:pathLst>
            </a:custGeom>
            <a:solidFill>
              <a:srgbClr val="F4B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29"/>
          <p:cNvGrpSpPr/>
          <p:nvPr/>
        </p:nvGrpSpPr>
        <p:grpSpPr>
          <a:xfrm>
            <a:off x="7435647" y="1493175"/>
            <a:ext cx="2279976" cy="1938365"/>
            <a:chOff x="4953250" y="4067425"/>
            <a:chExt cx="1657200" cy="1408900"/>
          </a:xfrm>
        </p:grpSpPr>
        <p:sp>
          <p:nvSpPr>
            <p:cNvPr id="214" name="Google Shape;214;p29"/>
            <p:cNvSpPr/>
            <p:nvPr/>
          </p:nvSpPr>
          <p:spPr>
            <a:xfrm>
              <a:off x="5584450" y="4128225"/>
              <a:ext cx="464050" cy="507000"/>
            </a:xfrm>
            <a:custGeom>
              <a:avLst/>
              <a:gdLst/>
              <a:ahLst/>
              <a:cxnLst/>
              <a:rect l="l" t="t" r="r" b="b"/>
              <a:pathLst>
                <a:path w="18562" h="20280" extrusionOk="0">
                  <a:moveTo>
                    <a:pt x="5333" y="1"/>
                  </a:moveTo>
                  <a:cubicBezTo>
                    <a:pt x="5297" y="1"/>
                    <a:pt x="5258" y="6"/>
                    <a:pt x="5215" y="18"/>
                  </a:cubicBezTo>
                  <a:cubicBezTo>
                    <a:pt x="4728" y="151"/>
                    <a:pt x="4180" y="177"/>
                    <a:pt x="3444" y="575"/>
                  </a:cubicBezTo>
                  <a:cubicBezTo>
                    <a:pt x="2937" y="850"/>
                    <a:pt x="1653" y="893"/>
                    <a:pt x="1594" y="1730"/>
                  </a:cubicBezTo>
                  <a:cubicBezTo>
                    <a:pt x="1566" y="2133"/>
                    <a:pt x="1854" y="2554"/>
                    <a:pt x="2223" y="2827"/>
                  </a:cubicBezTo>
                  <a:cubicBezTo>
                    <a:pt x="2012" y="2984"/>
                    <a:pt x="1793" y="3131"/>
                    <a:pt x="1565" y="3267"/>
                  </a:cubicBezTo>
                  <a:cubicBezTo>
                    <a:pt x="1" y="4199"/>
                    <a:pt x="1297" y="6182"/>
                    <a:pt x="2107" y="6455"/>
                  </a:cubicBezTo>
                  <a:cubicBezTo>
                    <a:pt x="2916" y="6728"/>
                    <a:pt x="1492" y="8651"/>
                    <a:pt x="2116" y="10365"/>
                  </a:cubicBezTo>
                  <a:cubicBezTo>
                    <a:pt x="2739" y="12079"/>
                    <a:pt x="3972" y="11779"/>
                    <a:pt x="4213" y="12682"/>
                  </a:cubicBezTo>
                  <a:cubicBezTo>
                    <a:pt x="4453" y="13585"/>
                    <a:pt x="2378" y="15419"/>
                    <a:pt x="2949" y="17345"/>
                  </a:cubicBezTo>
                  <a:cubicBezTo>
                    <a:pt x="3358" y="18721"/>
                    <a:pt x="4748" y="20279"/>
                    <a:pt x="6496" y="20279"/>
                  </a:cubicBezTo>
                  <a:cubicBezTo>
                    <a:pt x="7195" y="20279"/>
                    <a:pt x="7951" y="20030"/>
                    <a:pt x="8725" y="19420"/>
                  </a:cubicBezTo>
                  <a:cubicBezTo>
                    <a:pt x="11432" y="17284"/>
                    <a:pt x="10621" y="16081"/>
                    <a:pt x="11793" y="14998"/>
                  </a:cubicBezTo>
                  <a:cubicBezTo>
                    <a:pt x="12966" y="13915"/>
                    <a:pt x="15553" y="13675"/>
                    <a:pt x="15794" y="12261"/>
                  </a:cubicBezTo>
                  <a:cubicBezTo>
                    <a:pt x="16035" y="10847"/>
                    <a:pt x="18561" y="9553"/>
                    <a:pt x="15794" y="8590"/>
                  </a:cubicBezTo>
                  <a:cubicBezTo>
                    <a:pt x="13027" y="7628"/>
                    <a:pt x="10379" y="3206"/>
                    <a:pt x="10379" y="3206"/>
                  </a:cubicBezTo>
                  <a:lnTo>
                    <a:pt x="6980" y="1521"/>
                  </a:lnTo>
                  <a:lnTo>
                    <a:pt x="6600" y="1438"/>
                  </a:lnTo>
                  <a:cubicBezTo>
                    <a:pt x="6490" y="1246"/>
                    <a:pt x="6344" y="1080"/>
                    <a:pt x="6168" y="948"/>
                  </a:cubicBezTo>
                  <a:cubicBezTo>
                    <a:pt x="5746" y="631"/>
                    <a:pt x="5717" y="1"/>
                    <a:pt x="53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5640125" y="4105075"/>
              <a:ext cx="303700" cy="350375"/>
            </a:xfrm>
            <a:custGeom>
              <a:avLst/>
              <a:gdLst/>
              <a:ahLst/>
              <a:cxnLst/>
              <a:rect l="l" t="t" r="r" b="b"/>
              <a:pathLst>
                <a:path w="12148" h="14015" extrusionOk="0">
                  <a:moveTo>
                    <a:pt x="5730" y="1"/>
                  </a:moveTo>
                  <a:cubicBezTo>
                    <a:pt x="5730" y="1"/>
                    <a:pt x="2200" y="362"/>
                    <a:pt x="1237" y="2969"/>
                  </a:cubicBezTo>
                  <a:cubicBezTo>
                    <a:pt x="886" y="3922"/>
                    <a:pt x="808" y="4724"/>
                    <a:pt x="826" y="5453"/>
                  </a:cubicBezTo>
                  <a:cubicBezTo>
                    <a:pt x="616" y="5829"/>
                    <a:pt x="210" y="6117"/>
                    <a:pt x="0" y="6448"/>
                  </a:cubicBezTo>
                  <a:cubicBezTo>
                    <a:pt x="75" y="6509"/>
                    <a:pt x="505" y="6621"/>
                    <a:pt x="917" y="6700"/>
                  </a:cubicBezTo>
                  <a:cubicBezTo>
                    <a:pt x="992" y="7460"/>
                    <a:pt x="1054" y="8184"/>
                    <a:pt x="836" y="8985"/>
                  </a:cubicBezTo>
                  <a:cubicBezTo>
                    <a:pt x="589" y="9899"/>
                    <a:pt x="1340" y="10187"/>
                    <a:pt x="2451" y="10187"/>
                  </a:cubicBezTo>
                  <a:cubicBezTo>
                    <a:pt x="3276" y="10187"/>
                    <a:pt x="4299" y="10029"/>
                    <a:pt x="5260" y="9851"/>
                  </a:cubicBezTo>
                  <a:lnTo>
                    <a:pt x="8377" y="14015"/>
                  </a:lnTo>
                  <a:lnTo>
                    <a:pt x="12147" y="11231"/>
                  </a:lnTo>
                  <a:cubicBezTo>
                    <a:pt x="12147" y="11231"/>
                    <a:pt x="9657" y="10240"/>
                    <a:pt x="7759" y="7474"/>
                  </a:cubicBezTo>
                  <a:cubicBezTo>
                    <a:pt x="9514" y="4759"/>
                    <a:pt x="10577" y="361"/>
                    <a:pt x="5730" y="1"/>
                  </a:cubicBezTo>
                  <a:close/>
                </a:path>
              </a:pathLst>
            </a:custGeom>
            <a:solidFill>
              <a:srgbClr val="F4B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5656975" y="4067425"/>
              <a:ext cx="471725" cy="336825"/>
            </a:xfrm>
            <a:custGeom>
              <a:avLst/>
              <a:gdLst/>
              <a:ahLst/>
              <a:cxnLst/>
              <a:rect l="l" t="t" r="r" b="b"/>
              <a:pathLst>
                <a:path w="18869" h="13473" extrusionOk="0">
                  <a:moveTo>
                    <a:pt x="5036" y="1"/>
                  </a:moveTo>
                  <a:cubicBezTo>
                    <a:pt x="4671" y="1"/>
                    <a:pt x="4305" y="81"/>
                    <a:pt x="3920" y="278"/>
                  </a:cubicBezTo>
                  <a:cubicBezTo>
                    <a:pt x="3524" y="481"/>
                    <a:pt x="3158" y="738"/>
                    <a:pt x="2747" y="914"/>
                  </a:cubicBezTo>
                  <a:cubicBezTo>
                    <a:pt x="2276" y="1115"/>
                    <a:pt x="2167" y="1591"/>
                    <a:pt x="1687" y="1765"/>
                  </a:cubicBezTo>
                  <a:cubicBezTo>
                    <a:pt x="0" y="2379"/>
                    <a:pt x="352" y="3924"/>
                    <a:pt x="355" y="3924"/>
                  </a:cubicBezTo>
                  <a:cubicBezTo>
                    <a:pt x="434" y="3891"/>
                    <a:pt x="528" y="3876"/>
                    <a:pt x="631" y="3876"/>
                  </a:cubicBezTo>
                  <a:cubicBezTo>
                    <a:pt x="1245" y="3876"/>
                    <a:pt x="2208" y="4394"/>
                    <a:pt x="2517" y="4694"/>
                  </a:cubicBezTo>
                  <a:cubicBezTo>
                    <a:pt x="3073" y="5236"/>
                    <a:pt x="3046" y="5720"/>
                    <a:pt x="3015" y="6415"/>
                  </a:cubicBezTo>
                  <a:cubicBezTo>
                    <a:pt x="2979" y="7214"/>
                    <a:pt x="3521" y="7853"/>
                    <a:pt x="4361" y="7981"/>
                  </a:cubicBezTo>
                  <a:cubicBezTo>
                    <a:pt x="5125" y="8098"/>
                    <a:pt x="6182" y="7981"/>
                    <a:pt x="6786" y="8534"/>
                  </a:cubicBezTo>
                  <a:cubicBezTo>
                    <a:pt x="7376" y="9072"/>
                    <a:pt x="7064" y="9894"/>
                    <a:pt x="7122" y="10562"/>
                  </a:cubicBezTo>
                  <a:cubicBezTo>
                    <a:pt x="7195" y="11439"/>
                    <a:pt x="7771" y="12433"/>
                    <a:pt x="8512" y="12985"/>
                  </a:cubicBezTo>
                  <a:cubicBezTo>
                    <a:pt x="8964" y="13323"/>
                    <a:pt x="9597" y="13473"/>
                    <a:pt x="10239" y="13473"/>
                  </a:cubicBezTo>
                  <a:cubicBezTo>
                    <a:pt x="10936" y="13473"/>
                    <a:pt x="11642" y="13296"/>
                    <a:pt x="12140" y="12990"/>
                  </a:cubicBezTo>
                  <a:cubicBezTo>
                    <a:pt x="12880" y="12533"/>
                    <a:pt x="14623" y="12171"/>
                    <a:pt x="15506" y="12171"/>
                  </a:cubicBezTo>
                  <a:cubicBezTo>
                    <a:pt x="15885" y="12171"/>
                    <a:pt x="16263" y="12150"/>
                    <a:pt x="16639" y="12150"/>
                  </a:cubicBezTo>
                  <a:cubicBezTo>
                    <a:pt x="16883" y="12150"/>
                    <a:pt x="17127" y="12159"/>
                    <a:pt x="17370" y="12187"/>
                  </a:cubicBezTo>
                  <a:cubicBezTo>
                    <a:pt x="17902" y="12248"/>
                    <a:pt x="18374" y="12432"/>
                    <a:pt x="18868" y="12539"/>
                  </a:cubicBezTo>
                  <a:cubicBezTo>
                    <a:pt x="18517" y="11569"/>
                    <a:pt x="18769" y="10410"/>
                    <a:pt x="17869" y="9633"/>
                  </a:cubicBezTo>
                  <a:cubicBezTo>
                    <a:pt x="17473" y="9290"/>
                    <a:pt x="16913" y="9035"/>
                    <a:pt x="16391" y="8898"/>
                  </a:cubicBezTo>
                  <a:cubicBezTo>
                    <a:pt x="15824" y="8749"/>
                    <a:pt x="15236" y="8846"/>
                    <a:pt x="14664" y="8738"/>
                  </a:cubicBezTo>
                  <a:cubicBezTo>
                    <a:pt x="13879" y="8590"/>
                    <a:pt x="13694" y="8183"/>
                    <a:pt x="13922" y="7535"/>
                  </a:cubicBezTo>
                  <a:cubicBezTo>
                    <a:pt x="14097" y="7037"/>
                    <a:pt x="14218" y="6575"/>
                    <a:pt x="14024" y="6063"/>
                  </a:cubicBezTo>
                  <a:cubicBezTo>
                    <a:pt x="13756" y="5357"/>
                    <a:pt x="13176" y="5372"/>
                    <a:pt x="12490" y="5176"/>
                  </a:cubicBezTo>
                  <a:cubicBezTo>
                    <a:pt x="11364" y="4856"/>
                    <a:pt x="10874" y="4151"/>
                    <a:pt x="10739" y="3092"/>
                  </a:cubicBezTo>
                  <a:cubicBezTo>
                    <a:pt x="10635" y="2282"/>
                    <a:pt x="10387" y="1079"/>
                    <a:pt x="9107" y="684"/>
                  </a:cubicBezTo>
                  <a:cubicBezTo>
                    <a:pt x="8920" y="626"/>
                    <a:pt x="8746" y="608"/>
                    <a:pt x="8578" y="608"/>
                  </a:cubicBezTo>
                  <a:cubicBezTo>
                    <a:pt x="8270" y="608"/>
                    <a:pt x="7984" y="670"/>
                    <a:pt x="7686" y="670"/>
                  </a:cubicBezTo>
                  <a:cubicBezTo>
                    <a:pt x="7494" y="670"/>
                    <a:pt x="7297" y="644"/>
                    <a:pt x="7087" y="559"/>
                  </a:cubicBezTo>
                  <a:cubicBezTo>
                    <a:pt x="6339" y="258"/>
                    <a:pt x="5689" y="1"/>
                    <a:pt x="50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771650" y="4333200"/>
              <a:ext cx="47825" cy="67175"/>
            </a:xfrm>
            <a:custGeom>
              <a:avLst/>
              <a:gdLst/>
              <a:ahLst/>
              <a:cxnLst/>
              <a:rect l="l" t="t" r="r" b="b"/>
              <a:pathLst>
                <a:path w="1913" h="2687" extrusionOk="0">
                  <a:moveTo>
                    <a:pt x="1912" y="1"/>
                  </a:moveTo>
                  <a:lnTo>
                    <a:pt x="0" y="726"/>
                  </a:lnTo>
                  <a:lnTo>
                    <a:pt x="1467" y="2687"/>
                  </a:lnTo>
                  <a:lnTo>
                    <a:pt x="1912" y="1"/>
                  </a:lnTo>
                  <a:close/>
                </a:path>
              </a:pathLst>
            </a:custGeom>
            <a:solidFill>
              <a:srgbClr val="DB8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670325" y="4288500"/>
              <a:ext cx="29500" cy="27075"/>
            </a:xfrm>
            <a:custGeom>
              <a:avLst/>
              <a:gdLst/>
              <a:ahLst/>
              <a:cxnLst/>
              <a:rect l="l" t="t" r="r" b="b"/>
              <a:pathLst>
                <a:path w="1180" h="1083" extrusionOk="0">
                  <a:moveTo>
                    <a:pt x="1180" y="1"/>
                  </a:moveTo>
                  <a:lnTo>
                    <a:pt x="0" y="197"/>
                  </a:lnTo>
                  <a:lnTo>
                    <a:pt x="246" y="1082"/>
                  </a:lnTo>
                  <a:lnTo>
                    <a:pt x="11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5000150" y="4482400"/>
              <a:ext cx="157125" cy="249850"/>
            </a:xfrm>
            <a:custGeom>
              <a:avLst/>
              <a:gdLst/>
              <a:ahLst/>
              <a:cxnLst/>
              <a:rect l="l" t="t" r="r" b="b"/>
              <a:pathLst>
                <a:path w="6285" h="9994" extrusionOk="0">
                  <a:moveTo>
                    <a:pt x="0" y="0"/>
                  </a:moveTo>
                  <a:lnTo>
                    <a:pt x="961" y="9908"/>
                  </a:lnTo>
                  <a:lnTo>
                    <a:pt x="4886" y="9994"/>
                  </a:lnTo>
                  <a:lnTo>
                    <a:pt x="6285" y="139"/>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999575" y="4436925"/>
              <a:ext cx="158300" cy="94425"/>
            </a:xfrm>
            <a:custGeom>
              <a:avLst/>
              <a:gdLst/>
              <a:ahLst/>
              <a:cxnLst/>
              <a:rect l="l" t="t" r="r" b="b"/>
              <a:pathLst>
                <a:path w="6332" h="3777" extrusionOk="0">
                  <a:moveTo>
                    <a:pt x="3089" y="1"/>
                  </a:moveTo>
                  <a:cubicBezTo>
                    <a:pt x="1407" y="1"/>
                    <a:pt x="46" y="801"/>
                    <a:pt x="23" y="1819"/>
                  </a:cubicBezTo>
                  <a:cubicBezTo>
                    <a:pt x="0" y="2860"/>
                    <a:pt x="1388" y="3737"/>
                    <a:pt x="3123" y="3775"/>
                  </a:cubicBezTo>
                  <a:cubicBezTo>
                    <a:pt x="3163" y="3776"/>
                    <a:pt x="3202" y="3777"/>
                    <a:pt x="3241" y="3777"/>
                  </a:cubicBezTo>
                  <a:cubicBezTo>
                    <a:pt x="4923" y="3777"/>
                    <a:pt x="6285" y="2976"/>
                    <a:pt x="6308" y="1958"/>
                  </a:cubicBezTo>
                  <a:cubicBezTo>
                    <a:pt x="6331" y="916"/>
                    <a:pt x="4943" y="40"/>
                    <a:pt x="3207" y="2"/>
                  </a:cubicBezTo>
                  <a:cubicBezTo>
                    <a:pt x="3167" y="1"/>
                    <a:pt x="3128" y="1"/>
                    <a:pt x="30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005975" y="4473800"/>
              <a:ext cx="144650" cy="57550"/>
            </a:xfrm>
            <a:custGeom>
              <a:avLst/>
              <a:gdLst/>
              <a:ahLst/>
              <a:cxnLst/>
              <a:rect l="l" t="t" r="r" b="b"/>
              <a:pathLst>
                <a:path w="5786" h="2302" extrusionOk="0">
                  <a:moveTo>
                    <a:pt x="2799" y="0"/>
                  </a:moveTo>
                  <a:cubicBezTo>
                    <a:pt x="1550" y="0"/>
                    <a:pt x="479" y="443"/>
                    <a:pt x="1" y="1087"/>
                  </a:cubicBezTo>
                  <a:cubicBezTo>
                    <a:pt x="463" y="1772"/>
                    <a:pt x="1568" y="2271"/>
                    <a:pt x="2867" y="2300"/>
                  </a:cubicBezTo>
                  <a:cubicBezTo>
                    <a:pt x="2905" y="2301"/>
                    <a:pt x="2944" y="2301"/>
                    <a:pt x="2982" y="2301"/>
                  </a:cubicBezTo>
                  <a:cubicBezTo>
                    <a:pt x="4233" y="2301"/>
                    <a:pt x="5307" y="1860"/>
                    <a:pt x="5786" y="1215"/>
                  </a:cubicBezTo>
                  <a:cubicBezTo>
                    <a:pt x="5323" y="528"/>
                    <a:pt x="4218" y="31"/>
                    <a:pt x="2918" y="1"/>
                  </a:cubicBezTo>
                  <a:cubicBezTo>
                    <a:pt x="2878" y="1"/>
                    <a:pt x="2839" y="0"/>
                    <a:pt x="2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544100" y="4335725"/>
              <a:ext cx="1066350" cy="1140600"/>
            </a:xfrm>
            <a:custGeom>
              <a:avLst/>
              <a:gdLst/>
              <a:ahLst/>
              <a:cxnLst/>
              <a:rect l="l" t="t" r="r" b="b"/>
              <a:pathLst>
                <a:path w="42654" h="45624" extrusionOk="0">
                  <a:moveTo>
                    <a:pt x="19257" y="0"/>
                  </a:moveTo>
                  <a:cubicBezTo>
                    <a:pt x="17443" y="0"/>
                    <a:pt x="15306" y="913"/>
                    <a:pt x="12736" y="3160"/>
                  </a:cubicBezTo>
                  <a:cubicBezTo>
                    <a:pt x="0" y="14298"/>
                    <a:pt x="24211" y="36858"/>
                    <a:pt x="30976" y="45624"/>
                  </a:cubicBezTo>
                  <a:lnTo>
                    <a:pt x="42654" y="16733"/>
                  </a:lnTo>
                  <a:cubicBezTo>
                    <a:pt x="42654" y="16733"/>
                    <a:pt x="28535" y="8996"/>
                    <a:pt x="25096" y="3925"/>
                  </a:cubicBezTo>
                  <a:cubicBezTo>
                    <a:pt x="23554" y="1651"/>
                    <a:pt x="21697" y="0"/>
                    <a:pt x="192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4953250" y="4421575"/>
              <a:ext cx="1124500" cy="662825"/>
            </a:xfrm>
            <a:custGeom>
              <a:avLst/>
              <a:gdLst/>
              <a:ahLst/>
              <a:cxnLst/>
              <a:rect l="l" t="t" r="r" b="b"/>
              <a:pathLst>
                <a:path w="44980" h="26513" extrusionOk="0">
                  <a:moveTo>
                    <a:pt x="37898" y="0"/>
                  </a:moveTo>
                  <a:cubicBezTo>
                    <a:pt x="37028" y="0"/>
                    <a:pt x="36164" y="229"/>
                    <a:pt x="35368" y="709"/>
                  </a:cubicBezTo>
                  <a:lnTo>
                    <a:pt x="22600" y="15578"/>
                  </a:lnTo>
                  <a:cubicBezTo>
                    <a:pt x="22600" y="15578"/>
                    <a:pt x="9893" y="8490"/>
                    <a:pt x="9788" y="8315"/>
                  </a:cubicBezTo>
                  <a:cubicBezTo>
                    <a:pt x="10308" y="6387"/>
                    <a:pt x="8666" y="6296"/>
                    <a:pt x="8656" y="5189"/>
                  </a:cubicBezTo>
                  <a:cubicBezTo>
                    <a:pt x="8655" y="4937"/>
                    <a:pt x="8668" y="4684"/>
                    <a:pt x="8738" y="4453"/>
                  </a:cubicBezTo>
                  <a:cubicBezTo>
                    <a:pt x="8797" y="4259"/>
                    <a:pt x="8871" y="3969"/>
                    <a:pt x="8678" y="3969"/>
                  </a:cubicBezTo>
                  <a:cubicBezTo>
                    <a:pt x="8650" y="3969"/>
                    <a:pt x="8617" y="3975"/>
                    <a:pt x="8577" y="3988"/>
                  </a:cubicBezTo>
                  <a:cubicBezTo>
                    <a:pt x="8019" y="4171"/>
                    <a:pt x="7947" y="4598"/>
                    <a:pt x="7894" y="4756"/>
                  </a:cubicBezTo>
                  <a:cubicBezTo>
                    <a:pt x="7694" y="5340"/>
                    <a:pt x="7748" y="6224"/>
                    <a:pt x="7467" y="6737"/>
                  </a:cubicBezTo>
                  <a:cubicBezTo>
                    <a:pt x="7268" y="7100"/>
                    <a:pt x="6816" y="7236"/>
                    <a:pt x="6264" y="7236"/>
                  </a:cubicBezTo>
                  <a:cubicBezTo>
                    <a:pt x="5058" y="7236"/>
                    <a:pt x="3377" y="6589"/>
                    <a:pt x="2829" y="6253"/>
                  </a:cubicBezTo>
                  <a:cubicBezTo>
                    <a:pt x="2374" y="5974"/>
                    <a:pt x="1772" y="5723"/>
                    <a:pt x="1310" y="5723"/>
                  </a:cubicBezTo>
                  <a:cubicBezTo>
                    <a:pt x="1230" y="5723"/>
                    <a:pt x="1154" y="5731"/>
                    <a:pt x="1084" y="5747"/>
                  </a:cubicBezTo>
                  <a:cubicBezTo>
                    <a:pt x="1" y="6000"/>
                    <a:pt x="865" y="6282"/>
                    <a:pt x="1348" y="6461"/>
                  </a:cubicBezTo>
                  <a:cubicBezTo>
                    <a:pt x="1655" y="6574"/>
                    <a:pt x="1950" y="6714"/>
                    <a:pt x="2230" y="6880"/>
                  </a:cubicBezTo>
                  <a:cubicBezTo>
                    <a:pt x="2058" y="6824"/>
                    <a:pt x="1883" y="6781"/>
                    <a:pt x="1697" y="6771"/>
                  </a:cubicBezTo>
                  <a:cubicBezTo>
                    <a:pt x="1662" y="6768"/>
                    <a:pt x="1629" y="6765"/>
                    <a:pt x="1603" y="6765"/>
                  </a:cubicBezTo>
                  <a:cubicBezTo>
                    <a:pt x="1552" y="6765"/>
                    <a:pt x="1524" y="6780"/>
                    <a:pt x="1547" y="6854"/>
                  </a:cubicBezTo>
                  <a:cubicBezTo>
                    <a:pt x="1585" y="6977"/>
                    <a:pt x="1713" y="7102"/>
                    <a:pt x="1790" y="7201"/>
                  </a:cubicBezTo>
                  <a:cubicBezTo>
                    <a:pt x="1971" y="7432"/>
                    <a:pt x="2149" y="7675"/>
                    <a:pt x="2228" y="7964"/>
                  </a:cubicBezTo>
                  <a:cubicBezTo>
                    <a:pt x="2315" y="8282"/>
                    <a:pt x="2473" y="8657"/>
                    <a:pt x="2741" y="8841"/>
                  </a:cubicBezTo>
                  <a:cubicBezTo>
                    <a:pt x="2578" y="8810"/>
                    <a:pt x="2400" y="8792"/>
                    <a:pt x="2225" y="8792"/>
                  </a:cubicBezTo>
                  <a:cubicBezTo>
                    <a:pt x="2101" y="8792"/>
                    <a:pt x="1978" y="8801"/>
                    <a:pt x="1861" y="8820"/>
                  </a:cubicBezTo>
                  <a:cubicBezTo>
                    <a:pt x="1671" y="8850"/>
                    <a:pt x="1331" y="8938"/>
                    <a:pt x="1298" y="9159"/>
                  </a:cubicBezTo>
                  <a:cubicBezTo>
                    <a:pt x="1381" y="9180"/>
                    <a:pt x="1459" y="9183"/>
                    <a:pt x="1542" y="9199"/>
                  </a:cubicBezTo>
                  <a:cubicBezTo>
                    <a:pt x="1950" y="9278"/>
                    <a:pt x="2356" y="9345"/>
                    <a:pt x="2758" y="9451"/>
                  </a:cubicBezTo>
                  <a:cubicBezTo>
                    <a:pt x="3248" y="9580"/>
                    <a:pt x="5982" y="10494"/>
                    <a:pt x="6286" y="10566"/>
                  </a:cubicBezTo>
                  <a:cubicBezTo>
                    <a:pt x="6582" y="10637"/>
                    <a:pt x="6928" y="10739"/>
                    <a:pt x="7251" y="10739"/>
                  </a:cubicBezTo>
                  <a:cubicBezTo>
                    <a:pt x="7339" y="10739"/>
                    <a:pt x="7424" y="10732"/>
                    <a:pt x="7507" y="10714"/>
                  </a:cubicBezTo>
                  <a:cubicBezTo>
                    <a:pt x="7606" y="10691"/>
                    <a:pt x="7701" y="10654"/>
                    <a:pt x="7789" y="10604"/>
                  </a:cubicBezTo>
                  <a:cubicBezTo>
                    <a:pt x="7879" y="10724"/>
                    <a:pt x="12897" y="15389"/>
                    <a:pt x="14635" y="18099"/>
                  </a:cubicBezTo>
                  <a:cubicBezTo>
                    <a:pt x="16852" y="21558"/>
                    <a:pt x="18810" y="25153"/>
                    <a:pt x="22708" y="26432"/>
                  </a:cubicBezTo>
                  <a:cubicBezTo>
                    <a:pt x="22873" y="26486"/>
                    <a:pt x="23044" y="26512"/>
                    <a:pt x="23215" y="26512"/>
                  </a:cubicBezTo>
                  <a:cubicBezTo>
                    <a:pt x="23532" y="26512"/>
                    <a:pt x="23847" y="26421"/>
                    <a:pt x="24124" y="26252"/>
                  </a:cubicBezTo>
                  <a:cubicBezTo>
                    <a:pt x="25645" y="25317"/>
                    <a:pt x="29549" y="23001"/>
                    <a:pt x="32116" y="22201"/>
                  </a:cubicBezTo>
                  <a:cubicBezTo>
                    <a:pt x="35361" y="21191"/>
                    <a:pt x="43918" y="16839"/>
                    <a:pt x="44508" y="9537"/>
                  </a:cubicBezTo>
                  <a:cubicBezTo>
                    <a:pt x="44980" y="3689"/>
                    <a:pt x="41395" y="0"/>
                    <a:pt x="37898" y="0"/>
                  </a:cubicBezTo>
                  <a:close/>
                </a:path>
              </a:pathLst>
            </a:custGeom>
            <a:solidFill>
              <a:srgbClr val="F4B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29"/>
          <p:cNvGrpSpPr/>
          <p:nvPr/>
        </p:nvGrpSpPr>
        <p:grpSpPr>
          <a:xfrm>
            <a:off x="6723355" y="3278107"/>
            <a:ext cx="2400668" cy="1981840"/>
            <a:chOff x="2919475" y="3958075"/>
            <a:chExt cx="1744925" cy="1440500"/>
          </a:xfrm>
        </p:grpSpPr>
        <p:sp>
          <p:nvSpPr>
            <p:cNvPr id="225" name="Google Shape;225;p29"/>
            <p:cNvSpPr/>
            <p:nvPr/>
          </p:nvSpPr>
          <p:spPr>
            <a:xfrm>
              <a:off x="2919475" y="4282200"/>
              <a:ext cx="1580150" cy="1116375"/>
            </a:xfrm>
            <a:custGeom>
              <a:avLst/>
              <a:gdLst/>
              <a:ahLst/>
              <a:cxnLst/>
              <a:rect l="l" t="t" r="r" b="b"/>
              <a:pathLst>
                <a:path w="63206" h="44655" extrusionOk="0">
                  <a:moveTo>
                    <a:pt x="24738" y="0"/>
                  </a:moveTo>
                  <a:cubicBezTo>
                    <a:pt x="22603" y="0"/>
                    <a:pt x="20318" y="269"/>
                    <a:pt x="18482" y="1133"/>
                  </a:cubicBezTo>
                  <a:cubicBezTo>
                    <a:pt x="13607" y="3426"/>
                    <a:pt x="2" y="10836"/>
                    <a:pt x="0" y="21494"/>
                  </a:cubicBezTo>
                  <a:cubicBezTo>
                    <a:pt x="0" y="27914"/>
                    <a:pt x="5133" y="29015"/>
                    <a:pt x="8654" y="29015"/>
                  </a:cubicBezTo>
                  <a:cubicBezTo>
                    <a:pt x="10492" y="29015"/>
                    <a:pt x="11891" y="28715"/>
                    <a:pt x="11891" y="28715"/>
                  </a:cubicBezTo>
                  <a:lnTo>
                    <a:pt x="12352" y="43705"/>
                  </a:lnTo>
                  <a:lnTo>
                    <a:pt x="47269" y="44655"/>
                  </a:lnTo>
                  <a:lnTo>
                    <a:pt x="46294" y="31835"/>
                  </a:lnTo>
                  <a:lnTo>
                    <a:pt x="46294" y="31835"/>
                  </a:lnTo>
                  <a:lnTo>
                    <a:pt x="48928" y="36139"/>
                  </a:lnTo>
                  <a:cubicBezTo>
                    <a:pt x="50148" y="37365"/>
                    <a:pt x="51604" y="37904"/>
                    <a:pt x="53079" y="37904"/>
                  </a:cubicBezTo>
                  <a:cubicBezTo>
                    <a:pt x="58030" y="37904"/>
                    <a:pt x="63205" y="31832"/>
                    <a:pt x="60465" y="25225"/>
                  </a:cubicBezTo>
                  <a:cubicBezTo>
                    <a:pt x="58766" y="21134"/>
                    <a:pt x="49389" y="15647"/>
                    <a:pt x="48102" y="12502"/>
                  </a:cubicBezTo>
                  <a:cubicBezTo>
                    <a:pt x="46693" y="9057"/>
                    <a:pt x="42907" y="2668"/>
                    <a:pt x="31399" y="738"/>
                  </a:cubicBezTo>
                  <a:cubicBezTo>
                    <a:pt x="31399" y="738"/>
                    <a:pt x="28273" y="0"/>
                    <a:pt x="247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3494575" y="4282200"/>
              <a:ext cx="440200" cy="176450"/>
            </a:xfrm>
            <a:custGeom>
              <a:avLst/>
              <a:gdLst/>
              <a:ahLst/>
              <a:cxnLst/>
              <a:rect l="l" t="t" r="r" b="b"/>
              <a:pathLst>
                <a:path w="17608" h="7058" extrusionOk="0">
                  <a:moveTo>
                    <a:pt x="1737" y="1"/>
                  </a:moveTo>
                  <a:cubicBezTo>
                    <a:pt x="1165" y="1"/>
                    <a:pt x="582" y="20"/>
                    <a:pt x="1" y="65"/>
                  </a:cubicBezTo>
                  <a:cubicBezTo>
                    <a:pt x="559" y="1386"/>
                    <a:pt x="2783" y="5602"/>
                    <a:pt x="8846" y="6838"/>
                  </a:cubicBezTo>
                  <a:cubicBezTo>
                    <a:pt x="9591" y="6989"/>
                    <a:pt x="10289" y="7058"/>
                    <a:pt x="10943" y="7058"/>
                  </a:cubicBezTo>
                  <a:cubicBezTo>
                    <a:pt x="14218" y="7058"/>
                    <a:pt x="16370" y="5351"/>
                    <a:pt x="17607" y="3905"/>
                  </a:cubicBezTo>
                  <a:cubicBezTo>
                    <a:pt x="15304" y="2536"/>
                    <a:pt x="12296" y="1392"/>
                    <a:pt x="8395" y="738"/>
                  </a:cubicBezTo>
                  <a:cubicBezTo>
                    <a:pt x="8395" y="738"/>
                    <a:pt x="5271" y="1"/>
                    <a:pt x="17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3342425" y="4638250"/>
              <a:ext cx="654025" cy="455125"/>
            </a:xfrm>
            <a:custGeom>
              <a:avLst/>
              <a:gdLst/>
              <a:ahLst/>
              <a:cxnLst/>
              <a:rect l="l" t="t" r="r" b="b"/>
              <a:pathLst>
                <a:path w="26161" h="18205" extrusionOk="0">
                  <a:moveTo>
                    <a:pt x="8930" y="0"/>
                  </a:moveTo>
                  <a:cubicBezTo>
                    <a:pt x="8611" y="0"/>
                    <a:pt x="8289" y="19"/>
                    <a:pt x="7964" y="59"/>
                  </a:cubicBezTo>
                  <a:cubicBezTo>
                    <a:pt x="3296" y="624"/>
                    <a:pt x="0" y="5132"/>
                    <a:pt x="605" y="10126"/>
                  </a:cubicBezTo>
                  <a:cubicBezTo>
                    <a:pt x="1168" y="14773"/>
                    <a:pt x="4909" y="18205"/>
                    <a:pt x="9186" y="18205"/>
                  </a:cubicBezTo>
                  <a:cubicBezTo>
                    <a:pt x="9507" y="18205"/>
                    <a:pt x="9830" y="18185"/>
                    <a:pt x="10155" y="18146"/>
                  </a:cubicBezTo>
                  <a:cubicBezTo>
                    <a:pt x="11842" y="17942"/>
                    <a:pt x="13347" y="17223"/>
                    <a:pt x="14555" y="16153"/>
                  </a:cubicBezTo>
                  <a:cubicBezTo>
                    <a:pt x="15097" y="15673"/>
                    <a:pt x="15798" y="15417"/>
                    <a:pt x="16510" y="15417"/>
                  </a:cubicBezTo>
                  <a:cubicBezTo>
                    <a:pt x="16724" y="15417"/>
                    <a:pt x="16938" y="15440"/>
                    <a:pt x="17150" y="15487"/>
                  </a:cubicBezTo>
                  <a:cubicBezTo>
                    <a:pt x="17632" y="15594"/>
                    <a:pt x="18124" y="15648"/>
                    <a:pt x="18616" y="15648"/>
                  </a:cubicBezTo>
                  <a:cubicBezTo>
                    <a:pt x="18888" y="15648"/>
                    <a:pt x="19161" y="15632"/>
                    <a:pt x="19432" y="15599"/>
                  </a:cubicBezTo>
                  <a:cubicBezTo>
                    <a:pt x="23376" y="15121"/>
                    <a:pt x="26160" y="11313"/>
                    <a:pt x="25649" y="7094"/>
                  </a:cubicBezTo>
                  <a:cubicBezTo>
                    <a:pt x="25173" y="3168"/>
                    <a:pt x="22015" y="269"/>
                    <a:pt x="18400" y="269"/>
                  </a:cubicBezTo>
                  <a:cubicBezTo>
                    <a:pt x="18130" y="269"/>
                    <a:pt x="17856" y="285"/>
                    <a:pt x="17582" y="319"/>
                  </a:cubicBezTo>
                  <a:cubicBezTo>
                    <a:pt x="16819" y="411"/>
                    <a:pt x="16080" y="631"/>
                    <a:pt x="15392" y="971"/>
                  </a:cubicBezTo>
                  <a:cubicBezTo>
                    <a:pt x="14980" y="1176"/>
                    <a:pt x="14528" y="1279"/>
                    <a:pt x="14077" y="1279"/>
                  </a:cubicBezTo>
                  <a:cubicBezTo>
                    <a:pt x="13607" y="1279"/>
                    <a:pt x="13138" y="1168"/>
                    <a:pt x="12714" y="945"/>
                  </a:cubicBezTo>
                  <a:cubicBezTo>
                    <a:pt x="11560" y="338"/>
                    <a:pt x="10272" y="0"/>
                    <a:pt x="89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3619375" y="4773750"/>
              <a:ext cx="168275" cy="151275"/>
            </a:xfrm>
            <a:custGeom>
              <a:avLst/>
              <a:gdLst/>
              <a:ahLst/>
              <a:cxnLst/>
              <a:rect l="l" t="t" r="r" b="b"/>
              <a:pathLst>
                <a:path w="6731" h="6051" extrusionOk="0">
                  <a:moveTo>
                    <a:pt x="3364" y="0"/>
                  </a:moveTo>
                  <a:cubicBezTo>
                    <a:pt x="2046" y="0"/>
                    <a:pt x="834" y="869"/>
                    <a:pt x="457" y="2200"/>
                  </a:cubicBezTo>
                  <a:cubicBezTo>
                    <a:pt x="0" y="3806"/>
                    <a:pt x="933" y="5478"/>
                    <a:pt x="2540" y="5934"/>
                  </a:cubicBezTo>
                  <a:cubicBezTo>
                    <a:pt x="2816" y="6013"/>
                    <a:pt x="3094" y="6050"/>
                    <a:pt x="3367" y="6050"/>
                  </a:cubicBezTo>
                  <a:cubicBezTo>
                    <a:pt x="4685" y="6050"/>
                    <a:pt x="5898" y="5182"/>
                    <a:pt x="6275" y="3851"/>
                  </a:cubicBezTo>
                  <a:cubicBezTo>
                    <a:pt x="6731" y="2244"/>
                    <a:pt x="5798" y="572"/>
                    <a:pt x="4192" y="116"/>
                  </a:cubicBezTo>
                  <a:cubicBezTo>
                    <a:pt x="3916" y="38"/>
                    <a:pt x="3637" y="0"/>
                    <a:pt x="3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3495425" y="4785125"/>
              <a:ext cx="62325" cy="171975"/>
            </a:xfrm>
            <a:custGeom>
              <a:avLst/>
              <a:gdLst/>
              <a:ahLst/>
              <a:cxnLst/>
              <a:rect l="l" t="t" r="r" b="b"/>
              <a:pathLst>
                <a:path w="2493" h="6879" extrusionOk="0">
                  <a:moveTo>
                    <a:pt x="1685" y="1"/>
                  </a:moveTo>
                  <a:lnTo>
                    <a:pt x="0" y="205"/>
                  </a:lnTo>
                  <a:lnTo>
                    <a:pt x="808" y="6878"/>
                  </a:lnTo>
                  <a:lnTo>
                    <a:pt x="2493" y="6674"/>
                  </a:lnTo>
                  <a:lnTo>
                    <a:pt x="16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3860700" y="4717075"/>
              <a:ext cx="571400" cy="157600"/>
            </a:xfrm>
            <a:custGeom>
              <a:avLst/>
              <a:gdLst/>
              <a:ahLst/>
              <a:cxnLst/>
              <a:rect l="l" t="t" r="r" b="b"/>
              <a:pathLst>
                <a:path w="22856" h="6304" extrusionOk="0">
                  <a:moveTo>
                    <a:pt x="22422" y="1"/>
                  </a:moveTo>
                  <a:lnTo>
                    <a:pt x="0" y="2716"/>
                  </a:lnTo>
                  <a:cubicBezTo>
                    <a:pt x="928" y="3682"/>
                    <a:pt x="1105" y="5144"/>
                    <a:pt x="435" y="6304"/>
                  </a:cubicBezTo>
                  <a:lnTo>
                    <a:pt x="22855" y="3589"/>
                  </a:lnTo>
                  <a:lnTo>
                    <a:pt x="224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4409125" y="4660900"/>
              <a:ext cx="255275" cy="175300"/>
            </a:xfrm>
            <a:custGeom>
              <a:avLst/>
              <a:gdLst/>
              <a:ahLst/>
              <a:cxnLst/>
              <a:rect l="l" t="t" r="r" b="b"/>
              <a:pathLst>
                <a:path w="10211" h="7012" extrusionOk="0">
                  <a:moveTo>
                    <a:pt x="9500" y="0"/>
                  </a:moveTo>
                  <a:lnTo>
                    <a:pt x="1814" y="710"/>
                  </a:lnTo>
                  <a:lnTo>
                    <a:pt x="1" y="2307"/>
                  </a:lnTo>
                  <a:lnTo>
                    <a:pt x="436" y="5895"/>
                  </a:lnTo>
                  <a:lnTo>
                    <a:pt x="2577" y="7012"/>
                  </a:lnTo>
                  <a:lnTo>
                    <a:pt x="10210" y="5867"/>
                  </a:lnTo>
                  <a:lnTo>
                    <a:pt x="95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4458025" y="4622425"/>
              <a:ext cx="35000" cy="63125"/>
            </a:xfrm>
            <a:custGeom>
              <a:avLst/>
              <a:gdLst/>
              <a:ahLst/>
              <a:cxnLst/>
              <a:rect l="l" t="t" r="r" b="b"/>
              <a:pathLst>
                <a:path w="1400" h="2525" extrusionOk="0">
                  <a:moveTo>
                    <a:pt x="763" y="1"/>
                  </a:moveTo>
                  <a:cubicBezTo>
                    <a:pt x="627" y="1"/>
                    <a:pt x="488" y="47"/>
                    <a:pt x="369" y="148"/>
                  </a:cubicBezTo>
                  <a:cubicBezTo>
                    <a:pt x="1" y="464"/>
                    <a:pt x="134" y="1065"/>
                    <a:pt x="601" y="1196"/>
                  </a:cubicBezTo>
                  <a:lnTo>
                    <a:pt x="762" y="2524"/>
                  </a:lnTo>
                  <a:lnTo>
                    <a:pt x="1226" y="2467"/>
                  </a:lnTo>
                  <a:lnTo>
                    <a:pt x="1065" y="1139"/>
                  </a:lnTo>
                  <a:cubicBezTo>
                    <a:pt x="1280" y="1019"/>
                    <a:pt x="1400" y="781"/>
                    <a:pt x="1369" y="537"/>
                  </a:cubicBezTo>
                  <a:cubicBezTo>
                    <a:pt x="1330" y="209"/>
                    <a:pt x="1053" y="1"/>
                    <a:pt x="7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4520900" y="4614825"/>
              <a:ext cx="35000" cy="63100"/>
            </a:xfrm>
            <a:custGeom>
              <a:avLst/>
              <a:gdLst/>
              <a:ahLst/>
              <a:cxnLst/>
              <a:rect l="l" t="t" r="r" b="b"/>
              <a:pathLst>
                <a:path w="1400" h="2524" extrusionOk="0">
                  <a:moveTo>
                    <a:pt x="763" y="0"/>
                  </a:moveTo>
                  <a:cubicBezTo>
                    <a:pt x="627" y="0"/>
                    <a:pt x="488" y="47"/>
                    <a:pt x="370" y="148"/>
                  </a:cubicBezTo>
                  <a:cubicBezTo>
                    <a:pt x="0" y="464"/>
                    <a:pt x="133" y="1064"/>
                    <a:pt x="601" y="1195"/>
                  </a:cubicBezTo>
                  <a:lnTo>
                    <a:pt x="762" y="2524"/>
                  </a:lnTo>
                  <a:lnTo>
                    <a:pt x="1225" y="2467"/>
                  </a:lnTo>
                  <a:lnTo>
                    <a:pt x="1065" y="1139"/>
                  </a:lnTo>
                  <a:cubicBezTo>
                    <a:pt x="1279" y="1018"/>
                    <a:pt x="1399" y="780"/>
                    <a:pt x="1370" y="536"/>
                  </a:cubicBezTo>
                  <a:cubicBezTo>
                    <a:pt x="1330" y="208"/>
                    <a:pt x="1052" y="0"/>
                    <a:pt x="7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582500" y="4607350"/>
              <a:ext cx="35000" cy="63100"/>
            </a:xfrm>
            <a:custGeom>
              <a:avLst/>
              <a:gdLst/>
              <a:ahLst/>
              <a:cxnLst/>
              <a:rect l="l" t="t" r="r" b="b"/>
              <a:pathLst>
                <a:path w="1400" h="2524" extrusionOk="0">
                  <a:moveTo>
                    <a:pt x="763" y="1"/>
                  </a:moveTo>
                  <a:cubicBezTo>
                    <a:pt x="627" y="1"/>
                    <a:pt x="488" y="47"/>
                    <a:pt x="370" y="148"/>
                  </a:cubicBezTo>
                  <a:cubicBezTo>
                    <a:pt x="1" y="465"/>
                    <a:pt x="134" y="1065"/>
                    <a:pt x="602" y="1196"/>
                  </a:cubicBezTo>
                  <a:lnTo>
                    <a:pt x="762" y="2523"/>
                  </a:lnTo>
                  <a:lnTo>
                    <a:pt x="1226" y="2467"/>
                  </a:lnTo>
                  <a:lnTo>
                    <a:pt x="1066" y="1140"/>
                  </a:lnTo>
                  <a:cubicBezTo>
                    <a:pt x="1279" y="1018"/>
                    <a:pt x="1399" y="781"/>
                    <a:pt x="1370" y="537"/>
                  </a:cubicBezTo>
                  <a:cubicBezTo>
                    <a:pt x="1331" y="209"/>
                    <a:pt x="1053" y="1"/>
                    <a:pt x="7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486925" y="4819575"/>
              <a:ext cx="34325" cy="63125"/>
            </a:xfrm>
            <a:custGeom>
              <a:avLst/>
              <a:gdLst/>
              <a:ahLst/>
              <a:cxnLst/>
              <a:rect l="l" t="t" r="r" b="b"/>
              <a:pathLst>
                <a:path w="1373" h="2525" extrusionOk="0">
                  <a:moveTo>
                    <a:pt x="726" y="0"/>
                  </a:moveTo>
                  <a:lnTo>
                    <a:pt x="262" y="56"/>
                  </a:lnTo>
                  <a:lnTo>
                    <a:pt x="423" y="1384"/>
                  </a:lnTo>
                  <a:cubicBezTo>
                    <a:pt x="0" y="1623"/>
                    <a:pt x="14" y="2239"/>
                    <a:pt x="448" y="2458"/>
                  </a:cubicBezTo>
                  <a:cubicBezTo>
                    <a:pt x="538" y="2503"/>
                    <a:pt x="632" y="2524"/>
                    <a:pt x="722" y="2524"/>
                  </a:cubicBezTo>
                  <a:cubicBezTo>
                    <a:pt x="1067" y="2524"/>
                    <a:pt x="1373" y="2223"/>
                    <a:pt x="1327" y="1841"/>
                  </a:cubicBezTo>
                  <a:cubicBezTo>
                    <a:pt x="1298" y="1598"/>
                    <a:pt x="1124" y="1395"/>
                    <a:pt x="887" y="1328"/>
                  </a:cubicBezTo>
                  <a:lnTo>
                    <a:pt x="7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549775" y="4811975"/>
              <a:ext cx="34350" cy="63100"/>
            </a:xfrm>
            <a:custGeom>
              <a:avLst/>
              <a:gdLst/>
              <a:ahLst/>
              <a:cxnLst/>
              <a:rect l="l" t="t" r="r" b="b"/>
              <a:pathLst>
                <a:path w="1374" h="2524" extrusionOk="0">
                  <a:moveTo>
                    <a:pt x="727" y="0"/>
                  </a:moveTo>
                  <a:lnTo>
                    <a:pt x="263" y="56"/>
                  </a:lnTo>
                  <a:lnTo>
                    <a:pt x="424" y="1385"/>
                  </a:lnTo>
                  <a:cubicBezTo>
                    <a:pt x="1" y="1624"/>
                    <a:pt x="15" y="2238"/>
                    <a:pt x="448" y="2458"/>
                  </a:cubicBezTo>
                  <a:cubicBezTo>
                    <a:pt x="538" y="2503"/>
                    <a:pt x="632" y="2524"/>
                    <a:pt x="722" y="2524"/>
                  </a:cubicBezTo>
                  <a:cubicBezTo>
                    <a:pt x="1067" y="2524"/>
                    <a:pt x="1373" y="2223"/>
                    <a:pt x="1327" y="1841"/>
                  </a:cubicBezTo>
                  <a:cubicBezTo>
                    <a:pt x="1297" y="1597"/>
                    <a:pt x="1123" y="1394"/>
                    <a:pt x="888" y="1328"/>
                  </a:cubicBezTo>
                  <a:lnTo>
                    <a:pt x="7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4611375" y="4804500"/>
              <a:ext cx="34375" cy="63100"/>
            </a:xfrm>
            <a:custGeom>
              <a:avLst/>
              <a:gdLst/>
              <a:ahLst/>
              <a:cxnLst/>
              <a:rect l="l" t="t" r="r" b="b"/>
              <a:pathLst>
                <a:path w="1375" h="2524" extrusionOk="0">
                  <a:moveTo>
                    <a:pt x="728" y="1"/>
                  </a:moveTo>
                  <a:lnTo>
                    <a:pt x="264" y="57"/>
                  </a:lnTo>
                  <a:lnTo>
                    <a:pt x="425" y="1385"/>
                  </a:lnTo>
                  <a:cubicBezTo>
                    <a:pt x="1" y="1623"/>
                    <a:pt x="16" y="2238"/>
                    <a:pt x="450" y="2457"/>
                  </a:cubicBezTo>
                  <a:cubicBezTo>
                    <a:pt x="540" y="2503"/>
                    <a:pt x="634" y="2524"/>
                    <a:pt x="725" y="2524"/>
                  </a:cubicBezTo>
                  <a:cubicBezTo>
                    <a:pt x="1069" y="2524"/>
                    <a:pt x="1375" y="2223"/>
                    <a:pt x="1329" y="1841"/>
                  </a:cubicBezTo>
                  <a:cubicBezTo>
                    <a:pt x="1298" y="1597"/>
                    <a:pt x="1125" y="1395"/>
                    <a:pt x="888" y="1329"/>
                  </a:cubicBezTo>
                  <a:lnTo>
                    <a:pt x="72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3521825" y="4724250"/>
              <a:ext cx="888625" cy="114775"/>
            </a:xfrm>
            <a:custGeom>
              <a:avLst/>
              <a:gdLst/>
              <a:ahLst/>
              <a:cxnLst/>
              <a:rect l="l" t="t" r="r" b="b"/>
              <a:pathLst>
                <a:path w="35545" h="4591" extrusionOk="0">
                  <a:moveTo>
                    <a:pt x="35508" y="0"/>
                  </a:moveTo>
                  <a:lnTo>
                    <a:pt x="0" y="4297"/>
                  </a:lnTo>
                  <a:lnTo>
                    <a:pt x="37" y="4591"/>
                  </a:lnTo>
                  <a:lnTo>
                    <a:pt x="35544" y="294"/>
                  </a:lnTo>
                  <a:lnTo>
                    <a:pt x="355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3524475" y="4746225"/>
              <a:ext cx="888625" cy="114750"/>
            </a:xfrm>
            <a:custGeom>
              <a:avLst/>
              <a:gdLst/>
              <a:ahLst/>
              <a:cxnLst/>
              <a:rect l="l" t="t" r="r" b="b"/>
              <a:pathLst>
                <a:path w="35545" h="4590" extrusionOk="0">
                  <a:moveTo>
                    <a:pt x="35508" y="0"/>
                  </a:moveTo>
                  <a:lnTo>
                    <a:pt x="1" y="4297"/>
                  </a:lnTo>
                  <a:lnTo>
                    <a:pt x="37" y="4590"/>
                  </a:lnTo>
                  <a:lnTo>
                    <a:pt x="35544" y="293"/>
                  </a:lnTo>
                  <a:lnTo>
                    <a:pt x="355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3527150" y="4768200"/>
              <a:ext cx="888600" cy="114750"/>
            </a:xfrm>
            <a:custGeom>
              <a:avLst/>
              <a:gdLst/>
              <a:ahLst/>
              <a:cxnLst/>
              <a:rect l="l" t="t" r="r" b="b"/>
              <a:pathLst>
                <a:path w="35544" h="4590" extrusionOk="0">
                  <a:moveTo>
                    <a:pt x="35508" y="0"/>
                  </a:moveTo>
                  <a:lnTo>
                    <a:pt x="1" y="4297"/>
                  </a:lnTo>
                  <a:lnTo>
                    <a:pt x="36" y="4590"/>
                  </a:lnTo>
                  <a:lnTo>
                    <a:pt x="35543" y="293"/>
                  </a:lnTo>
                  <a:lnTo>
                    <a:pt x="355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3529800" y="4790175"/>
              <a:ext cx="888600" cy="114750"/>
            </a:xfrm>
            <a:custGeom>
              <a:avLst/>
              <a:gdLst/>
              <a:ahLst/>
              <a:cxnLst/>
              <a:rect l="l" t="t" r="r" b="b"/>
              <a:pathLst>
                <a:path w="35544" h="4590" extrusionOk="0">
                  <a:moveTo>
                    <a:pt x="35508" y="0"/>
                  </a:moveTo>
                  <a:lnTo>
                    <a:pt x="1" y="4297"/>
                  </a:lnTo>
                  <a:lnTo>
                    <a:pt x="36" y="4590"/>
                  </a:lnTo>
                  <a:lnTo>
                    <a:pt x="35543" y="293"/>
                  </a:lnTo>
                  <a:lnTo>
                    <a:pt x="355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4229500" y="4703950"/>
              <a:ext cx="210950" cy="207050"/>
            </a:xfrm>
            <a:custGeom>
              <a:avLst/>
              <a:gdLst/>
              <a:ahLst/>
              <a:cxnLst/>
              <a:rect l="l" t="t" r="r" b="b"/>
              <a:pathLst>
                <a:path w="8438" h="8282" extrusionOk="0">
                  <a:moveTo>
                    <a:pt x="8019" y="1"/>
                  </a:moveTo>
                  <a:cubicBezTo>
                    <a:pt x="8005" y="1"/>
                    <a:pt x="7991" y="1"/>
                    <a:pt x="7976" y="2"/>
                  </a:cubicBezTo>
                  <a:cubicBezTo>
                    <a:pt x="7566" y="29"/>
                    <a:pt x="6933" y="1042"/>
                    <a:pt x="6729" y="1324"/>
                  </a:cubicBezTo>
                  <a:cubicBezTo>
                    <a:pt x="6302" y="1915"/>
                    <a:pt x="6111" y="2668"/>
                    <a:pt x="5744" y="3249"/>
                  </a:cubicBezTo>
                  <a:cubicBezTo>
                    <a:pt x="5717" y="2641"/>
                    <a:pt x="5909" y="1923"/>
                    <a:pt x="6131" y="1352"/>
                  </a:cubicBezTo>
                  <a:cubicBezTo>
                    <a:pt x="6208" y="1155"/>
                    <a:pt x="6749" y="350"/>
                    <a:pt x="6490" y="172"/>
                  </a:cubicBezTo>
                  <a:cubicBezTo>
                    <a:pt x="6467" y="156"/>
                    <a:pt x="6439" y="149"/>
                    <a:pt x="6409" y="149"/>
                  </a:cubicBezTo>
                  <a:cubicBezTo>
                    <a:pt x="6093" y="149"/>
                    <a:pt x="5446" y="966"/>
                    <a:pt x="5339" y="1110"/>
                  </a:cubicBezTo>
                  <a:cubicBezTo>
                    <a:pt x="4907" y="1689"/>
                    <a:pt x="4893" y="2405"/>
                    <a:pt x="4601" y="3027"/>
                  </a:cubicBezTo>
                  <a:cubicBezTo>
                    <a:pt x="4617" y="2453"/>
                    <a:pt x="4628" y="1887"/>
                    <a:pt x="4723" y="1325"/>
                  </a:cubicBezTo>
                  <a:cubicBezTo>
                    <a:pt x="4779" y="999"/>
                    <a:pt x="5035" y="519"/>
                    <a:pt x="4751" y="256"/>
                  </a:cubicBezTo>
                  <a:cubicBezTo>
                    <a:pt x="4744" y="251"/>
                    <a:pt x="4736" y="248"/>
                    <a:pt x="4728" y="248"/>
                  </a:cubicBezTo>
                  <a:cubicBezTo>
                    <a:pt x="4720" y="248"/>
                    <a:pt x="4713" y="250"/>
                    <a:pt x="4706" y="254"/>
                  </a:cubicBezTo>
                  <a:cubicBezTo>
                    <a:pt x="3718" y="971"/>
                    <a:pt x="3658" y="2208"/>
                    <a:pt x="3557" y="3327"/>
                  </a:cubicBezTo>
                  <a:cubicBezTo>
                    <a:pt x="3278" y="3020"/>
                    <a:pt x="3395" y="2354"/>
                    <a:pt x="3287" y="1950"/>
                  </a:cubicBezTo>
                  <a:cubicBezTo>
                    <a:pt x="3188" y="1588"/>
                    <a:pt x="3103" y="1447"/>
                    <a:pt x="3026" y="1447"/>
                  </a:cubicBezTo>
                  <a:cubicBezTo>
                    <a:pt x="2770" y="1447"/>
                    <a:pt x="2614" y="3021"/>
                    <a:pt x="2410" y="3168"/>
                  </a:cubicBezTo>
                  <a:cubicBezTo>
                    <a:pt x="2159" y="3349"/>
                    <a:pt x="1600" y="3270"/>
                    <a:pt x="1280" y="3431"/>
                  </a:cubicBezTo>
                  <a:cubicBezTo>
                    <a:pt x="910" y="3616"/>
                    <a:pt x="454" y="3875"/>
                    <a:pt x="375" y="4285"/>
                  </a:cubicBezTo>
                  <a:cubicBezTo>
                    <a:pt x="125" y="5040"/>
                    <a:pt x="44" y="6339"/>
                    <a:pt x="16" y="7337"/>
                  </a:cubicBezTo>
                  <a:cubicBezTo>
                    <a:pt x="0" y="7839"/>
                    <a:pt x="473" y="7979"/>
                    <a:pt x="936" y="8173"/>
                  </a:cubicBezTo>
                  <a:cubicBezTo>
                    <a:pt x="1116" y="8248"/>
                    <a:pt x="1302" y="8282"/>
                    <a:pt x="1489" y="8282"/>
                  </a:cubicBezTo>
                  <a:cubicBezTo>
                    <a:pt x="1880" y="8282"/>
                    <a:pt x="2273" y="8133"/>
                    <a:pt x="2620" y="7906"/>
                  </a:cubicBezTo>
                  <a:cubicBezTo>
                    <a:pt x="2904" y="7719"/>
                    <a:pt x="3221" y="7597"/>
                    <a:pt x="3281" y="7261"/>
                  </a:cubicBezTo>
                  <a:cubicBezTo>
                    <a:pt x="3509" y="5981"/>
                    <a:pt x="4944" y="6170"/>
                    <a:pt x="5881" y="5659"/>
                  </a:cubicBezTo>
                  <a:cubicBezTo>
                    <a:pt x="6856" y="5128"/>
                    <a:pt x="6884" y="3896"/>
                    <a:pt x="7102" y="2911"/>
                  </a:cubicBezTo>
                  <a:cubicBezTo>
                    <a:pt x="7286" y="2084"/>
                    <a:pt x="7610" y="1438"/>
                    <a:pt x="8034" y="715"/>
                  </a:cubicBezTo>
                  <a:cubicBezTo>
                    <a:pt x="8181" y="463"/>
                    <a:pt x="8437" y="1"/>
                    <a:pt x="8019" y="1"/>
                  </a:cubicBezTo>
                  <a:close/>
                </a:path>
              </a:pathLst>
            </a:custGeom>
            <a:solidFill>
              <a:srgbClr val="F4B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3369325" y="4810175"/>
              <a:ext cx="291850" cy="189050"/>
            </a:xfrm>
            <a:custGeom>
              <a:avLst/>
              <a:gdLst/>
              <a:ahLst/>
              <a:cxnLst/>
              <a:rect l="l" t="t" r="r" b="b"/>
              <a:pathLst>
                <a:path w="11674" h="7562" extrusionOk="0">
                  <a:moveTo>
                    <a:pt x="8683" y="1"/>
                  </a:moveTo>
                  <a:cubicBezTo>
                    <a:pt x="8455" y="1"/>
                    <a:pt x="8176" y="53"/>
                    <a:pt x="8066" y="65"/>
                  </a:cubicBezTo>
                  <a:cubicBezTo>
                    <a:pt x="7530" y="127"/>
                    <a:pt x="6970" y="301"/>
                    <a:pt x="6482" y="530"/>
                  </a:cubicBezTo>
                  <a:cubicBezTo>
                    <a:pt x="5447" y="1015"/>
                    <a:pt x="4513" y="1494"/>
                    <a:pt x="3330" y="1496"/>
                  </a:cubicBezTo>
                  <a:cubicBezTo>
                    <a:pt x="2697" y="1496"/>
                    <a:pt x="2064" y="1463"/>
                    <a:pt x="1452" y="1283"/>
                  </a:cubicBezTo>
                  <a:cubicBezTo>
                    <a:pt x="1096" y="1180"/>
                    <a:pt x="772" y="966"/>
                    <a:pt x="422" y="878"/>
                  </a:cubicBezTo>
                  <a:lnTo>
                    <a:pt x="0" y="4523"/>
                  </a:lnTo>
                  <a:cubicBezTo>
                    <a:pt x="338" y="4589"/>
                    <a:pt x="3347" y="5011"/>
                    <a:pt x="4037" y="5018"/>
                  </a:cubicBezTo>
                  <a:cubicBezTo>
                    <a:pt x="4732" y="5027"/>
                    <a:pt x="5454" y="5331"/>
                    <a:pt x="6038" y="5731"/>
                  </a:cubicBezTo>
                  <a:cubicBezTo>
                    <a:pt x="6444" y="6010"/>
                    <a:pt x="6650" y="6270"/>
                    <a:pt x="6976" y="6650"/>
                  </a:cubicBezTo>
                  <a:cubicBezTo>
                    <a:pt x="7097" y="6792"/>
                    <a:pt x="7215" y="7022"/>
                    <a:pt x="7318" y="7022"/>
                  </a:cubicBezTo>
                  <a:cubicBezTo>
                    <a:pt x="7365" y="7022"/>
                    <a:pt x="7408" y="6974"/>
                    <a:pt x="7448" y="6846"/>
                  </a:cubicBezTo>
                  <a:cubicBezTo>
                    <a:pt x="7589" y="6396"/>
                    <a:pt x="6989" y="5571"/>
                    <a:pt x="6780" y="5206"/>
                  </a:cubicBezTo>
                  <a:lnTo>
                    <a:pt x="6780" y="5206"/>
                  </a:lnTo>
                  <a:cubicBezTo>
                    <a:pt x="7075" y="5421"/>
                    <a:pt x="7406" y="5607"/>
                    <a:pt x="7659" y="5879"/>
                  </a:cubicBezTo>
                  <a:cubicBezTo>
                    <a:pt x="8334" y="6605"/>
                    <a:pt x="8312" y="6962"/>
                    <a:pt x="8547" y="7370"/>
                  </a:cubicBezTo>
                  <a:cubicBezTo>
                    <a:pt x="8626" y="7506"/>
                    <a:pt x="8693" y="7562"/>
                    <a:pt x="8750" y="7562"/>
                  </a:cubicBezTo>
                  <a:cubicBezTo>
                    <a:pt x="8941" y="7562"/>
                    <a:pt x="9010" y="6930"/>
                    <a:pt x="8988" y="6657"/>
                  </a:cubicBezTo>
                  <a:cubicBezTo>
                    <a:pt x="8940" y="6049"/>
                    <a:pt x="8543" y="5312"/>
                    <a:pt x="8168" y="4835"/>
                  </a:cubicBezTo>
                  <a:lnTo>
                    <a:pt x="8168" y="4835"/>
                  </a:lnTo>
                  <a:cubicBezTo>
                    <a:pt x="8456" y="5135"/>
                    <a:pt x="8719" y="5407"/>
                    <a:pt x="9011" y="5717"/>
                  </a:cubicBezTo>
                  <a:cubicBezTo>
                    <a:pt x="9530" y="6266"/>
                    <a:pt x="9615" y="6613"/>
                    <a:pt x="9804" y="6796"/>
                  </a:cubicBezTo>
                  <a:cubicBezTo>
                    <a:pt x="9872" y="6861"/>
                    <a:pt x="9926" y="6889"/>
                    <a:pt x="9970" y="6889"/>
                  </a:cubicBezTo>
                  <a:cubicBezTo>
                    <a:pt x="10168" y="6889"/>
                    <a:pt x="10135" y="6309"/>
                    <a:pt x="10073" y="6059"/>
                  </a:cubicBezTo>
                  <a:cubicBezTo>
                    <a:pt x="9883" y="5292"/>
                    <a:pt x="9434" y="4824"/>
                    <a:pt x="8997" y="4207"/>
                  </a:cubicBezTo>
                  <a:lnTo>
                    <a:pt x="8997" y="4207"/>
                  </a:lnTo>
                  <a:cubicBezTo>
                    <a:pt x="9502" y="4525"/>
                    <a:pt x="9614" y="4451"/>
                    <a:pt x="10076" y="4834"/>
                  </a:cubicBezTo>
                  <a:cubicBezTo>
                    <a:pt x="10523" y="5207"/>
                    <a:pt x="10778" y="5726"/>
                    <a:pt x="10932" y="5810"/>
                  </a:cubicBezTo>
                  <a:cubicBezTo>
                    <a:pt x="11037" y="5867"/>
                    <a:pt x="11120" y="5893"/>
                    <a:pt x="11184" y="5893"/>
                  </a:cubicBezTo>
                  <a:cubicBezTo>
                    <a:pt x="11673" y="5893"/>
                    <a:pt x="11009" y="4350"/>
                    <a:pt x="10142" y="3674"/>
                  </a:cubicBezTo>
                  <a:cubicBezTo>
                    <a:pt x="9100" y="2861"/>
                    <a:pt x="8297" y="2127"/>
                    <a:pt x="7208" y="1524"/>
                  </a:cubicBezTo>
                  <a:cubicBezTo>
                    <a:pt x="7466" y="1194"/>
                    <a:pt x="7675" y="959"/>
                    <a:pt x="8121" y="914"/>
                  </a:cubicBezTo>
                  <a:cubicBezTo>
                    <a:pt x="8869" y="838"/>
                    <a:pt x="9221" y="323"/>
                    <a:pt x="8987" y="75"/>
                  </a:cubicBezTo>
                  <a:cubicBezTo>
                    <a:pt x="8934" y="19"/>
                    <a:pt x="8818" y="1"/>
                    <a:pt x="8683" y="1"/>
                  </a:cubicBezTo>
                  <a:close/>
                </a:path>
              </a:pathLst>
            </a:custGeom>
            <a:solidFill>
              <a:srgbClr val="F4B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3192950" y="4749700"/>
              <a:ext cx="253625" cy="250375"/>
            </a:xfrm>
            <a:custGeom>
              <a:avLst/>
              <a:gdLst/>
              <a:ahLst/>
              <a:cxnLst/>
              <a:rect l="l" t="t" r="r" b="b"/>
              <a:pathLst>
                <a:path w="10145" h="10015" extrusionOk="0">
                  <a:moveTo>
                    <a:pt x="0" y="0"/>
                  </a:moveTo>
                  <a:lnTo>
                    <a:pt x="952" y="10015"/>
                  </a:lnTo>
                  <a:lnTo>
                    <a:pt x="10106" y="7704"/>
                  </a:lnTo>
                  <a:lnTo>
                    <a:pt x="10144" y="3721"/>
                  </a:lnTo>
                  <a:cubicBezTo>
                    <a:pt x="10144" y="3721"/>
                    <a:pt x="2274" y="146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3685775" y="3958075"/>
              <a:ext cx="216200" cy="201450"/>
            </a:xfrm>
            <a:custGeom>
              <a:avLst/>
              <a:gdLst/>
              <a:ahLst/>
              <a:cxnLst/>
              <a:rect l="l" t="t" r="r" b="b"/>
              <a:pathLst>
                <a:path w="8648" h="8058" extrusionOk="0">
                  <a:moveTo>
                    <a:pt x="2941" y="1"/>
                  </a:moveTo>
                  <a:lnTo>
                    <a:pt x="1" y="3532"/>
                  </a:lnTo>
                  <a:lnTo>
                    <a:pt x="7396" y="8057"/>
                  </a:lnTo>
                  <a:lnTo>
                    <a:pt x="8648" y="3615"/>
                  </a:lnTo>
                  <a:cubicBezTo>
                    <a:pt x="7164" y="813"/>
                    <a:pt x="2941" y="1"/>
                    <a:pt x="29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3685750" y="3996475"/>
              <a:ext cx="206650" cy="163000"/>
            </a:xfrm>
            <a:custGeom>
              <a:avLst/>
              <a:gdLst/>
              <a:ahLst/>
              <a:cxnLst/>
              <a:rect l="l" t="t" r="r" b="b"/>
              <a:pathLst>
                <a:path w="8266" h="6520" extrusionOk="0">
                  <a:moveTo>
                    <a:pt x="1662" y="0"/>
                  </a:moveTo>
                  <a:lnTo>
                    <a:pt x="1" y="1995"/>
                  </a:lnTo>
                  <a:lnTo>
                    <a:pt x="7397" y="6520"/>
                  </a:lnTo>
                  <a:lnTo>
                    <a:pt x="8265" y="3439"/>
                  </a:lnTo>
                  <a:cubicBezTo>
                    <a:pt x="6374" y="984"/>
                    <a:pt x="3008" y="216"/>
                    <a:pt x="16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3607425" y="4009275"/>
              <a:ext cx="315025" cy="178075"/>
            </a:xfrm>
            <a:custGeom>
              <a:avLst/>
              <a:gdLst/>
              <a:ahLst/>
              <a:cxnLst/>
              <a:rect l="l" t="t" r="r" b="b"/>
              <a:pathLst>
                <a:path w="12601" h="7123" extrusionOk="0">
                  <a:moveTo>
                    <a:pt x="2757" y="1"/>
                  </a:moveTo>
                  <a:cubicBezTo>
                    <a:pt x="1681" y="1"/>
                    <a:pt x="890" y="293"/>
                    <a:pt x="611" y="888"/>
                  </a:cubicBezTo>
                  <a:cubicBezTo>
                    <a:pt x="0" y="2188"/>
                    <a:pt x="2053" y="4438"/>
                    <a:pt x="5196" y="5913"/>
                  </a:cubicBezTo>
                  <a:cubicBezTo>
                    <a:pt x="6898" y="6714"/>
                    <a:pt x="8570" y="7122"/>
                    <a:pt x="9843" y="7122"/>
                  </a:cubicBezTo>
                  <a:cubicBezTo>
                    <a:pt x="10920" y="7122"/>
                    <a:pt x="11710" y="6830"/>
                    <a:pt x="11989" y="6234"/>
                  </a:cubicBezTo>
                  <a:cubicBezTo>
                    <a:pt x="12600" y="4935"/>
                    <a:pt x="10548" y="2686"/>
                    <a:pt x="7405" y="1209"/>
                  </a:cubicBezTo>
                  <a:cubicBezTo>
                    <a:pt x="5703" y="409"/>
                    <a:pt x="4030" y="1"/>
                    <a:pt x="27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3682975" y="4057375"/>
              <a:ext cx="180600" cy="219000"/>
            </a:xfrm>
            <a:custGeom>
              <a:avLst/>
              <a:gdLst/>
              <a:ahLst/>
              <a:cxnLst/>
              <a:rect l="l" t="t" r="r" b="b"/>
              <a:pathLst>
                <a:path w="7224" h="8760" extrusionOk="0">
                  <a:moveTo>
                    <a:pt x="1228" y="0"/>
                  </a:moveTo>
                  <a:cubicBezTo>
                    <a:pt x="1113" y="201"/>
                    <a:pt x="977" y="384"/>
                    <a:pt x="873" y="572"/>
                  </a:cubicBezTo>
                  <a:cubicBezTo>
                    <a:pt x="159" y="1857"/>
                    <a:pt x="96" y="4055"/>
                    <a:pt x="56" y="5503"/>
                  </a:cubicBezTo>
                  <a:cubicBezTo>
                    <a:pt x="1" y="7469"/>
                    <a:pt x="1411" y="8759"/>
                    <a:pt x="2867" y="8759"/>
                  </a:cubicBezTo>
                  <a:cubicBezTo>
                    <a:pt x="3416" y="8759"/>
                    <a:pt x="3971" y="8576"/>
                    <a:pt x="4456" y="8177"/>
                  </a:cubicBezTo>
                  <a:cubicBezTo>
                    <a:pt x="5167" y="7592"/>
                    <a:pt x="5541" y="7259"/>
                    <a:pt x="5803" y="6868"/>
                  </a:cubicBezTo>
                  <a:cubicBezTo>
                    <a:pt x="6769" y="5417"/>
                    <a:pt x="7180" y="4394"/>
                    <a:pt x="7224" y="3527"/>
                  </a:cubicBezTo>
                  <a:cubicBezTo>
                    <a:pt x="6410" y="2504"/>
                    <a:pt x="4897" y="1425"/>
                    <a:pt x="3015" y="628"/>
                  </a:cubicBezTo>
                  <a:cubicBezTo>
                    <a:pt x="2434" y="380"/>
                    <a:pt x="1837" y="171"/>
                    <a:pt x="12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3586050" y="4052850"/>
              <a:ext cx="259025" cy="340450"/>
            </a:xfrm>
            <a:custGeom>
              <a:avLst/>
              <a:gdLst/>
              <a:ahLst/>
              <a:cxnLst/>
              <a:rect l="l" t="t" r="r" b="b"/>
              <a:pathLst>
                <a:path w="10361" h="13618" extrusionOk="0">
                  <a:moveTo>
                    <a:pt x="4372" y="1"/>
                  </a:moveTo>
                  <a:cubicBezTo>
                    <a:pt x="3691" y="328"/>
                    <a:pt x="3008" y="741"/>
                    <a:pt x="2613" y="1401"/>
                  </a:cubicBezTo>
                  <a:cubicBezTo>
                    <a:pt x="2360" y="1823"/>
                    <a:pt x="2262" y="2520"/>
                    <a:pt x="1845" y="2831"/>
                  </a:cubicBezTo>
                  <a:cubicBezTo>
                    <a:pt x="1527" y="3069"/>
                    <a:pt x="1177" y="2934"/>
                    <a:pt x="834" y="3088"/>
                  </a:cubicBezTo>
                  <a:cubicBezTo>
                    <a:pt x="1" y="3462"/>
                    <a:pt x="1679" y="4386"/>
                    <a:pt x="1679" y="4386"/>
                  </a:cubicBezTo>
                  <a:cubicBezTo>
                    <a:pt x="1679" y="4386"/>
                    <a:pt x="1455" y="5315"/>
                    <a:pt x="1227" y="5944"/>
                  </a:cubicBezTo>
                  <a:cubicBezTo>
                    <a:pt x="931" y="6762"/>
                    <a:pt x="982" y="7285"/>
                    <a:pt x="1846" y="7918"/>
                  </a:cubicBezTo>
                  <a:cubicBezTo>
                    <a:pt x="2292" y="8245"/>
                    <a:pt x="2894" y="8360"/>
                    <a:pt x="3507" y="8383"/>
                  </a:cubicBezTo>
                  <a:lnTo>
                    <a:pt x="2303" y="11884"/>
                  </a:lnTo>
                  <a:cubicBezTo>
                    <a:pt x="2303" y="11884"/>
                    <a:pt x="2631" y="13500"/>
                    <a:pt x="4773" y="13610"/>
                  </a:cubicBezTo>
                  <a:cubicBezTo>
                    <a:pt x="4872" y="13615"/>
                    <a:pt x="4968" y="13618"/>
                    <a:pt x="5061" y="13618"/>
                  </a:cubicBezTo>
                  <a:cubicBezTo>
                    <a:pt x="7304" y="13618"/>
                    <a:pt x="8009" y="12208"/>
                    <a:pt x="8009" y="12208"/>
                  </a:cubicBezTo>
                  <a:cubicBezTo>
                    <a:pt x="8009" y="12208"/>
                    <a:pt x="8046" y="8419"/>
                    <a:pt x="8502" y="6488"/>
                  </a:cubicBezTo>
                  <a:cubicBezTo>
                    <a:pt x="8768" y="6368"/>
                    <a:pt x="9289" y="6385"/>
                    <a:pt x="9622" y="6041"/>
                  </a:cubicBezTo>
                  <a:cubicBezTo>
                    <a:pt x="10360" y="5280"/>
                    <a:pt x="9899" y="4530"/>
                    <a:pt x="9161" y="4182"/>
                  </a:cubicBezTo>
                  <a:cubicBezTo>
                    <a:pt x="9161" y="4182"/>
                    <a:pt x="8479" y="5073"/>
                    <a:pt x="7854" y="5269"/>
                  </a:cubicBezTo>
                  <a:cubicBezTo>
                    <a:pt x="7854" y="5269"/>
                    <a:pt x="6611" y="4075"/>
                    <a:pt x="6339" y="3557"/>
                  </a:cubicBezTo>
                  <a:cubicBezTo>
                    <a:pt x="5678" y="2308"/>
                    <a:pt x="5558" y="1060"/>
                    <a:pt x="5494" y="296"/>
                  </a:cubicBezTo>
                  <a:cubicBezTo>
                    <a:pt x="5110" y="177"/>
                    <a:pt x="4736" y="79"/>
                    <a:pt x="4372" y="1"/>
                  </a:cubicBezTo>
                  <a:close/>
                </a:path>
              </a:pathLst>
            </a:custGeom>
            <a:solidFill>
              <a:srgbClr val="F4B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3654100" y="4223075"/>
              <a:ext cx="92125" cy="96375"/>
            </a:xfrm>
            <a:custGeom>
              <a:avLst/>
              <a:gdLst/>
              <a:ahLst/>
              <a:cxnLst/>
              <a:rect l="l" t="t" r="r" b="b"/>
              <a:pathLst>
                <a:path w="3685" h="3855" extrusionOk="0">
                  <a:moveTo>
                    <a:pt x="3684" y="1"/>
                  </a:moveTo>
                  <a:lnTo>
                    <a:pt x="3684" y="1"/>
                  </a:lnTo>
                  <a:cubicBezTo>
                    <a:pt x="2235" y="1541"/>
                    <a:pt x="784" y="1574"/>
                    <a:pt x="784" y="1574"/>
                  </a:cubicBezTo>
                  <a:lnTo>
                    <a:pt x="1" y="3854"/>
                  </a:lnTo>
                  <a:cubicBezTo>
                    <a:pt x="2268" y="2758"/>
                    <a:pt x="3684" y="1"/>
                    <a:pt x="3684" y="1"/>
                  </a:cubicBezTo>
                  <a:close/>
                </a:path>
              </a:pathLst>
            </a:custGeom>
            <a:solidFill>
              <a:srgbClr val="DB8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625725" y="4171525"/>
              <a:ext cx="41800" cy="23050"/>
            </a:xfrm>
            <a:custGeom>
              <a:avLst/>
              <a:gdLst/>
              <a:ahLst/>
              <a:cxnLst/>
              <a:rect l="l" t="t" r="r" b="b"/>
              <a:pathLst>
                <a:path w="1672" h="922" extrusionOk="0">
                  <a:moveTo>
                    <a:pt x="0" y="0"/>
                  </a:moveTo>
                  <a:lnTo>
                    <a:pt x="295" y="921"/>
                  </a:lnTo>
                  <a:cubicBezTo>
                    <a:pt x="1426" y="921"/>
                    <a:pt x="1672" y="0"/>
                    <a:pt x="16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639500" y="4081300"/>
              <a:ext cx="148575" cy="79225"/>
            </a:xfrm>
            <a:custGeom>
              <a:avLst/>
              <a:gdLst/>
              <a:ahLst/>
              <a:cxnLst/>
              <a:rect l="l" t="t" r="r" b="b"/>
              <a:pathLst>
                <a:path w="5943" h="3169" extrusionOk="0">
                  <a:moveTo>
                    <a:pt x="1190" y="294"/>
                  </a:moveTo>
                  <a:cubicBezTo>
                    <a:pt x="1243" y="294"/>
                    <a:pt x="1296" y="305"/>
                    <a:pt x="1345" y="326"/>
                  </a:cubicBezTo>
                  <a:cubicBezTo>
                    <a:pt x="1645" y="453"/>
                    <a:pt x="1735" y="949"/>
                    <a:pt x="1539" y="1409"/>
                  </a:cubicBezTo>
                  <a:cubicBezTo>
                    <a:pt x="1376" y="1794"/>
                    <a:pt x="1056" y="2054"/>
                    <a:pt x="779" y="2054"/>
                  </a:cubicBezTo>
                  <a:cubicBezTo>
                    <a:pt x="726" y="2054"/>
                    <a:pt x="674" y="2045"/>
                    <a:pt x="625" y="2024"/>
                  </a:cubicBezTo>
                  <a:cubicBezTo>
                    <a:pt x="487" y="1966"/>
                    <a:pt x="388" y="1826"/>
                    <a:pt x="347" y="1634"/>
                  </a:cubicBezTo>
                  <a:cubicBezTo>
                    <a:pt x="301" y="1421"/>
                    <a:pt x="331" y="1175"/>
                    <a:pt x="431" y="940"/>
                  </a:cubicBezTo>
                  <a:cubicBezTo>
                    <a:pt x="594" y="554"/>
                    <a:pt x="913" y="294"/>
                    <a:pt x="1190" y="294"/>
                  </a:cubicBezTo>
                  <a:close/>
                  <a:moveTo>
                    <a:pt x="1193" y="1"/>
                  </a:moveTo>
                  <a:cubicBezTo>
                    <a:pt x="798" y="1"/>
                    <a:pt x="372" y="323"/>
                    <a:pt x="159" y="825"/>
                  </a:cubicBezTo>
                  <a:cubicBezTo>
                    <a:pt x="37" y="1116"/>
                    <a:pt x="1" y="1425"/>
                    <a:pt x="59" y="1695"/>
                  </a:cubicBezTo>
                  <a:cubicBezTo>
                    <a:pt x="121" y="1984"/>
                    <a:pt x="282" y="2198"/>
                    <a:pt x="511" y="2296"/>
                  </a:cubicBezTo>
                  <a:cubicBezTo>
                    <a:pt x="596" y="2331"/>
                    <a:pt x="687" y="2349"/>
                    <a:pt x="778" y="2349"/>
                  </a:cubicBezTo>
                  <a:cubicBezTo>
                    <a:pt x="1140" y="2349"/>
                    <a:pt x="1523" y="2079"/>
                    <a:pt x="1749" y="1651"/>
                  </a:cubicBezTo>
                  <a:lnTo>
                    <a:pt x="5840" y="3169"/>
                  </a:lnTo>
                  <a:lnTo>
                    <a:pt x="5942" y="2893"/>
                  </a:lnTo>
                  <a:lnTo>
                    <a:pt x="1862" y="1378"/>
                  </a:lnTo>
                  <a:cubicBezTo>
                    <a:pt x="2043" y="806"/>
                    <a:pt x="1880" y="231"/>
                    <a:pt x="1460" y="54"/>
                  </a:cubicBezTo>
                  <a:cubicBezTo>
                    <a:pt x="1375" y="18"/>
                    <a:pt x="1285" y="1"/>
                    <a:pt x="11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29"/>
          <p:cNvGrpSpPr/>
          <p:nvPr/>
        </p:nvGrpSpPr>
        <p:grpSpPr>
          <a:xfrm>
            <a:off x="-265650" y="3220950"/>
            <a:ext cx="709275" cy="815425"/>
            <a:chOff x="2564825" y="2042200"/>
            <a:chExt cx="709275" cy="815425"/>
          </a:xfrm>
        </p:grpSpPr>
        <p:sp>
          <p:nvSpPr>
            <p:cNvPr id="254" name="Google Shape;254;p29"/>
            <p:cNvSpPr/>
            <p:nvPr/>
          </p:nvSpPr>
          <p:spPr>
            <a:xfrm>
              <a:off x="2564825" y="2231525"/>
              <a:ext cx="663150" cy="626100"/>
            </a:xfrm>
            <a:custGeom>
              <a:avLst/>
              <a:gdLst/>
              <a:ahLst/>
              <a:cxnLst/>
              <a:rect l="l" t="t" r="r" b="b"/>
              <a:pathLst>
                <a:path w="26526" h="25044" extrusionOk="0">
                  <a:moveTo>
                    <a:pt x="15540" y="0"/>
                  </a:moveTo>
                  <a:lnTo>
                    <a:pt x="2906" y="2024"/>
                  </a:lnTo>
                  <a:lnTo>
                    <a:pt x="1" y="18907"/>
                  </a:lnTo>
                  <a:lnTo>
                    <a:pt x="10682" y="25043"/>
                  </a:lnTo>
                  <a:lnTo>
                    <a:pt x="22505" y="22679"/>
                  </a:lnTo>
                  <a:lnTo>
                    <a:pt x="26525" y="6372"/>
                  </a:lnTo>
                  <a:lnTo>
                    <a:pt x="155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2831875" y="2390325"/>
              <a:ext cx="396100" cy="467300"/>
            </a:xfrm>
            <a:custGeom>
              <a:avLst/>
              <a:gdLst/>
              <a:ahLst/>
              <a:cxnLst/>
              <a:rect l="l" t="t" r="r" b="b"/>
              <a:pathLst>
                <a:path w="15844" h="18692" extrusionOk="0">
                  <a:moveTo>
                    <a:pt x="15807" y="0"/>
                  </a:moveTo>
                  <a:lnTo>
                    <a:pt x="3411" y="1015"/>
                  </a:lnTo>
                  <a:lnTo>
                    <a:pt x="0" y="18691"/>
                  </a:lnTo>
                  <a:lnTo>
                    <a:pt x="11823" y="16327"/>
                  </a:lnTo>
                  <a:lnTo>
                    <a:pt x="15843" y="20"/>
                  </a:lnTo>
                  <a:lnTo>
                    <a:pt x="158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2607100" y="2203125"/>
              <a:ext cx="667000" cy="270275"/>
            </a:xfrm>
            <a:custGeom>
              <a:avLst/>
              <a:gdLst/>
              <a:ahLst/>
              <a:cxnLst/>
              <a:rect l="l" t="t" r="r" b="b"/>
              <a:pathLst>
                <a:path w="26680" h="10811" extrusionOk="0">
                  <a:moveTo>
                    <a:pt x="13719" y="1"/>
                  </a:moveTo>
                  <a:lnTo>
                    <a:pt x="597" y="2029"/>
                  </a:lnTo>
                  <a:lnTo>
                    <a:pt x="0" y="5069"/>
                  </a:lnTo>
                  <a:lnTo>
                    <a:pt x="11598" y="10810"/>
                  </a:lnTo>
                  <a:lnTo>
                    <a:pt x="25709" y="10114"/>
                  </a:lnTo>
                  <a:lnTo>
                    <a:pt x="26680" y="6758"/>
                  </a:lnTo>
                  <a:lnTo>
                    <a:pt x="137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2607100" y="2253825"/>
              <a:ext cx="667000" cy="219575"/>
            </a:xfrm>
            <a:custGeom>
              <a:avLst/>
              <a:gdLst/>
              <a:ahLst/>
              <a:cxnLst/>
              <a:rect l="l" t="t" r="r" b="b"/>
              <a:pathLst>
                <a:path w="26680" h="8783" extrusionOk="0">
                  <a:moveTo>
                    <a:pt x="597" y="1"/>
                  </a:moveTo>
                  <a:lnTo>
                    <a:pt x="0" y="3041"/>
                  </a:lnTo>
                  <a:lnTo>
                    <a:pt x="11598" y="8782"/>
                  </a:lnTo>
                  <a:lnTo>
                    <a:pt x="25709" y="8086"/>
                  </a:lnTo>
                  <a:lnTo>
                    <a:pt x="26680" y="4729"/>
                  </a:lnTo>
                  <a:lnTo>
                    <a:pt x="26680" y="4729"/>
                  </a:lnTo>
                  <a:lnTo>
                    <a:pt x="12613" y="5599"/>
                  </a:lnTo>
                  <a:cubicBezTo>
                    <a:pt x="12613" y="5599"/>
                    <a:pt x="553" y="226"/>
                    <a:pt x="5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2645450" y="2214425"/>
              <a:ext cx="498400" cy="613750"/>
            </a:xfrm>
            <a:custGeom>
              <a:avLst/>
              <a:gdLst/>
              <a:ahLst/>
              <a:cxnLst/>
              <a:rect l="l" t="t" r="r" b="b"/>
              <a:pathLst>
                <a:path w="19936" h="24550" extrusionOk="0">
                  <a:moveTo>
                    <a:pt x="9264" y="1"/>
                  </a:moveTo>
                  <a:lnTo>
                    <a:pt x="6631" y="408"/>
                  </a:lnTo>
                  <a:lnTo>
                    <a:pt x="9679" y="2357"/>
                  </a:lnTo>
                  <a:lnTo>
                    <a:pt x="3317" y="3665"/>
                  </a:lnTo>
                  <a:lnTo>
                    <a:pt x="0" y="21443"/>
                  </a:lnTo>
                  <a:lnTo>
                    <a:pt x="2868" y="23090"/>
                  </a:lnTo>
                  <a:lnTo>
                    <a:pt x="6682" y="5200"/>
                  </a:lnTo>
                  <a:lnTo>
                    <a:pt x="12366" y="4074"/>
                  </a:lnTo>
                  <a:lnTo>
                    <a:pt x="16676" y="6830"/>
                  </a:lnTo>
                  <a:lnTo>
                    <a:pt x="13348" y="24550"/>
                  </a:lnTo>
                  <a:lnTo>
                    <a:pt x="16078" y="24004"/>
                  </a:lnTo>
                  <a:lnTo>
                    <a:pt x="19935" y="6628"/>
                  </a:lnTo>
                  <a:lnTo>
                    <a:pt x="14988" y="3555"/>
                  </a:lnTo>
                  <a:lnTo>
                    <a:pt x="18526" y="2855"/>
                  </a:lnTo>
                  <a:lnTo>
                    <a:pt x="15339" y="1192"/>
                  </a:lnTo>
                  <a:lnTo>
                    <a:pt x="12217" y="1835"/>
                  </a:lnTo>
                  <a:lnTo>
                    <a:pt x="9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2645450" y="2306025"/>
              <a:ext cx="167075" cy="485675"/>
            </a:xfrm>
            <a:custGeom>
              <a:avLst/>
              <a:gdLst/>
              <a:ahLst/>
              <a:cxnLst/>
              <a:rect l="l" t="t" r="r" b="b"/>
              <a:pathLst>
                <a:path w="6683" h="19427" extrusionOk="0">
                  <a:moveTo>
                    <a:pt x="3317" y="1"/>
                  </a:moveTo>
                  <a:lnTo>
                    <a:pt x="0" y="17779"/>
                  </a:lnTo>
                  <a:lnTo>
                    <a:pt x="2868" y="19426"/>
                  </a:lnTo>
                  <a:lnTo>
                    <a:pt x="6682" y="1536"/>
                  </a:lnTo>
                  <a:lnTo>
                    <a:pt x="33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2788850" y="2042200"/>
              <a:ext cx="353775" cy="253125"/>
            </a:xfrm>
            <a:custGeom>
              <a:avLst/>
              <a:gdLst/>
              <a:ahLst/>
              <a:cxnLst/>
              <a:rect l="l" t="t" r="r" b="b"/>
              <a:pathLst>
                <a:path w="14151" h="10125" extrusionOk="0">
                  <a:moveTo>
                    <a:pt x="3827" y="1772"/>
                  </a:moveTo>
                  <a:cubicBezTo>
                    <a:pt x="3882" y="1772"/>
                    <a:pt x="3929" y="1782"/>
                    <a:pt x="3970" y="1802"/>
                  </a:cubicBezTo>
                  <a:cubicBezTo>
                    <a:pt x="3990" y="1812"/>
                    <a:pt x="4010" y="1824"/>
                    <a:pt x="4028" y="1837"/>
                  </a:cubicBezTo>
                  <a:cubicBezTo>
                    <a:pt x="4671" y="2273"/>
                    <a:pt x="5246" y="4609"/>
                    <a:pt x="5265" y="7750"/>
                  </a:cubicBezTo>
                  <a:cubicBezTo>
                    <a:pt x="3865" y="6883"/>
                    <a:pt x="2035" y="5469"/>
                    <a:pt x="1866" y="4124"/>
                  </a:cubicBezTo>
                  <a:lnTo>
                    <a:pt x="1865" y="4124"/>
                  </a:lnTo>
                  <a:cubicBezTo>
                    <a:pt x="1836" y="3894"/>
                    <a:pt x="1748" y="3197"/>
                    <a:pt x="2824" y="2298"/>
                  </a:cubicBezTo>
                  <a:cubicBezTo>
                    <a:pt x="3232" y="1958"/>
                    <a:pt x="3591" y="1772"/>
                    <a:pt x="3827" y="1772"/>
                  </a:cubicBezTo>
                  <a:close/>
                  <a:moveTo>
                    <a:pt x="10762" y="3005"/>
                  </a:moveTo>
                  <a:cubicBezTo>
                    <a:pt x="11001" y="3005"/>
                    <a:pt x="11324" y="3325"/>
                    <a:pt x="11637" y="3868"/>
                  </a:cubicBezTo>
                  <a:cubicBezTo>
                    <a:pt x="12339" y="5082"/>
                    <a:pt x="12015" y="5707"/>
                    <a:pt x="11908" y="5912"/>
                  </a:cubicBezTo>
                  <a:cubicBezTo>
                    <a:pt x="11285" y="7116"/>
                    <a:pt x="9079" y="7812"/>
                    <a:pt x="7465" y="8143"/>
                  </a:cubicBezTo>
                  <a:cubicBezTo>
                    <a:pt x="8568" y="5200"/>
                    <a:pt x="9914" y="3206"/>
                    <a:pt x="10667" y="3019"/>
                  </a:cubicBezTo>
                  <a:cubicBezTo>
                    <a:pt x="10689" y="3013"/>
                    <a:pt x="10711" y="3009"/>
                    <a:pt x="10733" y="3007"/>
                  </a:cubicBezTo>
                  <a:cubicBezTo>
                    <a:pt x="10743" y="3006"/>
                    <a:pt x="10752" y="3005"/>
                    <a:pt x="10762" y="3005"/>
                  </a:cubicBezTo>
                  <a:close/>
                  <a:moveTo>
                    <a:pt x="3835" y="0"/>
                  </a:moveTo>
                  <a:cubicBezTo>
                    <a:pt x="3260" y="0"/>
                    <a:pt x="2540" y="230"/>
                    <a:pt x="1690" y="940"/>
                  </a:cubicBezTo>
                  <a:cubicBezTo>
                    <a:pt x="187" y="2194"/>
                    <a:pt x="1" y="3484"/>
                    <a:pt x="109" y="4345"/>
                  </a:cubicBezTo>
                  <a:cubicBezTo>
                    <a:pt x="343" y="6208"/>
                    <a:pt x="2133" y="7792"/>
                    <a:pt x="3641" y="8817"/>
                  </a:cubicBezTo>
                  <a:cubicBezTo>
                    <a:pt x="4645" y="9499"/>
                    <a:pt x="5525" y="9932"/>
                    <a:pt x="5739" y="10034"/>
                  </a:cubicBezTo>
                  <a:cubicBezTo>
                    <a:pt x="5762" y="10044"/>
                    <a:pt x="5785" y="10049"/>
                    <a:pt x="5808" y="10057"/>
                  </a:cubicBezTo>
                  <a:lnTo>
                    <a:pt x="5809" y="10057"/>
                  </a:lnTo>
                  <a:cubicBezTo>
                    <a:pt x="5864" y="10078"/>
                    <a:pt x="5921" y="10094"/>
                    <a:pt x="5980" y="10105"/>
                  </a:cubicBezTo>
                  <a:cubicBezTo>
                    <a:pt x="6041" y="10119"/>
                    <a:pt x="6103" y="10125"/>
                    <a:pt x="6166" y="10125"/>
                  </a:cubicBezTo>
                  <a:cubicBezTo>
                    <a:pt x="6189" y="10125"/>
                    <a:pt x="6212" y="10124"/>
                    <a:pt x="6235" y="10122"/>
                  </a:cubicBezTo>
                  <a:cubicBezTo>
                    <a:pt x="6470" y="10100"/>
                    <a:pt x="7446" y="9997"/>
                    <a:pt x="8623" y="9703"/>
                  </a:cubicBezTo>
                  <a:cubicBezTo>
                    <a:pt x="10393" y="9262"/>
                    <a:pt x="12618" y="8393"/>
                    <a:pt x="13481" y="6726"/>
                  </a:cubicBezTo>
                  <a:cubicBezTo>
                    <a:pt x="13880" y="5955"/>
                    <a:pt x="14150" y="4681"/>
                    <a:pt x="13172" y="2985"/>
                  </a:cubicBezTo>
                  <a:cubicBezTo>
                    <a:pt x="12360" y="1572"/>
                    <a:pt x="11452" y="1234"/>
                    <a:pt x="10768" y="1234"/>
                  </a:cubicBezTo>
                  <a:cubicBezTo>
                    <a:pt x="10690" y="1234"/>
                    <a:pt x="10614" y="1239"/>
                    <a:pt x="10542" y="1247"/>
                  </a:cubicBezTo>
                  <a:cubicBezTo>
                    <a:pt x="9287" y="1387"/>
                    <a:pt x="8084" y="2646"/>
                    <a:pt x="6874" y="5092"/>
                  </a:cubicBezTo>
                  <a:cubicBezTo>
                    <a:pt x="6582" y="2377"/>
                    <a:pt x="5889" y="780"/>
                    <a:pt x="4758" y="216"/>
                  </a:cubicBezTo>
                  <a:cubicBezTo>
                    <a:pt x="4512" y="94"/>
                    <a:pt x="4203" y="0"/>
                    <a:pt x="38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29"/>
          <p:cNvGrpSpPr/>
          <p:nvPr/>
        </p:nvGrpSpPr>
        <p:grpSpPr>
          <a:xfrm>
            <a:off x="-265647" y="2818781"/>
            <a:ext cx="2371123" cy="2428253"/>
            <a:chOff x="1008100" y="3652175"/>
            <a:chExt cx="1723450" cy="1764975"/>
          </a:xfrm>
        </p:grpSpPr>
        <p:sp>
          <p:nvSpPr>
            <p:cNvPr id="262" name="Google Shape;262;p29"/>
            <p:cNvSpPr/>
            <p:nvPr/>
          </p:nvSpPr>
          <p:spPr>
            <a:xfrm>
              <a:off x="2142550" y="3793100"/>
              <a:ext cx="156125" cy="260150"/>
            </a:xfrm>
            <a:custGeom>
              <a:avLst/>
              <a:gdLst/>
              <a:ahLst/>
              <a:cxnLst/>
              <a:rect l="l" t="t" r="r" b="b"/>
              <a:pathLst>
                <a:path w="6245" h="10406" extrusionOk="0">
                  <a:moveTo>
                    <a:pt x="6244" y="1"/>
                  </a:moveTo>
                  <a:lnTo>
                    <a:pt x="1" y="722"/>
                  </a:lnTo>
                  <a:lnTo>
                    <a:pt x="2309" y="10406"/>
                  </a:lnTo>
                  <a:lnTo>
                    <a:pt x="6208" y="9955"/>
                  </a:lnTo>
                  <a:lnTo>
                    <a:pt x="62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139550" y="3754400"/>
              <a:ext cx="162125" cy="95500"/>
            </a:xfrm>
            <a:custGeom>
              <a:avLst/>
              <a:gdLst/>
              <a:ahLst/>
              <a:cxnLst/>
              <a:rect l="l" t="t" r="r" b="b"/>
              <a:pathLst>
                <a:path w="6485" h="3820" extrusionOk="0">
                  <a:moveTo>
                    <a:pt x="3626" y="0"/>
                  </a:moveTo>
                  <a:cubicBezTo>
                    <a:pt x="3430" y="0"/>
                    <a:pt x="3230" y="12"/>
                    <a:pt x="3026" y="36"/>
                  </a:cubicBezTo>
                  <a:cubicBezTo>
                    <a:pt x="1302" y="235"/>
                    <a:pt x="1" y="1235"/>
                    <a:pt x="121" y="2270"/>
                  </a:cubicBezTo>
                  <a:cubicBezTo>
                    <a:pt x="227" y="3185"/>
                    <a:pt x="1402" y="3819"/>
                    <a:pt x="2862" y="3819"/>
                  </a:cubicBezTo>
                  <a:cubicBezTo>
                    <a:pt x="3056" y="3819"/>
                    <a:pt x="3256" y="3808"/>
                    <a:pt x="3459" y="3785"/>
                  </a:cubicBezTo>
                  <a:cubicBezTo>
                    <a:pt x="5183" y="3585"/>
                    <a:pt x="6484" y="2583"/>
                    <a:pt x="6364" y="1549"/>
                  </a:cubicBezTo>
                  <a:cubicBezTo>
                    <a:pt x="6259" y="636"/>
                    <a:pt x="5084" y="0"/>
                    <a:pt x="36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150850" y="3791050"/>
              <a:ext cx="143775" cy="58850"/>
            </a:xfrm>
            <a:custGeom>
              <a:avLst/>
              <a:gdLst/>
              <a:ahLst/>
              <a:cxnLst/>
              <a:rect l="l" t="t" r="r" b="b"/>
              <a:pathLst>
                <a:path w="5751" h="2354" extrusionOk="0">
                  <a:moveTo>
                    <a:pt x="3342" y="0"/>
                  </a:moveTo>
                  <a:cubicBezTo>
                    <a:pt x="3147" y="0"/>
                    <a:pt x="2947" y="11"/>
                    <a:pt x="2744" y="35"/>
                  </a:cubicBezTo>
                  <a:cubicBezTo>
                    <a:pt x="1452" y="184"/>
                    <a:pt x="398" y="783"/>
                    <a:pt x="1" y="1508"/>
                  </a:cubicBezTo>
                  <a:cubicBezTo>
                    <a:pt x="468" y="2028"/>
                    <a:pt x="1367" y="2353"/>
                    <a:pt x="2410" y="2353"/>
                  </a:cubicBezTo>
                  <a:cubicBezTo>
                    <a:pt x="2605" y="2353"/>
                    <a:pt x="2805" y="2342"/>
                    <a:pt x="3007" y="2319"/>
                  </a:cubicBezTo>
                  <a:cubicBezTo>
                    <a:pt x="4299" y="2169"/>
                    <a:pt x="5353" y="1570"/>
                    <a:pt x="5750" y="844"/>
                  </a:cubicBezTo>
                  <a:cubicBezTo>
                    <a:pt x="5284" y="324"/>
                    <a:pt x="4385" y="0"/>
                    <a:pt x="33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2220600" y="3652175"/>
              <a:ext cx="85350" cy="61250"/>
            </a:xfrm>
            <a:custGeom>
              <a:avLst/>
              <a:gdLst/>
              <a:ahLst/>
              <a:cxnLst/>
              <a:rect l="l" t="t" r="r" b="b"/>
              <a:pathLst>
                <a:path w="3414" h="2450" extrusionOk="0">
                  <a:moveTo>
                    <a:pt x="2184" y="0"/>
                  </a:moveTo>
                  <a:cubicBezTo>
                    <a:pt x="2118" y="0"/>
                    <a:pt x="2047" y="5"/>
                    <a:pt x="1968" y="17"/>
                  </a:cubicBezTo>
                  <a:cubicBezTo>
                    <a:pt x="420" y="237"/>
                    <a:pt x="1" y="2449"/>
                    <a:pt x="1" y="2449"/>
                  </a:cubicBezTo>
                  <a:cubicBezTo>
                    <a:pt x="2404" y="1889"/>
                    <a:pt x="3414" y="0"/>
                    <a:pt x="21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2152050" y="3668800"/>
              <a:ext cx="65575" cy="64900"/>
            </a:xfrm>
            <a:custGeom>
              <a:avLst/>
              <a:gdLst/>
              <a:ahLst/>
              <a:cxnLst/>
              <a:rect l="l" t="t" r="r" b="b"/>
              <a:pathLst>
                <a:path w="2623" h="2596" extrusionOk="0">
                  <a:moveTo>
                    <a:pt x="1510" y="1"/>
                  </a:moveTo>
                  <a:cubicBezTo>
                    <a:pt x="1464" y="1"/>
                    <a:pt x="1414" y="5"/>
                    <a:pt x="1360" y="14"/>
                  </a:cubicBezTo>
                  <a:cubicBezTo>
                    <a:pt x="1" y="235"/>
                    <a:pt x="669" y="2596"/>
                    <a:pt x="669" y="2596"/>
                  </a:cubicBezTo>
                  <a:cubicBezTo>
                    <a:pt x="1461" y="2454"/>
                    <a:pt x="2622" y="1"/>
                    <a:pt x="15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2092625" y="3851250"/>
              <a:ext cx="95300" cy="155550"/>
            </a:xfrm>
            <a:custGeom>
              <a:avLst/>
              <a:gdLst/>
              <a:ahLst/>
              <a:cxnLst/>
              <a:rect l="l" t="t" r="r" b="b"/>
              <a:pathLst>
                <a:path w="3812" h="6222" extrusionOk="0">
                  <a:moveTo>
                    <a:pt x="3541" y="1"/>
                  </a:moveTo>
                  <a:cubicBezTo>
                    <a:pt x="3514" y="1"/>
                    <a:pt x="3484" y="6"/>
                    <a:pt x="3449" y="18"/>
                  </a:cubicBezTo>
                  <a:cubicBezTo>
                    <a:pt x="3312" y="63"/>
                    <a:pt x="3332" y="218"/>
                    <a:pt x="3277" y="340"/>
                  </a:cubicBezTo>
                  <a:cubicBezTo>
                    <a:pt x="3195" y="517"/>
                    <a:pt x="3075" y="666"/>
                    <a:pt x="2933" y="806"/>
                  </a:cubicBezTo>
                  <a:cubicBezTo>
                    <a:pt x="2713" y="1018"/>
                    <a:pt x="2417" y="1192"/>
                    <a:pt x="2238" y="1445"/>
                  </a:cubicBezTo>
                  <a:cubicBezTo>
                    <a:pt x="2084" y="1663"/>
                    <a:pt x="2011" y="1932"/>
                    <a:pt x="1913" y="2170"/>
                  </a:cubicBezTo>
                  <a:cubicBezTo>
                    <a:pt x="1726" y="2628"/>
                    <a:pt x="1643" y="3004"/>
                    <a:pt x="1291" y="3345"/>
                  </a:cubicBezTo>
                  <a:cubicBezTo>
                    <a:pt x="1087" y="3541"/>
                    <a:pt x="843" y="3705"/>
                    <a:pt x="622" y="3879"/>
                  </a:cubicBezTo>
                  <a:lnTo>
                    <a:pt x="1" y="4270"/>
                  </a:lnTo>
                  <a:cubicBezTo>
                    <a:pt x="140" y="4653"/>
                    <a:pt x="1137" y="6222"/>
                    <a:pt x="1137" y="6222"/>
                  </a:cubicBezTo>
                  <a:cubicBezTo>
                    <a:pt x="1315" y="6096"/>
                    <a:pt x="1477" y="6021"/>
                    <a:pt x="1585" y="5968"/>
                  </a:cubicBezTo>
                  <a:cubicBezTo>
                    <a:pt x="1823" y="5851"/>
                    <a:pt x="2067" y="5764"/>
                    <a:pt x="2317" y="5680"/>
                  </a:cubicBezTo>
                  <a:cubicBezTo>
                    <a:pt x="2719" y="5544"/>
                    <a:pt x="3299" y="5403"/>
                    <a:pt x="3590" y="5076"/>
                  </a:cubicBezTo>
                  <a:cubicBezTo>
                    <a:pt x="3590" y="5076"/>
                    <a:pt x="3085" y="3036"/>
                    <a:pt x="3054" y="2667"/>
                  </a:cubicBezTo>
                  <a:cubicBezTo>
                    <a:pt x="3017" y="2236"/>
                    <a:pt x="3109" y="1822"/>
                    <a:pt x="3302" y="1432"/>
                  </a:cubicBezTo>
                  <a:cubicBezTo>
                    <a:pt x="3433" y="1166"/>
                    <a:pt x="3622" y="963"/>
                    <a:pt x="3695" y="683"/>
                  </a:cubicBezTo>
                  <a:cubicBezTo>
                    <a:pt x="3737" y="525"/>
                    <a:pt x="3812" y="1"/>
                    <a:pt x="3541" y="1"/>
                  </a:cubicBezTo>
                  <a:close/>
                </a:path>
              </a:pathLst>
            </a:custGeom>
            <a:solidFill>
              <a:srgbClr val="F4B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1295775" y="3936525"/>
              <a:ext cx="867025" cy="804375"/>
            </a:xfrm>
            <a:custGeom>
              <a:avLst/>
              <a:gdLst/>
              <a:ahLst/>
              <a:cxnLst/>
              <a:rect l="l" t="t" r="r" b="b"/>
              <a:pathLst>
                <a:path w="34681" h="32175" extrusionOk="0">
                  <a:moveTo>
                    <a:pt x="32582" y="0"/>
                  </a:moveTo>
                  <a:cubicBezTo>
                    <a:pt x="32582" y="0"/>
                    <a:pt x="12489" y="12584"/>
                    <a:pt x="7834" y="15827"/>
                  </a:cubicBezTo>
                  <a:cubicBezTo>
                    <a:pt x="5491" y="17459"/>
                    <a:pt x="1" y="19916"/>
                    <a:pt x="1" y="23407"/>
                  </a:cubicBezTo>
                  <a:cubicBezTo>
                    <a:pt x="370" y="28331"/>
                    <a:pt x="1749" y="31821"/>
                    <a:pt x="6124" y="32160"/>
                  </a:cubicBezTo>
                  <a:cubicBezTo>
                    <a:pt x="6251" y="32170"/>
                    <a:pt x="6387" y="32175"/>
                    <a:pt x="6532" y="32175"/>
                  </a:cubicBezTo>
                  <a:cubicBezTo>
                    <a:pt x="8923" y="32175"/>
                    <a:pt x="13656" y="30876"/>
                    <a:pt x="14990" y="29727"/>
                  </a:cubicBezTo>
                  <a:cubicBezTo>
                    <a:pt x="21628" y="24009"/>
                    <a:pt x="24173" y="18310"/>
                    <a:pt x="25283" y="16088"/>
                  </a:cubicBezTo>
                  <a:cubicBezTo>
                    <a:pt x="29697" y="7250"/>
                    <a:pt x="34681" y="2582"/>
                    <a:pt x="34681" y="2582"/>
                  </a:cubicBezTo>
                  <a:lnTo>
                    <a:pt x="325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1881750" y="4029050"/>
              <a:ext cx="317250" cy="146750"/>
            </a:xfrm>
            <a:custGeom>
              <a:avLst/>
              <a:gdLst/>
              <a:ahLst/>
              <a:cxnLst/>
              <a:rect l="l" t="t" r="r" b="b"/>
              <a:pathLst>
                <a:path w="12690" h="5870" extrusionOk="0">
                  <a:moveTo>
                    <a:pt x="10582" y="0"/>
                  </a:moveTo>
                  <a:cubicBezTo>
                    <a:pt x="10179" y="0"/>
                    <a:pt x="9785" y="191"/>
                    <a:pt x="9522" y="545"/>
                  </a:cubicBezTo>
                  <a:cubicBezTo>
                    <a:pt x="9216" y="975"/>
                    <a:pt x="9287" y="1518"/>
                    <a:pt x="9695" y="1867"/>
                  </a:cubicBezTo>
                  <a:cubicBezTo>
                    <a:pt x="9880" y="2024"/>
                    <a:pt x="10127" y="2123"/>
                    <a:pt x="10383" y="2123"/>
                  </a:cubicBezTo>
                  <a:cubicBezTo>
                    <a:pt x="10623" y="2123"/>
                    <a:pt x="10871" y="2035"/>
                    <a:pt x="11082" y="1826"/>
                  </a:cubicBezTo>
                  <a:lnTo>
                    <a:pt x="11290" y="1622"/>
                  </a:lnTo>
                  <a:cubicBezTo>
                    <a:pt x="11405" y="1508"/>
                    <a:pt x="11406" y="1321"/>
                    <a:pt x="11291" y="1204"/>
                  </a:cubicBezTo>
                  <a:cubicBezTo>
                    <a:pt x="11233" y="1146"/>
                    <a:pt x="11157" y="1117"/>
                    <a:pt x="11081" y="1117"/>
                  </a:cubicBezTo>
                  <a:cubicBezTo>
                    <a:pt x="11007" y="1117"/>
                    <a:pt x="10932" y="1145"/>
                    <a:pt x="10875" y="1202"/>
                  </a:cubicBezTo>
                  <a:lnTo>
                    <a:pt x="10667" y="1406"/>
                  </a:lnTo>
                  <a:cubicBezTo>
                    <a:pt x="10573" y="1500"/>
                    <a:pt x="10473" y="1533"/>
                    <a:pt x="10380" y="1533"/>
                  </a:cubicBezTo>
                  <a:cubicBezTo>
                    <a:pt x="10256" y="1533"/>
                    <a:pt x="10144" y="1473"/>
                    <a:pt x="10078" y="1417"/>
                  </a:cubicBezTo>
                  <a:cubicBezTo>
                    <a:pt x="10031" y="1377"/>
                    <a:pt x="9807" y="1164"/>
                    <a:pt x="10011" y="876"/>
                  </a:cubicBezTo>
                  <a:cubicBezTo>
                    <a:pt x="10147" y="691"/>
                    <a:pt x="10360" y="590"/>
                    <a:pt x="10578" y="590"/>
                  </a:cubicBezTo>
                  <a:cubicBezTo>
                    <a:pt x="10672" y="590"/>
                    <a:pt x="10767" y="608"/>
                    <a:pt x="10857" y="647"/>
                  </a:cubicBezTo>
                  <a:lnTo>
                    <a:pt x="11476" y="911"/>
                  </a:lnTo>
                  <a:cubicBezTo>
                    <a:pt x="11848" y="1068"/>
                    <a:pt x="12012" y="1504"/>
                    <a:pt x="11837" y="1868"/>
                  </a:cubicBezTo>
                  <a:cubicBezTo>
                    <a:pt x="11633" y="2294"/>
                    <a:pt x="11249" y="2607"/>
                    <a:pt x="10788" y="2719"/>
                  </a:cubicBezTo>
                  <a:lnTo>
                    <a:pt x="242" y="5288"/>
                  </a:lnTo>
                  <a:cubicBezTo>
                    <a:pt x="98" y="5323"/>
                    <a:pt x="1" y="5461"/>
                    <a:pt x="19" y="5609"/>
                  </a:cubicBezTo>
                  <a:cubicBezTo>
                    <a:pt x="37" y="5757"/>
                    <a:pt x="163" y="5869"/>
                    <a:pt x="312" y="5870"/>
                  </a:cubicBezTo>
                  <a:cubicBezTo>
                    <a:pt x="335" y="5869"/>
                    <a:pt x="359" y="5866"/>
                    <a:pt x="382" y="5860"/>
                  </a:cubicBezTo>
                  <a:lnTo>
                    <a:pt x="10929" y="3291"/>
                  </a:lnTo>
                  <a:cubicBezTo>
                    <a:pt x="11561" y="3138"/>
                    <a:pt x="12090" y="2709"/>
                    <a:pt x="12370" y="2123"/>
                  </a:cubicBezTo>
                  <a:cubicBezTo>
                    <a:pt x="12690" y="1455"/>
                    <a:pt x="12388" y="657"/>
                    <a:pt x="11707" y="368"/>
                  </a:cubicBezTo>
                  <a:lnTo>
                    <a:pt x="11088" y="104"/>
                  </a:lnTo>
                  <a:cubicBezTo>
                    <a:pt x="10923" y="34"/>
                    <a:pt x="10752" y="0"/>
                    <a:pt x="105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1799275" y="4119875"/>
              <a:ext cx="230350" cy="85675"/>
            </a:xfrm>
            <a:custGeom>
              <a:avLst/>
              <a:gdLst/>
              <a:ahLst/>
              <a:cxnLst/>
              <a:rect l="l" t="t" r="r" b="b"/>
              <a:pathLst>
                <a:path w="9214" h="3427" extrusionOk="0">
                  <a:moveTo>
                    <a:pt x="8916" y="1"/>
                  </a:moveTo>
                  <a:lnTo>
                    <a:pt x="1" y="2251"/>
                  </a:lnTo>
                  <a:lnTo>
                    <a:pt x="297" y="3427"/>
                  </a:lnTo>
                  <a:lnTo>
                    <a:pt x="9213" y="1177"/>
                  </a:lnTo>
                  <a:lnTo>
                    <a:pt x="89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1844675" y="4086475"/>
              <a:ext cx="176275" cy="216275"/>
            </a:xfrm>
            <a:custGeom>
              <a:avLst/>
              <a:gdLst/>
              <a:ahLst/>
              <a:cxnLst/>
              <a:rect l="l" t="t" r="r" b="b"/>
              <a:pathLst>
                <a:path w="7051" h="8651" extrusionOk="0">
                  <a:moveTo>
                    <a:pt x="6227" y="1"/>
                  </a:moveTo>
                  <a:cubicBezTo>
                    <a:pt x="5817" y="1"/>
                    <a:pt x="5402" y="1620"/>
                    <a:pt x="5389" y="1823"/>
                  </a:cubicBezTo>
                  <a:cubicBezTo>
                    <a:pt x="5375" y="2041"/>
                    <a:pt x="5329" y="2118"/>
                    <a:pt x="5263" y="2118"/>
                  </a:cubicBezTo>
                  <a:cubicBezTo>
                    <a:pt x="5121" y="2118"/>
                    <a:pt x="4883" y="1761"/>
                    <a:pt x="4669" y="1684"/>
                  </a:cubicBezTo>
                  <a:cubicBezTo>
                    <a:pt x="4575" y="1651"/>
                    <a:pt x="4486" y="1642"/>
                    <a:pt x="4398" y="1642"/>
                  </a:cubicBezTo>
                  <a:cubicBezTo>
                    <a:pt x="4309" y="1642"/>
                    <a:pt x="4222" y="1651"/>
                    <a:pt x="4137" y="1651"/>
                  </a:cubicBezTo>
                  <a:cubicBezTo>
                    <a:pt x="4054" y="1651"/>
                    <a:pt x="3973" y="1643"/>
                    <a:pt x="3892" y="1610"/>
                  </a:cubicBezTo>
                  <a:cubicBezTo>
                    <a:pt x="3609" y="1493"/>
                    <a:pt x="3580" y="1166"/>
                    <a:pt x="3286" y="1166"/>
                  </a:cubicBezTo>
                  <a:cubicBezTo>
                    <a:pt x="3224" y="1166"/>
                    <a:pt x="3149" y="1181"/>
                    <a:pt x="3058" y="1216"/>
                  </a:cubicBezTo>
                  <a:cubicBezTo>
                    <a:pt x="2949" y="1258"/>
                    <a:pt x="2843" y="1307"/>
                    <a:pt x="2740" y="1359"/>
                  </a:cubicBezTo>
                  <a:cubicBezTo>
                    <a:pt x="2740" y="1359"/>
                    <a:pt x="2207" y="778"/>
                    <a:pt x="2069" y="558"/>
                  </a:cubicBezTo>
                  <a:cubicBezTo>
                    <a:pt x="1870" y="238"/>
                    <a:pt x="1515" y="89"/>
                    <a:pt x="1155" y="89"/>
                  </a:cubicBezTo>
                  <a:cubicBezTo>
                    <a:pt x="584" y="89"/>
                    <a:pt x="0" y="465"/>
                    <a:pt x="12" y="1124"/>
                  </a:cubicBezTo>
                  <a:cubicBezTo>
                    <a:pt x="17" y="1428"/>
                    <a:pt x="238" y="1685"/>
                    <a:pt x="301" y="1978"/>
                  </a:cubicBezTo>
                  <a:cubicBezTo>
                    <a:pt x="345" y="2189"/>
                    <a:pt x="318" y="2379"/>
                    <a:pt x="297" y="2590"/>
                  </a:cubicBezTo>
                  <a:cubicBezTo>
                    <a:pt x="269" y="2876"/>
                    <a:pt x="225" y="3217"/>
                    <a:pt x="459" y="3217"/>
                  </a:cubicBezTo>
                  <a:cubicBezTo>
                    <a:pt x="487" y="3217"/>
                    <a:pt x="519" y="3212"/>
                    <a:pt x="556" y="3202"/>
                  </a:cubicBezTo>
                  <a:cubicBezTo>
                    <a:pt x="1091" y="3050"/>
                    <a:pt x="1159" y="2455"/>
                    <a:pt x="1037" y="2041"/>
                  </a:cubicBezTo>
                  <a:cubicBezTo>
                    <a:pt x="970" y="1811"/>
                    <a:pt x="842" y="1486"/>
                    <a:pt x="945" y="1244"/>
                  </a:cubicBezTo>
                  <a:cubicBezTo>
                    <a:pt x="978" y="1168"/>
                    <a:pt x="1031" y="1132"/>
                    <a:pt x="1101" y="1132"/>
                  </a:cubicBezTo>
                  <a:cubicBezTo>
                    <a:pt x="1341" y="1132"/>
                    <a:pt x="1771" y="1573"/>
                    <a:pt x="2180" y="2371"/>
                  </a:cubicBezTo>
                  <a:cubicBezTo>
                    <a:pt x="2386" y="2771"/>
                    <a:pt x="2752" y="3653"/>
                    <a:pt x="3005" y="4023"/>
                  </a:cubicBezTo>
                  <a:cubicBezTo>
                    <a:pt x="3139" y="4217"/>
                    <a:pt x="3368" y="4482"/>
                    <a:pt x="3301" y="4744"/>
                  </a:cubicBezTo>
                  <a:cubicBezTo>
                    <a:pt x="3257" y="4918"/>
                    <a:pt x="3148" y="4985"/>
                    <a:pt x="3016" y="4985"/>
                  </a:cubicBezTo>
                  <a:cubicBezTo>
                    <a:pt x="2850" y="4985"/>
                    <a:pt x="2650" y="4880"/>
                    <a:pt x="2499" y="4749"/>
                  </a:cubicBezTo>
                  <a:cubicBezTo>
                    <a:pt x="2212" y="4501"/>
                    <a:pt x="1928" y="3748"/>
                    <a:pt x="1436" y="3748"/>
                  </a:cubicBezTo>
                  <a:cubicBezTo>
                    <a:pt x="1378" y="3748"/>
                    <a:pt x="1318" y="3759"/>
                    <a:pt x="1254" y="3781"/>
                  </a:cubicBezTo>
                  <a:cubicBezTo>
                    <a:pt x="1136" y="3823"/>
                    <a:pt x="945" y="4005"/>
                    <a:pt x="1004" y="4153"/>
                  </a:cubicBezTo>
                  <a:cubicBezTo>
                    <a:pt x="1041" y="4248"/>
                    <a:pt x="1253" y="4399"/>
                    <a:pt x="1345" y="4456"/>
                  </a:cubicBezTo>
                  <a:cubicBezTo>
                    <a:pt x="1658" y="4650"/>
                    <a:pt x="1695" y="4913"/>
                    <a:pt x="1810" y="5254"/>
                  </a:cubicBezTo>
                  <a:cubicBezTo>
                    <a:pt x="1971" y="5734"/>
                    <a:pt x="2137" y="6144"/>
                    <a:pt x="2301" y="6608"/>
                  </a:cubicBezTo>
                  <a:cubicBezTo>
                    <a:pt x="2435" y="6987"/>
                    <a:pt x="2680" y="7094"/>
                    <a:pt x="2963" y="7094"/>
                  </a:cubicBezTo>
                  <a:cubicBezTo>
                    <a:pt x="3308" y="7094"/>
                    <a:pt x="3708" y="6935"/>
                    <a:pt x="4031" y="6919"/>
                  </a:cubicBezTo>
                  <a:cubicBezTo>
                    <a:pt x="4048" y="6919"/>
                    <a:pt x="4064" y="6918"/>
                    <a:pt x="4079" y="6918"/>
                  </a:cubicBezTo>
                  <a:cubicBezTo>
                    <a:pt x="4442" y="6918"/>
                    <a:pt x="4539" y="7149"/>
                    <a:pt x="4673" y="7481"/>
                  </a:cubicBezTo>
                  <a:cubicBezTo>
                    <a:pt x="4842" y="7901"/>
                    <a:pt x="5068" y="8273"/>
                    <a:pt x="5309" y="8651"/>
                  </a:cubicBezTo>
                  <a:cubicBezTo>
                    <a:pt x="5538" y="8484"/>
                    <a:pt x="7050" y="7770"/>
                    <a:pt x="7050" y="7770"/>
                  </a:cubicBezTo>
                  <a:cubicBezTo>
                    <a:pt x="7050" y="7770"/>
                    <a:pt x="6796" y="7081"/>
                    <a:pt x="6703" y="6801"/>
                  </a:cubicBezTo>
                  <a:cubicBezTo>
                    <a:pt x="6546" y="6330"/>
                    <a:pt x="6528" y="6070"/>
                    <a:pt x="6746" y="5642"/>
                  </a:cubicBezTo>
                  <a:cubicBezTo>
                    <a:pt x="6996" y="5151"/>
                    <a:pt x="6952" y="4714"/>
                    <a:pt x="6752" y="4208"/>
                  </a:cubicBezTo>
                  <a:cubicBezTo>
                    <a:pt x="6527" y="3638"/>
                    <a:pt x="6138" y="2621"/>
                    <a:pt x="6126" y="2005"/>
                  </a:cubicBezTo>
                  <a:cubicBezTo>
                    <a:pt x="6119" y="1725"/>
                    <a:pt x="6571" y="305"/>
                    <a:pt x="6384" y="88"/>
                  </a:cubicBezTo>
                  <a:cubicBezTo>
                    <a:pt x="6333" y="28"/>
                    <a:pt x="6280" y="1"/>
                    <a:pt x="6227" y="1"/>
                  </a:cubicBezTo>
                  <a:close/>
                </a:path>
              </a:pathLst>
            </a:custGeom>
            <a:solidFill>
              <a:srgbClr val="F4B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1769700" y="4117750"/>
              <a:ext cx="45750" cy="38975"/>
            </a:xfrm>
            <a:custGeom>
              <a:avLst/>
              <a:gdLst/>
              <a:ahLst/>
              <a:cxnLst/>
              <a:rect l="l" t="t" r="r" b="b"/>
              <a:pathLst>
                <a:path w="1830" h="1559" extrusionOk="0">
                  <a:moveTo>
                    <a:pt x="1" y="1"/>
                  </a:moveTo>
                  <a:lnTo>
                    <a:pt x="1" y="1"/>
                  </a:lnTo>
                  <a:cubicBezTo>
                    <a:pt x="148" y="478"/>
                    <a:pt x="177" y="862"/>
                    <a:pt x="364" y="1233"/>
                  </a:cubicBezTo>
                  <a:cubicBezTo>
                    <a:pt x="483" y="1467"/>
                    <a:pt x="567" y="1558"/>
                    <a:pt x="699" y="1558"/>
                  </a:cubicBezTo>
                  <a:cubicBezTo>
                    <a:pt x="792" y="1558"/>
                    <a:pt x="910" y="1514"/>
                    <a:pt x="1080" y="1443"/>
                  </a:cubicBezTo>
                  <a:cubicBezTo>
                    <a:pt x="1306" y="1348"/>
                    <a:pt x="1715" y="1187"/>
                    <a:pt x="1760" y="911"/>
                  </a:cubicBezTo>
                  <a:cubicBezTo>
                    <a:pt x="1830" y="464"/>
                    <a:pt x="1257" y="537"/>
                    <a:pt x="968" y="496"/>
                  </a:cubicBezTo>
                  <a:cubicBezTo>
                    <a:pt x="610" y="446"/>
                    <a:pt x="216" y="307"/>
                    <a:pt x="1" y="1"/>
                  </a:cubicBezTo>
                  <a:close/>
                </a:path>
              </a:pathLst>
            </a:custGeom>
            <a:solidFill>
              <a:srgbClr val="DB8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1537900" y="4022500"/>
              <a:ext cx="300550" cy="364100"/>
            </a:xfrm>
            <a:custGeom>
              <a:avLst/>
              <a:gdLst/>
              <a:ahLst/>
              <a:cxnLst/>
              <a:rect l="l" t="t" r="r" b="b"/>
              <a:pathLst>
                <a:path w="12022" h="14564" extrusionOk="0">
                  <a:moveTo>
                    <a:pt x="4972" y="1"/>
                  </a:moveTo>
                  <a:cubicBezTo>
                    <a:pt x="4024" y="1"/>
                    <a:pt x="3189" y="293"/>
                    <a:pt x="2319" y="746"/>
                  </a:cubicBezTo>
                  <a:cubicBezTo>
                    <a:pt x="1270" y="1293"/>
                    <a:pt x="515" y="2357"/>
                    <a:pt x="314" y="3522"/>
                  </a:cubicBezTo>
                  <a:cubicBezTo>
                    <a:pt x="1" y="5340"/>
                    <a:pt x="536" y="6796"/>
                    <a:pt x="1476" y="8288"/>
                  </a:cubicBezTo>
                  <a:cubicBezTo>
                    <a:pt x="1793" y="8793"/>
                    <a:pt x="2101" y="9234"/>
                    <a:pt x="2533" y="9646"/>
                  </a:cubicBezTo>
                  <a:cubicBezTo>
                    <a:pt x="2773" y="9875"/>
                    <a:pt x="2982" y="10029"/>
                    <a:pt x="3057" y="10345"/>
                  </a:cubicBezTo>
                  <a:cubicBezTo>
                    <a:pt x="3146" y="10720"/>
                    <a:pt x="1989" y="13468"/>
                    <a:pt x="1989" y="13468"/>
                  </a:cubicBezTo>
                  <a:cubicBezTo>
                    <a:pt x="2274" y="13970"/>
                    <a:pt x="3776" y="14336"/>
                    <a:pt x="4280" y="14413"/>
                  </a:cubicBezTo>
                  <a:cubicBezTo>
                    <a:pt x="4874" y="14504"/>
                    <a:pt x="5490" y="14564"/>
                    <a:pt x="6102" y="14564"/>
                  </a:cubicBezTo>
                  <a:cubicBezTo>
                    <a:pt x="6279" y="14564"/>
                    <a:pt x="6456" y="14559"/>
                    <a:pt x="6632" y="14548"/>
                  </a:cubicBezTo>
                  <a:cubicBezTo>
                    <a:pt x="6842" y="14012"/>
                    <a:pt x="7448" y="11270"/>
                    <a:pt x="7908" y="10755"/>
                  </a:cubicBezTo>
                  <a:cubicBezTo>
                    <a:pt x="8293" y="10322"/>
                    <a:pt x="9118" y="10106"/>
                    <a:pt x="9634" y="9851"/>
                  </a:cubicBezTo>
                  <a:cubicBezTo>
                    <a:pt x="10217" y="9564"/>
                    <a:pt x="10956" y="9156"/>
                    <a:pt x="11279" y="8566"/>
                  </a:cubicBezTo>
                  <a:cubicBezTo>
                    <a:pt x="12021" y="7211"/>
                    <a:pt x="10534" y="5850"/>
                    <a:pt x="9971" y="4725"/>
                  </a:cubicBezTo>
                  <a:cubicBezTo>
                    <a:pt x="9446" y="3679"/>
                    <a:pt x="9540" y="2382"/>
                    <a:pt x="8820" y="1437"/>
                  </a:cubicBezTo>
                  <a:cubicBezTo>
                    <a:pt x="8110" y="504"/>
                    <a:pt x="6525" y="125"/>
                    <a:pt x="5408" y="21"/>
                  </a:cubicBezTo>
                  <a:cubicBezTo>
                    <a:pt x="5260" y="7"/>
                    <a:pt x="5114" y="1"/>
                    <a:pt x="4972" y="1"/>
                  </a:cubicBezTo>
                  <a:close/>
                </a:path>
              </a:pathLst>
            </a:custGeom>
            <a:solidFill>
              <a:srgbClr val="F4B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1537825" y="4022500"/>
              <a:ext cx="208025" cy="268225"/>
            </a:xfrm>
            <a:custGeom>
              <a:avLst/>
              <a:gdLst/>
              <a:ahLst/>
              <a:cxnLst/>
              <a:rect l="l" t="t" r="r" b="b"/>
              <a:pathLst>
                <a:path w="8321" h="10729" extrusionOk="0">
                  <a:moveTo>
                    <a:pt x="4973" y="0"/>
                  </a:moveTo>
                  <a:cubicBezTo>
                    <a:pt x="4068" y="0"/>
                    <a:pt x="3267" y="268"/>
                    <a:pt x="2441" y="685"/>
                  </a:cubicBezTo>
                  <a:cubicBezTo>
                    <a:pt x="1335" y="1245"/>
                    <a:pt x="532" y="2288"/>
                    <a:pt x="318" y="3510"/>
                  </a:cubicBezTo>
                  <a:cubicBezTo>
                    <a:pt x="0" y="5333"/>
                    <a:pt x="538" y="6793"/>
                    <a:pt x="1478" y="8289"/>
                  </a:cubicBezTo>
                  <a:cubicBezTo>
                    <a:pt x="1796" y="8793"/>
                    <a:pt x="2103" y="9234"/>
                    <a:pt x="2536" y="9646"/>
                  </a:cubicBezTo>
                  <a:cubicBezTo>
                    <a:pt x="2776" y="9875"/>
                    <a:pt x="2985" y="10029"/>
                    <a:pt x="3060" y="10345"/>
                  </a:cubicBezTo>
                  <a:cubicBezTo>
                    <a:pt x="3064" y="10368"/>
                    <a:pt x="3065" y="10391"/>
                    <a:pt x="3064" y="10415"/>
                  </a:cubicBezTo>
                  <a:cubicBezTo>
                    <a:pt x="3387" y="10558"/>
                    <a:pt x="3874" y="10728"/>
                    <a:pt x="4365" y="10728"/>
                  </a:cubicBezTo>
                  <a:cubicBezTo>
                    <a:pt x="4790" y="10728"/>
                    <a:pt x="5217" y="10602"/>
                    <a:pt x="5547" y="10221"/>
                  </a:cubicBezTo>
                  <a:cubicBezTo>
                    <a:pt x="6533" y="9081"/>
                    <a:pt x="6625" y="7282"/>
                    <a:pt x="6625" y="7282"/>
                  </a:cubicBezTo>
                  <a:lnTo>
                    <a:pt x="6625" y="7282"/>
                  </a:lnTo>
                  <a:cubicBezTo>
                    <a:pt x="6625" y="7282"/>
                    <a:pt x="6617" y="7283"/>
                    <a:pt x="6601" y="7283"/>
                  </a:cubicBezTo>
                  <a:cubicBezTo>
                    <a:pt x="6465" y="7283"/>
                    <a:pt x="5771" y="7223"/>
                    <a:pt x="5577" y="6030"/>
                  </a:cubicBezTo>
                  <a:cubicBezTo>
                    <a:pt x="5466" y="5347"/>
                    <a:pt x="5789" y="5089"/>
                    <a:pt x="6166" y="5089"/>
                  </a:cubicBezTo>
                  <a:cubicBezTo>
                    <a:pt x="6520" y="5089"/>
                    <a:pt x="6922" y="5316"/>
                    <a:pt x="7056" y="5629"/>
                  </a:cubicBezTo>
                  <a:lnTo>
                    <a:pt x="7426" y="6430"/>
                  </a:lnTo>
                  <a:cubicBezTo>
                    <a:pt x="7870" y="6277"/>
                    <a:pt x="8108" y="5795"/>
                    <a:pt x="7960" y="5348"/>
                  </a:cubicBezTo>
                  <a:lnTo>
                    <a:pt x="7766" y="4765"/>
                  </a:lnTo>
                  <a:cubicBezTo>
                    <a:pt x="7766" y="4765"/>
                    <a:pt x="8321" y="3717"/>
                    <a:pt x="7735" y="2577"/>
                  </a:cubicBezTo>
                  <a:cubicBezTo>
                    <a:pt x="7366" y="1858"/>
                    <a:pt x="7536" y="1078"/>
                    <a:pt x="7712" y="599"/>
                  </a:cubicBezTo>
                  <a:cubicBezTo>
                    <a:pt x="6979" y="256"/>
                    <a:pt x="6105" y="85"/>
                    <a:pt x="5411" y="21"/>
                  </a:cubicBezTo>
                  <a:cubicBezTo>
                    <a:pt x="5262" y="7"/>
                    <a:pt x="5117" y="0"/>
                    <a:pt x="4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1418575" y="3997500"/>
              <a:ext cx="213250" cy="139800"/>
            </a:xfrm>
            <a:custGeom>
              <a:avLst/>
              <a:gdLst/>
              <a:ahLst/>
              <a:cxnLst/>
              <a:rect l="l" t="t" r="r" b="b"/>
              <a:pathLst>
                <a:path w="8530" h="5592" extrusionOk="0">
                  <a:moveTo>
                    <a:pt x="218" y="1"/>
                  </a:moveTo>
                  <a:cubicBezTo>
                    <a:pt x="83" y="1"/>
                    <a:pt x="0" y="168"/>
                    <a:pt x="100" y="276"/>
                  </a:cubicBezTo>
                  <a:lnTo>
                    <a:pt x="4996" y="5589"/>
                  </a:lnTo>
                  <a:cubicBezTo>
                    <a:pt x="4996" y="5589"/>
                    <a:pt x="5024" y="5592"/>
                    <a:pt x="5075" y="5592"/>
                  </a:cubicBezTo>
                  <a:cubicBezTo>
                    <a:pt x="5395" y="5592"/>
                    <a:pt x="6616" y="5499"/>
                    <a:pt x="7501" y="4153"/>
                  </a:cubicBezTo>
                  <a:cubicBezTo>
                    <a:pt x="8530" y="2591"/>
                    <a:pt x="7210" y="1685"/>
                    <a:pt x="7210" y="1685"/>
                  </a:cubicBezTo>
                  <a:lnTo>
                    <a:pt x="259" y="6"/>
                  </a:lnTo>
                  <a:cubicBezTo>
                    <a:pt x="245" y="2"/>
                    <a:pt x="231" y="1"/>
                    <a:pt x="2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1008100" y="4257850"/>
              <a:ext cx="1723450" cy="1159300"/>
            </a:xfrm>
            <a:custGeom>
              <a:avLst/>
              <a:gdLst/>
              <a:ahLst/>
              <a:cxnLst/>
              <a:rect l="l" t="t" r="r" b="b"/>
              <a:pathLst>
                <a:path w="68938" h="46372" extrusionOk="0">
                  <a:moveTo>
                    <a:pt x="40514" y="0"/>
                  </a:moveTo>
                  <a:lnTo>
                    <a:pt x="37760" y="372"/>
                  </a:lnTo>
                  <a:cubicBezTo>
                    <a:pt x="40514" y="7032"/>
                    <a:pt x="44970" y="11729"/>
                    <a:pt x="44970" y="11729"/>
                  </a:cubicBezTo>
                  <a:cubicBezTo>
                    <a:pt x="44970" y="11729"/>
                    <a:pt x="37373" y="6564"/>
                    <a:pt x="28947" y="3984"/>
                  </a:cubicBezTo>
                  <a:cubicBezTo>
                    <a:pt x="27027" y="3395"/>
                    <a:pt x="25256" y="3164"/>
                    <a:pt x="23651" y="3164"/>
                  </a:cubicBezTo>
                  <a:cubicBezTo>
                    <a:pt x="20769" y="3164"/>
                    <a:pt x="18423" y="3910"/>
                    <a:pt x="16720" y="4671"/>
                  </a:cubicBezTo>
                  <a:cubicBezTo>
                    <a:pt x="13514" y="6104"/>
                    <a:pt x="10130" y="10277"/>
                    <a:pt x="10130" y="10277"/>
                  </a:cubicBezTo>
                  <a:cubicBezTo>
                    <a:pt x="1279" y="21391"/>
                    <a:pt x="0" y="46371"/>
                    <a:pt x="0" y="46371"/>
                  </a:cubicBezTo>
                  <a:lnTo>
                    <a:pt x="31472" y="46371"/>
                  </a:lnTo>
                  <a:cubicBezTo>
                    <a:pt x="31472" y="46371"/>
                    <a:pt x="32259" y="33882"/>
                    <a:pt x="35307" y="31127"/>
                  </a:cubicBezTo>
                  <a:cubicBezTo>
                    <a:pt x="38355" y="28374"/>
                    <a:pt x="45929" y="29006"/>
                    <a:pt x="55075" y="24145"/>
                  </a:cubicBezTo>
                  <a:cubicBezTo>
                    <a:pt x="68938" y="16778"/>
                    <a:pt x="57667" y="6216"/>
                    <a:pt x="50649" y="4057"/>
                  </a:cubicBezTo>
                  <a:cubicBezTo>
                    <a:pt x="42576" y="1574"/>
                    <a:pt x="40514" y="0"/>
                    <a:pt x="40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1022725" y="5072025"/>
              <a:ext cx="806400" cy="252900"/>
            </a:xfrm>
            <a:custGeom>
              <a:avLst/>
              <a:gdLst/>
              <a:ahLst/>
              <a:cxnLst/>
              <a:rect l="l" t="t" r="r" b="b"/>
              <a:pathLst>
                <a:path w="32256" h="10116" extrusionOk="0">
                  <a:moveTo>
                    <a:pt x="10043" y="1"/>
                  </a:moveTo>
                  <a:cubicBezTo>
                    <a:pt x="7640" y="1"/>
                    <a:pt x="5356" y="190"/>
                    <a:pt x="3193" y="570"/>
                  </a:cubicBezTo>
                  <a:cubicBezTo>
                    <a:pt x="2398" y="710"/>
                    <a:pt x="1655" y="871"/>
                    <a:pt x="957" y="1047"/>
                  </a:cubicBezTo>
                  <a:cubicBezTo>
                    <a:pt x="540" y="3421"/>
                    <a:pt x="229" y="5631"/>
                    <a:pt x="0" y="7523"/>
                  </a:cubicBezTo>
                  <a:cubicBezTo>
                    <a:pt x="1236" y="7048"/>
                    <a:pt x="2835" y="6585"/>
                    <a:pt x="4838" y="6280"/>
                  </a:cubicBezTo>
                  <a:cubicBezTo>
                    <a:pt x="6500" y="6026"/>
                    <a:pt x="8214" y="5911"/>
                    <a:pt x="9953" y="5911"/>
                  </a:cubicBezTo>
                  <a:cubicBezTo>
                    <a:pt x="17237" y="5911"/>
                    <a:pt x="24967" y="7919"/>
                    <a:pt x="31246" y="10116"/>
                  </a:cubicBezTo>
                  <a:cubicBezTo>
                    <a:pt x="31459" y="8360"/>
                    <a:pt x="31784" y="6214"/>
                    <a:pt x="32255" y="4219"/>
                  </a:cubicBezTo>
                  <a:cubicBezTo>
                    <a:pt x="24032" y="1412"/>
                    <a:pt x="16599" y="1"/>
                    <a:pt x="100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1053925" y="4945475"/>
              <a:ext cx="810150" cy="197425"/>
            </a:xfrm>
            <a:custGeom>
              <a:avLst/>
              <a:gdLst/>
              <a:ahLst/>
              <a:cxnLst/>
              <a:rect l="l" t="t" r="r" b="b"/>
              <a:pathLst>
                <a:path w="32406" h="7897" extrusionOk="0">
                  <a:moveTo>
                    <a:pt x="10126" y="0"/>
                  </a:moveTo>
                  <a:cubicBezTo>
                    <a:pt x="6154" y="0"/>
                    <a:pt x="2992" y="568"/>
                    <a:pt x="693" y="1206"/>
                  </a:cubicBezTo>
                  <a:cubicBezTo>
                    <a:pt x="438" y="2329"/>
                    <a:pt x="208" y="3442"/>
                    <a:pt x="1" y="4528"/>
                  </a:cubicBezTo>
                  <a:cubicBezTo>
                    <a:pt x="1612" y="3972"/>
                    <a:pt x="4056" y="3335"/>
                    <a:pt x="7269" y="3086"/>
                  </a:cubicBezTo>
                  <a:cubicBezTo>
                    <a:pt x="8124" y="3020"/>
                    <a:pt x="9062" y="2979"/>
                    <a:pt x="10078" y="2979"/>
                  </a:cubicBezTo>
                  <a:cubicBezTo>
                    <a:pt x="15250" y="2979"/>
                    <a:pt x="22472" y="4017"/>
                    <a:pt x="31368" y="7897"/>
                  </a:cubicBezTo>
                  <a:cubicBezTo>
                    <a:pt x="31665" y="6858"/>
                    <a:pt x="32009" y="5906"/>
                    <a:pt x="32405" y="5127"/>
                  </a:cubicBezTo>
                  <a:cubicBezTo>
                    <a:pt x="23380" y="1200"/>
                    <a:pt x="15898" y="0"/>
                    <a:pt x="101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29"/>
          <p:cNvGrpSpPr/>
          <p:nvPr/>
        </p:nvGrpSpPr>
        <p:grpSpPr>
          <a:xfrm>
            <a:off x="8903750" y="2966725"/>
            <a:ext cx="709275" cy="815425"/>
            <a:chOff x="2564825" y="2042200"/>
            <a:chExt cx="709275" cy="815425"/>
          </a:xfrm>
        </p:grpSpPr>
        <p:sp>
          <p:nvSpPr>
            <p:cNvPr id="280" name="Google Shape;280;p29"/>
            <p:cNvSpPr/>
            <p:nvPr/>
          </p:nvSpPr>
          <p:spPr>
            <a:xfrm>
              <a:off x="2564825" y="2231525"/>
              <a:ext cx="663150" cy="626100"/>
            </a:xfrm>
            <a:custGeom>
              <a:avLst/>
              <a:gdLst/>
              <a:ahLst/>
              <a:cxnLst/>
              <a:rect l="l" t="t" r="r" b="b"/>
              <a:pathLst>
                <a:path w="26526" h="25044" extrusionOk="0">
                  <a:moveTo>
                    <a:pt x="15540" y="0"/>
                  </a:moveTo>
                  <a:lnTo>
                    <a:pt x="2906" y="2024"/>
                  </a:lnTo>
                  <a:lnTo>
                    <a:pt x="1" y="18907"/>
                  </a:lnTo>
                  <a:lnTo>
                    <a:pt x="10682" y="25043"/>
                  </a:lnTo>
                  <a:lnTo>
                    <a:pt x="22505" y="22679"/>
                  </a:lnTo>
                  <a:lnTo>
                    <a:pt x="26525" y="6372"/>
                  </a:lnTo>
                  <a:lnTo>
                    <a:pt x="155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2831875" y="2390325"/>
              <a:ext cx="396100" cy="467300"/>
            </a:xfrm>
            <a:custGeom>
              <a:avLst/>
              <a:gdLst/>
              <a:ahLst/>
              <a:cxnLst/>
              <a:rect l="l" t="t" r="r" b="b"/>
              <a:pathLst>
                <a:path w="15844" h="18692" extrusionOk="0">
                  <a:moveTo>
                    <a:pt x="15807" y="0"/>
                  </a:moveTo>
                  <a:lnTo>
                    <a:pt x="3411" y="1015"/>
                  </a:lnTo>
                  <a:lnTo>
                    <a:pt x="0" y="18691"/>
                  </a:lnTo>
                  <a:lnTo>
                    <a:pt x="11823" y="16327"/>
                  </a:lnTo>
                  <a:lnTo>
                    <a:pt x="15843" y="20"/>
                  </a:lnTo>
                  <a:lnTo>
                    <a:pt x="158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2607100" y="2203125"/>
              <a:ext cx="667000" cy="270275"/>
            </a:xfrm>
            <a:custGeom>
              <a:avLst/>
              <a:gdLst/>
              <a:ahLst/>
              <a:cxnLst/>
              <a:rect l="l" t="t" r="r" b="b"/>
              <a:pathLst>
                <a:path w="26680" h="10811" extrusionOk="0">
                  <a:moveTo>
                    <a:pt x="13719" y="1"/>
                  </a:moveTo>
                  <a:lnTo>
                    <a:pt x="597" y="2029"/>
                  </a:lnTo>
                  <a:lnTo>
                    <a:pt x="0" y="5069"/>
                  </a:lnTo>
                  <a:lnTo>
                    <a:pt x="11598" y="10810"/>
                  </a:lnTo>
                  <a:lnTo>
                    <a:pt x="25709" y="10114"/>
                  </a:lnTo>
                  <a:lnTo>
                    <a:pt x="26680" y="6758"/>
                  </a:lnTo>
                  <a:lnTo>
                    <a:pt x="137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2607100" y="2253825"/>
              <a:ext cx="667000" cy="219575"/>
            </a:xfrm>
            <a:custGeom>
              <a:avLst/>
              <a:gdLst/>
              <a:ahLst/>
              <a:cxnLst/>
              <a:rect l="l" t="t" r="r" b="b"/>
              <a:pathLst>
                <a:path w="26680" h="8783" extrusionOk="0">
                  <a:moveTo>
                    <a:pt x="597" y="1"/>
                  </a:moveTo>
                  <a:lnTo>
                    <a:pt x="0" y="3041"/>
                  </a:lnTo>
                  <a:lnTo>
                    <a:pt x="11598" y="8782"/>
                  </a:lnTo>
                  <a:lnTo>
                    <a:pt x="25709" y="8086"/>
                  </a:lnTo>
                  <a:lnTo>
                    <a:pt x="26680" y="4729"/>
                  </a:lnTo>
                  <a:lnTo>
                    <a:pt x="26680" y="4729"/>
                  </a:lnTo>
                  <a:lnTo>
                    <a:pt x="12613" y="5599"/>
                  </a:lnTo>
                  <a:cubicBezTo>
                    <a:pt x="12613" y="5599"/>
                    <a:pt x="553" y="226"/>
                    <a:pt x="5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2645450" y="2214425"/>
              <a:ext cx="498400" cy="613750"/>
            </a:xfrm>
            <a:custGeom>
              <a:avLst/>
              <a:gdLst/>
              <a:ahLst/>
              <a:cxnLst/>
              <a:rect l="l" t="t" r="r" b="b"/>
              <a:pathLst>
                <a:path w="19936" h="24550" extrusionOk="0">
                  <a:moveTo>
                    <a:pt x="9264" y="1"/>
                  </a:moveTo>
                  <a:lnTo>
                    <a:pt x="6631" y="408"/>
                  </a:lnTo>
                  <a:lnTo>
                    <a:pt x="9679" y="2357"/>
                  </a:lnTo>
                  <a:lnTo>
                    <a:pt x="3317" y="3665"/>
                  </a:lnTo>
                  <a:lnTo>
                    <a:pt x="0" y="21443"/>
                  </a:lnTo>
                  <a:lnTo>
                    <a:pt x="2868" y="23090"/>
                  </a:lnTo>
                  <a:lnTo>
                    <a:pt x="6682" y="5200"/>
                  </a:lnTo>
                  <a:lnTo>
                    <a:pt x="12366" y="4074"/>
                  </a:lnTo>
                  <a:lnTo>
                    <a:pt x="16676" y="6830"/>
                  </a:lnTo>
                  <a:lnTo>
                    <a:pt x="13348" y="24550"/>
                  </a:lnTo>
                  <a:lnTo>
                    <a:pt x="16078" y="24004"/>
                  </a:lnTo>
                  <a:lnTo>
                    <a:pt x="19935" y="6628"/>
                  </a:lnTo>
                  <a:lnTo>
                    <a:pt x="14988" y="3555"/>
                  </a:lnTo>
                  <a:lnTo>
                    <a:pt x="18526" y="2855"/>
                  </a:lnTo>
                  <a:lnTo>
                    <a:pt x="15339" y="1192"/>
                  </a:lnTo>
                  <a:lnTo>
                    <a:pt x="12217" y="1835"/>
                  </a:lnTo>
                  <a:lnTo>
                    <a:pt x="92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2645450" y="2306025"/>
              <a:ext cx="167075" cy="485675"/>
            </a:xfrm>
            <a:custGeom>
              <a:avLst/>
              <a:gdLst/>
              <a:ahLst/>
              <a:cxnLst/>
              <a:rect l="l" t="t" r="r" b="b"/>
              <a:pathLst>
                <a:path w="6683" h="19427" extrusionOk="0">
                  <a:moveTo>
                    <a:pt x="3317" y="1"/>
                  </a:moveTo>
                  <a:lnTo>
                    <a:pt x="0" y="17779"/>
                  </a:lnTo>
                  <a:lnTo>
                    <a:pt x="2868" y="19426"/>
                  </a:lnTo>
                  <a:lnTo>
                    <a:pt x="6682" y="1536"/>
                  </a:lnTo>
                  <a:lnTo>
                    <a:pt x="33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2788850" y="2042200"/>
              <a:ext cx="353775" cy="253125"/>
            </a:xfrm>
            <a:custGeom>
              <a:avLst/>
              <a:gdLst/>
              <a:ahLst/>
              <a:cxnLst/>
              <a:rect l="l" t="t" r="r" b="b"/>
              <a:pathLst>
                <a:path w="14151" h="10125" extrusionOk="0">
                  <a:moveTo>
                    <a:pt x="3827" y="1772"/>
                  </a:moveTo>
                  <a:cubicBezTo>
                    <a:pt x="3882" y="1772"/>
                    <a:pt x="3929" y="1782"/>
                    <a:pt x="3970" y="1802"/>
                  </a:cubicBezTo>
                  <a:cubicBezTo>
                    <a:pt x="3990" y="1812"/>
                    <a:pt x="4010" y="1824"/>
                    <a:pt x="4028" y="1837"/>
                  </a:cubicBezTo>
                  <a:cubicBezTo>
                    <a:pt x="4671" y="2273"/>
                    <a:pt x="5246" y="4609"/>
                    <a:pt x="5265" y="7750"/>
                  </a:cubicBezTo>
                  <a:cubicBezTo>
                    <a:pt x="3865" y="6883"/>
                    <a:pt x="2035" y="5469"/>
                    <a:pt x="1866" y="4124"/>
                  </a:cubicBezTo>
                  <a:lnTo>
                    <a:pt x="1865" y="4124"/>
                  </a:lnTo>
                  <a:cubicBezTo>
                    <a:pt x="1836" y="3894"/>
                    <a:pt x="1748" y="3197"/>
                    <a:pt x="2824" y="2298"/>
                  </a:cubicBezTo>
                  <a:cubicBezTo>
                    <a:pt x="3232" y="1958"/>
                    <a:pt x="3591" y="1772"/>
                    <a:pt x="3827" y="1772"/>
                  </a:cubicBezTo>
                  <a:close/>
                  <a:moveTo>
                    <a:pt x="10762" y="3005"/>
                  </a:moveTo>
                  <a:cubicBezTo>
                    <a:pt x="11001" y="3005"/>
                    <a:pt x="11324" y="3325"/>
                    <a:pt x="11637" y="3868"/>
                  </a:cubicBezTo>
                  <a:cubicBezTo>
                    <a:pt x="12339" y="5082"/>
                    <a:pt x="12015" y="5707"/>
                    <a:pt x="11908" y="5912"/>
                  </a:cubicBezTo>
                  <a:cubicBezTo>
                    <a:pt x="11285" y="7116"/>
                    <a:pt x="9079" y="7812"/>
                    <a:pt x="7465" y="8143"/>
                  </a:cubicBezTo>
                  <a:cubicBezTo>
                    <a:pt x="8568" y="5200"/>
                    <a:pt x="9914" y="3206"/>
                    <a:pt x="10667" y="3019"/>
                  </a:cubicBezTo>
                  <a:cubicBezTo>
                    <a:pt x="10689" y="3013"/>
                    <a:pt x="10711" y="3009"/>
                    <a:pt x="10733" y="3007"/>
                  </a:cubicBezTo>
                  <a:cubicBezTo>
                    <a:pt x="10743" y="3006"/>
                    <a:pt x="10752" y="3005"/>
                    <a:pt x="10762" y="3005"/>
                  </a:cubicBezTo>
                  <a:close/>
                  <a:moveTo>
                    <a:pt x="3835" y="0"/>
                  </a:moveTo>
                  <a:cubicBezTo>
                    <a:pt x="3260" y="0"/>
                    <a:pt x="2540" y="230"/>
                    <a:pt x="1690" y="940"/>
                  </a:cubicBezTo>
                  <a:cubicBezTo>
                    <a:pt x="187" y="2194"/>
                    <a:pt x="1" y="3484"/>
                    <a:pt x="109" y="4345"/>
                  </a:cubicBezTo>
                  <a:cubicBezTo>
                    <a:pt x="343" y="6208"/>
                    <a:pt x="2133" y="7792"/>
                    <a:pt x="3641" y="8817"/>
                  </a:cubicBezTo>
                  <a:cubicBezTo>
                    <a:pt x="4645" y="9499"/>
                    <a:pt x="5525" y="9932"/>
                    <a:pt x="5739" y="10034"/>
                  </a:cubicBezTo>
                  <a:cubicBezTo>
                    <a:pt x="5762" y="10044"/>
                    <a:pt x="5785" y="10049"/>
                    <a:pt x="5808" y="10057"/>
                  </a:cubicBezTo>
                  <a:lnTo>
                    <a:pt x="5809" y="10057"/>
                  </a:lnTo>
                  <a:cubicBezTo>
                    <a:pt x="5864" y="10078"/>
                    <a:pt x="5921" y="10094"/>
                    <a:pt x="5980" y="10105"/>
                  </a:cubicBezTo>
                  <a:cubicBezTo>
                    <a:pt x="6041" y="10119"/>
                    <a:pt x="6103" y="10125"/>
                    <a:pt x="6166" y="10125"/>
                  </a:cubicBezTo>
                  <a:cubicBezTo>
                    <a:pt x="6189" y="10125"/>
                    <a:pt x="6212" y="10124"/>
                    <a:pt x="6235" y="10122"/>
                  </a:cubicBezTo>
                  <a:cubicBezTo>
                    <a:pt x="6470" y="10100"/>
                    <a:pt x="7446" y="9997"/>
                    <a:pt x="8623" y="9703"/>
                  </a:cubicBezTo>
                  <a:cubicBezTo>
                    <a:pt x="10393" y="9262"/>
                    <a:pt x="12618" y="8393"/>
                    <a:pt x="13481" y="6726"/>
                  </a:cubicBezTo>
                  <a:cubicBezTo>
                    <a:pt x="13880" y="5955"/>
                    <a:pt x="14150" y="4681"/>
                    <a:pt x="13172" y="2985"/>
                  </a:cubicBezTo>
                  <a:cubicBezTo>
                    <a:pt x="12360" y="1572"/>
                    <a:pt x="11452" y="1234"/>
                    <a:pt x="10768" y="1234"/>
                  </a:cubicBezTo>
                  <a:cubicBezTo>
                    <a:pt x="10690" y="1234"/>
                    <a:pt x="10614" y="1239"/>
                    <a:pt x="10542" y="1247"/>
                  </a:cubicBezTo>
                  <a:cubicBezTo>
                    <a:pt x="9287" y="1387"/>
                    <a:pt x="8084" y="2646"/>
                    <a:pt x="6874" y="5092"/>
                  </a:cubicBezTo>
                  <a:cubicBezTo>
                    <a:pt x="6582" y="2377"/>
                    <a:pt x="5889" y="780"/>
                    <a:pt x="4758" y="216"/>
                  </a:cubicBezTo>
                  <a:cubicBezTo>
                    <a:pt x="4512" y="94"/>
                    <a:pt x="4203" y="0"/>
                    <a:pt x="38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3"/>
          <p:cNvSpPr/>
          <p:nvPr/>
        </p:nvSpPr>
        <p:spPr>
          <a:xfrm>
            <a:off x="170380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3430725" y="339140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15765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txBox="1">
            <a:spLocks noGrp="1"/>
          </p:cNvSpPr>
          <p:nvPr>
            <p:ph type="title"/>
          </p:nvPr>
        </p:nvSpPr>
        <p:spPr>
          <a:xfrm>
            <a:off x="2609604" y="439816"/>
            <a:ext cx="3835550" cy="8208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Database dictionary</a:t>
            </a:r>
            <a:endParaRPr dirty="0"/>
          </a:p>
        </p:txBody>
      </p:sp>
      <p:sp>
        <p:nvSpPr>
          <p:cNvPr id="15" name="Subtitle 14">
            <a:extLst>
              <a:ext uri="{FF2B5EF4-FFF2-40B4-BE49-F238E27FC236}">
                <a16:creationId xmlns:a16="http://schemas.microsoft.com/office/drawing/2014/main" id="{E5FBF7C2-10A8-4B6D-F962-8615DF853BBA}"/>
              </a:ext>
            </a:extLst>
          </p:cNvPr>
          <p:cNvSpPr>
            <a:spLocks noGrp="1"/>
          </p:cNvSpPr>
          <p:nvPr>
            <p:ph type="subTitle" idx="1"/>
          </p:nvPr>
        </p:nvSpPr>
        <p:spPr>
          <a:xfrm>
            <a:off x="-33550" y="1019960"/>
            <a:ext cx="4353000" cy="452983"/>
          </a:xfrm>
        </p:spPr>
        <p:txBody>
          <a:bodyPr/>
          <a:lstStyle/>
          <a:p>
            <a:r>
              <a:rPr lang="en-IN" dirty="0"/>
              <a:t>*Login</a:t>
            </a:r>
          </a:p>
        </p:txBody>
      </p:sp>
      <p:sp>
        <p:nvSpPr>
          <p:cNvPr id="401" name="Google Shape;401;p33"/>
          <p:cNvSpPr/>
          <p:nvPr/>
        </p:nvSpPr>
        <p:spPr>
          <a:xfrm rot="3776549">
            <a:off x="5632894" y="-377877"/>
            <a:ext cx="4852403" cy="2975111"/>
          </a:xfrm>
          <a:custGeom>
            <a:avLst/>
            <a:gdLst/>
            <a:ahLst/>
            <a:cxnLst/>
            <a:rect l="l" t="t" r="r" b="b"/>
            <a:pathLst>
              <a:path w="38777" h="23775" extrusionOk="0">
                <a:moveTo>
                  <a:pt x="19939" y="0"/>
                </a:moveTo>
                <a:cubicBezTo>
                  <a:pt x="13677" y="0"/>
                  <a:pt x="7404" y="2211"/>
                  <a:pt x="4066" y="7680"/>
                </a:cubicBezTo>
                <a:cubicBezTo>
                  <a:pt x="4066" y="7680"/>
                  <a:pt x="1" y="13588"/>
                  <a:pt x="5342" y="19969"/>
                </a:cubicBezTo>
                <a:cubicBezTo>
                  <a:pt x="7638" y="22693"/>
                  <a:pt x="9967" y="23775"/>
                  <a:pt x="12231" y="23775"/>
                </a:cubicBezTo>
                <a:cubicBezTo>
                  <a:pt x="15467" y="23775"/>
                  <a:pt x="18572" y="21567"/>
                  <a:pt x="21269" y="18787"/>
                </a:cubicBezTo>
                <a:cubicBezTo>
                  <a:pt x="22518" y="17500"/>
                  <a:pt x="24250" y="17184"/>
                  <a:pt x="26133" y="17184"/>
                </a:cubicBezTo>
                <a:cubicBezTo>
                  <a:pt x="27951" y="17184"/>
                  <a:pt x="29908" y="17478"/>
                  <a:pt x="31706" y="17478"/>
                </a:cubicBezTo>
                <a:cubicBezTo>
                  <a:pt x="34886" y="17478"/>
                  <a:pt x="37567" y="16558"/>
                  <a:pt x="38095" y="11461"/>
                </a:cubicBezTo>
                <a:cubicBezTo>
                  <a:pt x="38776" y="5014"/>
                  <a:pt x="29370" y="0"/>
                  <a:pt x="19939"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3"/>
          <p:cNvGrpSpPr/>
          <p:nvPr/>
        </p:nvGrpSpPr>
        <p:grpSpPr>
          <a:xfrm>
            <a:off x="632999" y="737825"/>
            <a:ext cx="665345" cy="788174"/>
            <a:chOff x="632999" y="737825"/>
            <a:chExt cx="665345" cy="788174"/>
          </a:xfrm>
        </p:grpSpPr>
        <p:sp>
          <p:nvSpPr>
            <p:cNvPr id="403" name="Google Shape;403;p33"/>
            <p:cNvSpPr/>
            <p:nvPr/>
          </p:nvSpPr>
          <p:spPr>
            <a:xfrm>
              <a:off x="749148" y="909276"/>
              <a:ext cx="549196" cy="61672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632999" y="737825"/>
              <a:ext cx="209673" cy="23545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Rectangle 2">
            <a:extLst>
              <a:ext uri="{FF2B5EF4-FFF2-40B4-BE49-F238E27FC236}">
                <a16:creationId xmlns:a16="http://schemas.microsoft.com/office/drawing/2014/main" id="{8B34500E-D30A-744E-6E6F-211C2B7BE4C8}"/>
              </a:ext>
            </a:extLst>
          </p:cNvPr>
          <p:cNvSpPr>
            <a:spLocks noChangeArrowheads="1"/>
          </p:cNvSpPr>
          <p:nvPr/>
        </p:nvSpPr>
        <p:spPr bwMode="auto">
          <a:xfrm>
            <a:off x="1709738" y="2082636"/>
            <a:ext cx="72007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*Admin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78D44590-5616-5B5C-86C8-C475AABECD29}"/>
              </a:ext>
            </a:extLst>
          </p:cNvPr>
          <p:cNvGraphicFramePr>
            <a:graphicFrameLocks noGrp="1"/>
          </p:cNvGraphicFramePr>
          <p:nvPr/>
        </p:nvGraphicFramePr>
        <p:xfrm>
          <a:off x="1709420" y="1865978"/>
          <a:ext cx="5725160" cy="1980504"/>
        </p:xfrm>
        <a:graphic>
          <a:graphicData uri="http://schemas.openxmlformats.org/drawingml/2006/table">
            <a:tbl>
              <a:tblPr firstRow="1" firstCol="1" bandRow="1">
                <a:tableStyleId>{52CE5AEE-3531-4EC8-A3A7-626882406107}</a:tableStyleId>
              </a:tblPr>
              <a:tblGrid>
                <a:gridCol w="1431290">
                  <a:extLst>
                    <a:ext uri="{9D8B030D-6E8A-4147-A177-3AD203B41FA5}">
                      <a16:colId xmlns:a16="http://schemas.microsoft.com/office/drawing/2014/main" val="1499625954"/>
                    </a:ext>
                  </a:extLst>
                </a:gridCol>
                <a:gridCol w="1431290">
                  <a:extLst>
                    <a:ext uri="{9D8B030D-6E8A-4147-A177-3AD203B41FA5}">
                      <a16:colId xmlns:a16="http://schemas.microsoft.com/office/drawing/2014/main" val="1507297229"/>
                    </a:ext>
                  </a:extLst>
                </a:gridCol>
                <a:gridCol w="1431290">
                  <a:extLst>
                    <a:ext uri="{9D8B030D-6E8A-4147-A177-3AD203B41FA5}">
                      <a16:colId xmlns:a16="http://schemas.microsoft.com/office/drawing/2014/main" val="2380216151"/>
                    </a:ext>
                  </a:extLst>
                </a:gridCol>
                <a:gridCol w="1431290">
                  <a:extLst>
                    <a:ext uri="{9D8B030D-6E8A-4147-A177-3AD203B41FA5}">
                      <a16:colId xmlns:a16="http://schemas.microsoft.com/office/drawing/2014/main" val="1763603239"/>
                    </a:ext>
                  </a:extLst>
                </a:gridCol>
              </a:tblGrid>
              <a:tr h="0">
                <a:tc>
                  <a:txBody>
                    <a:bodyPr/>
                    <a:lstStyle/>
                    <a:p>
                      <a:pPr>
                        <a:lnSpc>
                          <a:spcPct val="107000"/>
                        </a:lnSpc>
                        <a:spcAft>
                          <a:spcPts val="800"/>
                        </a:spcAft>
                      </a:pPr>
                      <a:r>
                        <a:rPr lang="en-IN" sz="1800" kern="100">
                          <a:effectLst/>
                        </a:rPr>
                        <a:t>Field</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Datatype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Description</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Constraints</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85157656"/>
                  </a:ext>
                </a:extLst>
              </a:tr>
              <a:tr h="0">
                <a:tc>
                  <a:txBody>
                    <a:bodyPr/>
                    <a:lstStyle/>
                    <a:p>
                      <a:pPr>
                        <a:lnSpc>
                          <a:spcPct val="107000"/>
                        </a:lnSpc>
                        <a:spcAft>
                          <a:spcPts val="800"/>
                        </a:spcAft>
                      </a:pPr>
                      <a:r>
                        <a:rPr lang="en-IN" sz="1800" kern="100">
                          <a:effectLst/>
                        </a:rPr>
                        <a:t>Login_id</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int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Unique login id</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Primary key</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989740287"/>
                  </a:ext>
                </a:extLst>
              </a:tr>
              <a:tr h="0">
                <a:tc>
                  <a:txBody>
                    <a:bodyPr/>
                    <a:lstStyle/>
                    <a:p>
                      <a:pPr>
                        <a:lnSpc>
                          <a:spcPct val="107000"/>
                        </a:lnSpc>
                        <a:spcAft>
                          <a:spcPts val="800"/>
                        </a:spcAft>
                      </a:pPr>
                      <a:r>
                        <a:rPr lang="en-IN" sz="1800" kern="100">
                          <a:effectLst/>
                        </a:rPr>
                        <a:t>Login_name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String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Login name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953232959"/>
                  </a:ext>
                </a:extLst>
              </a:tr>
              <a:tr h="0">
                <a:tc>
                  <a:txBody>
                    <a:bodyPr/>
                    <a:lstStyle/>
                    <a:p>
                      <a:pPr>
                        <a:lnSpc>
                          <a:spcPct val="107000"/>
                        </a:lnSpc>
                        <a:spcAft>
                          <a:spcPts val="800"/>
                        </a:spcAft>
                      </a:pPr>
                      <a:r>
                        <a:rPr lang="en-IN" sz="1800" kern="100">
                          <a:effectLst/>
                        </a:rPr>
                        <a:t>Login_password</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string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Password</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420391941"/>
                  </a:ext>
                </a:extLst>
              </a:tr>
              <a:tr h="0">
                <a:tc>
                  <a:txBody>
                    <a:bodyPr/>
                    <a:lstStyle/>
                    <a:p>
                      <a:pPr>
                        <a:lnSpc>
                          <a:spcPct val="107000"/>
                        </a:lnSpc>
                        <a:spcAft>
                          <a:spcPts val="800"/>
                        </a:spcAft>
                      </a:pPr>
                      <a:r>
                        <a:rPr lang="en-IN" sz="1800" kern="100">
                          <a:effectLst/>
                        </a:rPr>
                        <a:t>email</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String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email</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dirty="0">
                          <a:effectLst/>
                        </a:rPr>
                        <a:t> </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605630726"/>
                  </a:ext>
                </a:extLst>
              </a:tr>
            </a:tbl>
          </a:graphicData>
        </a:graphic>
      </p:graphicFrame>
      <p:sp>
        <p:nvSpPr>
          <p:cNvPr id="3" name="Rectangle 1">
            <a:extLst>
              <a:ext uri="{FF2B5EF4-FFF2-40B4-BE49-F238E27FC236}">
                <a16:creationId xmlns:a16="http://schemas.microsoft.com/office/drawing/2014/main" id="{2B531DED-40DF-5F1E-EA2F-F2720E495CDD}"/>
              </a:ext>
            </a:extLst>
          </p:cNvPr>
          <p:cNvSpPr>
            <a:spLocks noChangeArrowheads="1"/>
          </p:cNvSpPr>
          <p:nvPr/>
        </p:nvSpPr>
        <p:spPr bwMode="auto">
          <a:xfrm>
            <a:off x="1709738" y="18653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929036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3"/>
          <p:cNvSpPr/>
          <p:nvPr/>
        </p:nvSpPr>
        <p:spPr>
          <a:xfrm>
            <a:off x="170380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3430725" y="339140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15765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txBox="1">
            <a:spLocks noGrp="1"/>
          </p:cNvSpPr>
          <p:nvPr>
            <p:ph type="title"/>
          </p:nvPr>
        </p:nvSpPr>
        <p:spPr>
          <a:xfrm>
            <a:off x="2609604" y="439816"/>
            <a:ext cx="3835550" cy="8208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Database dictionary</a:t>
            </a:r>
            <a:endParaRPr dirty="0"/>
          </a:p>
        </p:txBody>
      </p:sp>
      <p:sp>
        <p:nvSpPr>
          <p:cNvPr id="15" name="Subtitle 14">
            <a:extLst>
              <a:ext uri="{FF2B5EF4-FFF2-40B4-BE49-F238E27FC236}">
                <a16:creationId xmlns:a16="http://schemas.microsoft.com/office/drawing/2014/main" id="{E5FBF7C2-10A8-4B6D-F962-8615DF853BBA}"/>
              </a:ext>
            </a:extLst>
          </p:cNvPr>
          <p:cNvSpPr>
            <a:spLocks noGrp="1"/>
          </p:cNvSpPr>
          <p:nvPr>
            <p:ph type="subTitle" idx="1"/>
          </p:nvPr>
        </p:nvSpPr>
        <p:spPr>
          <a:xfrm>
            <a:off x="-33550" y="1019960"/>
            <a:ext cx="4353000" cy="452983"/>
          </a:xfrm>
        </p:spPr>
        <p:txBody>
          <a:bodyPr/>
          <a:lstStyle/>
          <a:p>
            <a:r>
              <a:rPr lang="en-IN" dirty="0"/>
              <a:t>*user</a:t>
            </a:r>
          </a:p>
        </p:txBody>
      </p:sp>
      <p:sp>
        <p:nvSpPr>
          <p:cNvPr id="401" name="Google Shape;401;p33"/>
          <p:cNvSpPr/>
          <p:nvPr/>
        </p:nvSpPr>
        <p:spPr>
          <a:xfrm rot="3776549">
            <a:off x="5632894" y="-377877"/>
            <a:ext cx="4852403" cy="2975111"/>
          </a:xfrm>
          <a:custGeom>
            <a:avLst/>
            <a:gdLst/>
            <a:ahLst/>
            <a:cxnLst/>
            <a:rect l="l" t="t" r="r" b="b"/>
            <a:pathLst>
              <a:path w="38777" h="23775" extrusionOk="0">
                <a:moveTo>
                  <a:pt x="19939" y="0"/>
                </a:moveTo>
                <a:cubicBezTo>
                  <a:pt x="13677" y="0"/>
                  <a:pt x="7404" y="2211"/>
                  <a:pt x="4066" y="7680"/>
                </a:cubicBezTo>
                <a:cubicBezTo>
                  <a:pt x="4066" y="7680"/>
                  <a:pt x="1" y="13588"/>
                  <a:pt x="5342" y="19969"/>
                </a:cubicBezTo>
                <a:cubicBezTo>
                  <a:pt x="7638" y="22693"/>
                  <a:pt x="9967" y="23775"/>
                  <a:pt x="12231" y="23775"/>
                </a:cubicBezTo>
                <a:cubicBezTo>
                  <a:pt x="15467" y="23775"/>
                  <a:pt x="18572" y="21567"/>
                  <a:pt x="21269" y="18787"/>
                </a:cubicBezTo>
                <a:cubicBezTo>
                  <a:pt x="22518" y="17500"/>
                  <a:pt x="24250" y="17184"/>
                  <a:pt x="26133" y="17184"/>
                </a:cubicBezTo>
                <a:cubicBezTo>
                  <a:pt x="27951" y="17184"/>
                  <a:pt x="29908" y="17478"/>
                  <a:pt x="31706" y="17478"/>
                </a:cubicBezTo>
                <a:cubicBezTo>
                  <a:pt x="34886" y="17478"/>
                  <a:pt x="37567" y="16558"/>
                  <a:pt x="38095" y="11461"/>
                </a:cubicBezTo>
                <a:cubicBezTo>
                  <a:pt x="38776" y="5014"/>
                  <a:pt x="29370" y="0"/>
                  <a:pt x="19939"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3"/>
          <p:cNvGrpSpPr/>
          <p:nvPr/>
        </p:nvGrpSpPr>
        <p:grpSpPr>
          <a:xfrm>
            <a:off x="632999" y="737825"/>
            <a:ext cx="665345" cy="788174"/>
            <a:chOff x="632999" y="737825"/>
            <a:chExt cx="665345" cy="788174"/>
          </a:xfrm>
        </p:grpSpPr>
        <p:sp>
          <p:nvSpPr>
            <p:cNvPr id="403" name="Google Shape;403;p33"/>
            <p:cNvSpPr/>
            <p:nvPr/>
          </p:nvSpPr>
          <p:spPr>
            <a:xfrm>
              <a:off x="749148" y="909276"/>
              <a:ext cx="549196" cy="61672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632999" y="737825"/>
              <a:ext cx="209673" cy="23545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Rectangle 2">
            <a:extLst>
              <a:ext uri="{FF2B5EF4-FFF2-40B4-BE49-F238E27FC236}">
                <a16:creationId xmlns:a16="http://schemas.microsoft.com/office/drawing/2014/main" id="{8B34500E-D30A-744E-6E6F-211C2B7BE4C8}"/>
              </a:ext>
            </a:extLst>
          </p:cNvPr>
          <p:cNvSpPr>
            <a:spLocks noChangeArrowheads="1"/>
          </p:cNvSpPr>
          <p:nvPr/>
        </p:nvSpPr>
        <p:spPr bwMode="auto">
          <a:xfrm>
            <a:off x="1709738" y="2082636"/>
            <a:ext cx="72007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*Admin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B531DED-40DF-5F1E-EA2F-F2720E495CDD}"/>
              </a:ext>
            </a:extLst>
          </p:cNvPr>
          <p:cNvSpPr>
            <a:spLocks noChangeArrowheads="1"/>
          </p:cNvSpPr>
          <p:nvPr/>
        </p:nvSpPr>
        <p:spPr bwMode="auto">
          <a:xfrm>
            <a:off x="1709738" y="18653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4" name="Table 3">
            <a:extLst>
              <a:ext uri="{FF2B5EF4-FFF2-40B4-BE49-F238E27FC236}">
                <a16:creationId xmlns:a16="http://schemas.microsoft.com/office/drawing/2014/main" id="{C586004D-6093-BC1E-621C-CCF8DDF71FB5}"/>
              </a:ext>
            </a:extLst>
          </p:cNvPr>
          <p:cNvGraphicFramePr>
            <a:graphicFrameLocks noGrp="1"/>
          </p:cNvGraphicFramePr>
          <p:nvPr>
            <p:extLst>
              <p:ext uri="{D42A27DB-BD31-4B8C-83A1-F6EECF244321}">
                <p14:modId xmlns:p14="http://schemas.microsoft.com/office/powerpoint/2010/main" val="481556849"/>
              </p:ext>
            </p:extLst>
          </p:nvPr>
        </p:nvGraphicFramePr>
        <p:xfrm>
          <a:off x="1878916" y="1526000"/>
          <a:ext cx="6192328" cy="3517700"/>
        </p:xfrm>
        <a:graphic>
          <a:graphicData uri="http://schemas.openxmlformats.org/drawingml/2006/table">
            <a:tbl>
              <a:tblPr firstRow="1" firstCol="1" bandRow="1">
                <a:tableStyleId>{52CE5AEE-3531-4EC8-A3A7-626882406107}</a:tableStyleId>
              </a:tblPr>
              <a:tblGrid>
                <a:gridCol w="1548082">
                  <a:extLst>
                    <a:ext uri="{9D8B030D-6E8A-4147-A177-3AD203B41FA5}">
                      <a16:colId xmlns:a16="http://schemas.microsoft.com/office/drawing/2014/main" val="2192643102"/>
                    </a:ext>
                  </a:extLst>
                </a:gridCol>
                <a:gridCol w="1548082">
                  <a:extLst>
                    <a:ext uri="{9D8B030D-6E8A-4147-A177-3AD203B41FA5}">
                      <a16:colId xmlns:a16="http://schemas.microsoft.com/office/drawing/2014/main" val="3300180353"/>
                    </a:ext>
                  </a:extLst>
                </a:gridCol>
                <a:gridCol w="1548082">
                  <a:extLst>
                    <a:ext uri="{9D8B030D-6E8A-4147-A177-3AD203B41FA5}">
                      <a16:colId xmlns:a16="http://schemas.microsoft.com/office/drawing/2014/main" val="3752353534"/>
                    </a:ext>
                  </a:extLst>
                </a:gridCol>
                <a:gridCol w="1548082">
                  <a:extLst>
                    <a:ext uri="{9D8B030D-6E8A-4147-A177-3AD203B41FA5}">
                      <a16:colId xmlns:a16="http://schemas.microsoft.com/office/drawing/2014/main" val="3621593186"/>
                    </a:ext>
                  </a:extLst>
                </a:gridCol>
              </a:tblGrid>
              <a:tr h="222256">
                <a:tc>
                  <a:txBody>
                    <a:bodyPr/>
                    <a:lstStyle/>
                    <a:p>
                      <a:pPr>
                        <a:lnSpc>
                          <a:spcPct val="107000"/>
                        </a:lnSpc>
                        <a:spcAft>
                          <a:spcPts val="800"/>
                        </a:spcAft>
                      </a:pPr>
                      <a:r>
                        <a:rPr lang="en-IN" sz="1800" kern="100">
                          <a:effectLst/>
                        </a:rPr>
                        <a:t>field</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tc>
                  <a:txBody>
                    <a:bodyPr/>
                    <a:lstStyle/>
                    <a:p>
                      <a:pPr>
                        <a:lnSpc>
                          <a:spcPct val="107000"/>
                        </a:lnSpc>
                        <a:spcAft>
                          <a:spcPts val="800"/>
                        </a:spcAft>
                      </a:pPr>
                      <a:r>
                        <a:rPr lang="en-IN" sz="1800" kern="100">
                          <a:effectLst/>
                        </a:rPr>
                        <a:t>datatype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tc>
                  <a:txBody>
                    <a:bodyPr/>
                    <a:lstStyle/>
                    <a:p>
                      <a:pPr>
                        <a:lnSpc>
                          <a:spcPct val="107000"/>
                        </a:lnSpc>
                        <a:spcAft>
                          <a:spcPts val="800"/>
                        </a:spcAft>
                      </a:pPr>
                      <a:r>
                        <a:rPr lang="en-IN" sz="1800" kern="100">
                          <a:effectLst/>
                        </a:rPr>
                        <a:t>description</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tc>
                  <a:txBody>
                    <a:bodyPr/>
                    <a:lstStyle/>
                    <a:p>
                      <a:pPr>
                        <a:lnSpc>
                          <a:spcPct val="107000"/>
                        </a:lnSpc>
                        <a:spcAft>
                          <a:spcPts val="800"/>
                        </a:spcAft>
                      </a:pPr>
                      <a:r>
                        <a:rPr lang="en-IN" sz="1800" kern="100" dirty="0">
                          <a:effectLst/>
                        </a:rPr>
                        <a:t>Constraints</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extLst>
                  <a:ext uri="{0D108BD9-81ED-4DB2-BD59-A6C34878D82A}">
                    <a16:rowId xmlns:a16="http://schemas.microsoft.com/office/drawing/2014/main" val="190881981"/>
                  </a:ext>
                </a:extLst>
              </a:tr>
              <a:tr h="222256">
                <a:tc>
                  <a:txBody>
                    <a:bodyPr/>
                    <a:lstStyle/>
                    <a:p>
                      <a:pPr>
                        <a:lnSpc>
                          <a:spcPct val="107000"/>
                        </a:lnSpc>
                        <a:spcAft>
                          <a:spcPts val="800"/>
                        </a:spcAft>
                      </a:pPr>
                      <a:r>
                        <a:rPr lang="en-IN" sz="1800" kern="100">
                          <a:effectLst/>
                        </a:rPr>
                        <a:t>Name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tc>
                  <a:txBody>
                    <a:bodyPr/>
                    <a:lstStyle/>
                    <a:p>
                      <a:pPr>
                        <a:lnSpc>
                          <a:spcPct val="107000"/>
                        </a:lnSpc>
                        <a:spcAft>
                          <a:spcPts val="800"/>
                        </a:spcAft>
                      </a:pPr>
                      <a:r>
                        <a:rPr lang="en-IN" sz="1800" kern="100">
                          <a:effectLst/>
                        </a:rPr>
                        <a:t>string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tc>
                  <a:txBody>
                    <a:bodyPr/>
                    <a:lstStyle/>
                    <a:p>
                      <a:pPr>
                        <a:lnSpc>
                          <a:spcPct val="107000"/>
                        </a:lnSpc>
                        <a:spcAft>
                          <a:spcPts val="800"/>
                        </a:spcAft>
                      </a:pPr>
                      <a:r>
                        <a:rPr lang="en-IN" sz="1800" kern="100">
                          <a:effectLst/>
                        </a:rPr>
                        <a:t>User’s name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tc>
                  <a:txBody>
                    <a:bodyPr/>
                    <a:lstStyle/>
                    <a:p>
                      <a:pPr>
                        <a:lnSpc>
                          <a:spcPct val="107000"/>
                        </a:lnSpc>
                        <a:spcAft>
                          <a:spcPts val="800"/>
                        </a:spcAft>
                      </a:pPr>
                      <a:r>
                        <a:rPr lang="en-IN" sz="1800" kern="100">
                          <a:effectLst/>
                        </a:rPr>
                        <a:t>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extLst>
                  <a:ext uri="{0D108BD9-81ED-4DB2-BD59-A6C34878D82A}">
                    <a16:rowId xmlns:a16="http://schemas.microsoft.com/office/drawing/2014/main" val="4154877917"/>
                  </a:ext>
                </a:extLst>
              </a:tr>
              <a:tr h="222256">
                <a:tc>
                  <a:txBody>
                    <a:bodyPr/>
                    <a:lstStyle/>
                    <a:p>
                      <a:pPr>
                        <a:lnSpc>
                          <a:spcPct val="107000"/>
                        </a:lnSpc>
                        <a:spcAft>
                          <a:spcPts val="800"/>
                        </a:spcAft>
                      </a:pPr>
                      <a:r>
                        <a:rPr lang="en-IN" sz="1800" kern="100">
                          <a:effectLst/>
                        </a:rPr>
                        <a:t>Email</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tc>
                  <a:txBody>
                    <a:bodyPr/>
                    <a:lstStyle/>
                    <a:p>
                      <a:pPr>
                        <a:lnSpc>
                          <a:spcPct val="107000"/>
                        </a:lnSpc>
                        <a:spcAft>
                          <a:spcPts val="800"/>
                        </a:spcAft>
                      </a:pPr>
                      <a:r>
                        <a:rPr lang="en-IN" sz="1800" kern="100">
                          <a:effectLst/>
                        </a:rPr>
                        <a:t>String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tc>
                  <a:txBody>
                    <a:bodyPr/>
                    <a:lstStyle/>
                    <a:p>
                      <a:pPr>
                        <a:lnSpc>
                          <a:spcPct val="107000"/>
                        </a:lnSpc>
                        <a:spcAft>
                          <a:spcPts val="800"/>
                        </a:spcAft>
                      </a:pPr>
                      <a:r>
                        <a:rPr lang="en-IN" sz="1800" kern="100">
                          <a:effectLst/>
                        </a:rPr>
                        <a:t>User’s email</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tc>
                  <a:txBody>
                    <a:bodyPr/>
                    <a:lstStyle/>
                    <a:p>
                      <a:pPr>
                        <a:lnSpc>
                          <a:spcPct val="107000"/>
                        </a:lnSpc>
                        <a:spcAft>
                          <a:spcPts val="800"/>
                        </a:spcAft>
                      </a:pPr>
                      <a:r>
                        <a:rPr lang="en-IN" sz="1800" kern="100">
                          <a:effectLst/>
                        </a:rPr>
                        <a:t>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extLst>
                  <a:ext uri="{0D108BD9-81ED-4DB2-BD59-A6C34878D82A}">
                    <a16:rowId xmlns:a16="http://schemas.microsoft.com/office/drawing/2014/main" val="4139541133"/>
                  </a:ext>
                </a:extLst>
              </a:tr>
              <a:tr h="454826">
                <a:tc>
                  <a:txBody>
                    <a:bodyPr/>
                    <a:lstStyle/>
                    <a:p>
                      <a:pPr>
                        <a:lnSpc>
                          <a:spcPct val="107000"/>
                        </a:lnSpc>
                        <a:spcAft>
                          <a:spcPts val="800"/>
                        </a:spcAft>
                      </a:pPr>
                      <a:r>
                        <a:rPr lang="en-IN" sz="1800" kern="100">
                          <a:effectLst/>
                        </a:rPr>
                        <a:t>Address</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tc>
                  <a:txBody>
                    <a:bodyPr/>
                    <a:lstStyle/>
                    <a:p>
                      <a:pPr>
                        <a:lnSpc>
                          <a:spcPct val="107000"/>
                        </a:lnSpc>
                        <a:spcAft>
                          <a:spcPts val="800"/>
                        </a:spcAft>
                      </a:pPr>
                      <a:r>
                        <a:rPr lang="en-IN" sz="1800" kern="100">
                          <a:effectLst/>
                        </a:rPr>
                        <a:t>String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tc>
                  <a:txBody>
                    <a:bodyPr/>
                    <a:lstStyle/>
                    <a:p>
                      <a:pPr>
                        <a:lnSpc>
                          <a:spcPct val="107000"/>
                        </a:lnSpc>
                        <a:spcAft>
                          <a:spcPts val="800"/>
                        </a:spcAft>
                      </a:pPr>
                      <a:r>
                        <a:rPr lang="en-IN" sz="1800" kern="100">
                          <a:effectLst/>
                        </a:rPr>
                        <a:t>User’s address</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tc>
                  <a:txBody>
                    <a:bodyPr/>
                    <a:lstStyle/>
                    <a:p>
                      <a:pPr>
                        <a:lnSpc>
                          <a:spcPct val="107000"/>
                        </a:lnSpc>
                        <a:spcAft>
                          <a:spcPts val="800"/>
                        </a:spcAft>
                      </a:pPr>
                      <a:r>
                        <a:rPr lang="en-IN" sz="1800" kern="100">
                          <a:effectLst/>
                        </a:rPr>
                        <a:t>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extLst>
                  <a:ext uri="{0D108BD9-81ED-4DB2-BD59-A6C34878D82A}">
                    <a16:rowId xmlns:a16="http://schemas.microsoft.com/office/drawing/2014/main" val="4007261846"/>
                  </a:ext>
                </a:extLst>
              </a:tr>
              <a:tr h="454826">
                <a:tc>
                  <a:txBody>
                    <a:bodyPr/>
                    <a:lstStyle/>
                    <a:p>
                      <a:pPr>
                        <a:lnSpc>
                          <a:spcPct val="107000"/>
                        </a:lnSpc>
                        <a:spcAft>
                          <a:spcPts val="800"/>
                        </a:spcAft>
                      </a:pPr>
                      <a:r>
                        <a:rPr lang="en-IN" sz="1800" kern="100">
                          <a:effectLst/>
                        </a:rPr>
                        <a:t>User_id</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tc>
                  <a:txBody>
                    <a:bodyPr/>
                    <a:lstStyle/>
                    <a:p>
                      <a:pPr>
                        <a:lnSpc>
                          <a:spcPct val="107000"/>
                        </a:lnSpc>
                        <a:spcAft>
                          <a:spcPts val="800"/>
                        </a:spcAft>
                      </a:pPr>
                      <a:r>
                        <a:rPr lang="en-IN" sz="1800" kern="100">
                          <a:effectLst/>
                        </a:rPr>
                        <a:t>Int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tc>
                  <a:txBody>
                    <a:bodyPr/>
                    <a:lstStyle/>
                    <a:p>
                      <a:pPr>
                        <a:lnSpc>
                          <a:spcPct val="107000"/>
                        </a:lnSpc>
                        <a:spcAft>
                          <a:spcPts val="800"/>
                        </a:spcAft>
                      </a:pPr>
                      <a:r>
                        <a:rPr lang="en-IN" sz="1800" kern="100">
                          <a:effectLst/>
                        </a:rPr>
                        <a:t>User’s login id</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tc>
                  <a:txBody>
                    <a:bodyPr/>
                    <a:lstStyle/>
                    <a:p>
                      <a:pPr>
                        <a:lnSpc>
                          <a:spcPct val="107000"/>
                        </a:lnSpc>
                        <a:spcAft>
                          <a:spcPts val="800"/>
                        </a:spcAft>
                      </a:pPr>
                      <a:r>
                        <a:rPr lang="en-IN" sz="1800" kern="100">
                          <a:effectLst/>
                        </a:rPr>
                        <a:t>Foreign key</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extLst>
                  <a:ext uri="{0D108BD9-81ED-4DB2-BD59-A6C34878D82A}">
                    <a16:rowId xmlns:a16="http://schemas.microsoft.com/office/drawing/2014/main" val="546166331"/>
                  </a:ext>
                </a:extLst>
              </a:tr>
              <a:tr h="454826">
                <a:tc>
                  <a:txBody>
                    <a:bodyPr/>
                    <a:lstStyle/>
                    <a:p>
                      <a:pPr>
                        <a:lnSpc>
                          <a:spcPct val="107000"/>
                        </a:lnSpc>
                        <a:spcAft>
                          <a:spcPts val="800"/>
                        </a:spcAft>
                      </a:pPr>
                      <a:r>
                        <a:rPr lang="en-IN" sz="1800" kern="100">
                          <a:effectLst/>
                        </a:rPr>
                        <a:t>D.O.B</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tc>
                  <a:txBody>
                    <a:bodyPr/>
                    <a:lstStyle/>
                    <a:p>
                      <a:pPr>
                        <a:lnSpc>
                          <a:spcPct val="107000"/>
                        </a:lnSpc>
                        <a:spcAft>
                          <a:spcPts val="800"/>
                        </a:spcAft>
                      </a:pPr>
                      <a:r>
                        <a:rPr lang="en-IN" sz="1800" kern="100">
                          <a:effectLst/>
                        </a:rPr>
                        <a:t>Date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tc>
                  <a:txBody>
                    <a:bodyPr/>
                    <a:lstStyle/>
                    <a:p>
                      <a:pPr>
                        <a:lnSpc>
                          <a:spcPct val="107000"/>
                        </a:lnSpc>
                        <a:spcAft>
                          <a:spcPts val="800"/>
                        </a:spcAft>
                      </a:pPr>
                      <a:r>
                        <a:rPr lang="en-IN" sz="1800" kern="100">
                          <a:effectLst/>
                        </a:rPr>
                        <a:t>User’s date of birth</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tc>
                  <a:txBody>
                    <a:bodyPr/>
                    <a:lstStyle/>
                    <a:p>
                      <a:pPr>
                        <a:lnSpc>
                          <a:spcPct val="107000"/>
                        </a:lnSpc>
                        <a:spcAft>
                          <a:spcPts val="800"/>
                        </a:spcAft>
                      </a:pPr>
                      <a:r>
                        <a:rPr lang="en-IN" sz="1800" kern="100">
                          <a:effectLst/>
                        </a:rPr>
                        <a:t>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extLst>
                  <a:ext uri="{0D108BD9-81ED-4DB2-BD59-A6C34878D82A}">
                    <a16:rowId xmlns:a16="http://schemas.microsoft.com/office/drawing/2014/main" val="184399550"/>
                  </a:ext>
                </a:extLst>
              </a:tr>
              <a:tr h="222256">
                <a:tc>
                  <a:txBody>
                    <a:bodyPr/>
                    <a:lstStyle/>
                    <a:p>
                      <a:pPr>
                        <a:lnSpc>
                          <a:spcPct val="107000"/>
                        </a:lnSpc>
                        <a:spcAft>
                          <a:spcPts val="800"/>
                        </a:spcAft>
                      </a:pPr>
                      <a:r>
                        <a:rPr lang="en-IN" sz="1800" kern="100">
                          <a:effectLst/>
                        </a:rPr>
                        <a:t>City</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tc>
                  <a:txBody>
                    <a:bodyPr/>
                    <a:lstStyle/>
                    <a:p>
                      <a:pPr>
                        <a:lnSpc>
                          <a:spcPct val="107000"/>
                        </a:lnSpc>
                        <a:spcAft>
                          <a:spcPts val="800"/>
                        </a:spcAft>
                      </a:pPr>
                      <a:r>
                        <a:rPr lang="en-IN" sz="1800" kern="100">
                          <a:effectLst/>
                        </a:rPr>
                        <a:t>String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tc>
                  <a:txBody>
                    <a:bodyPr/>
                    <a:lstStyle/>
                    <a:p>
                      <a:pPr>
                        <a:lnSpc>
                          <a:spcPct val="107000"/>
                        </a:lnSpc>
                        <a:spcAft>
                          <a:spcPts val="800"/>
                        </a:spcAft>
                      </a:pPr>
                      <a:r>
                        <a:rPr lang="en-IN" sz="1800" kern="100">
                          <a:effectLst/>
                        </a:rPr>
                        <a:t>User’s city</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tc>
                  <a:txBody>
                    <a:bodyPr/>
                    <a:lstStyle/>
                    <a:p>
                      <a:pPr>
                        <a:lnSpc>
                          <a:spcPct val="107000"/>
                        </a:lnSpc>
                        <a:spcAft>
                          <a:spcPts val="800"/>
                        </a:spcAft>
                      </a:pPr>
                      <a:r>
                        <a:rPr lang="en-IN" sz="1800" kern="100">
                          <a:effectLst/>
                        </a:rPr>
                        <a:t>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extLst>
                  <a:ext uri="{0D108BD9-81ED-4DB2-BD59-A6C34878D82A}">
                    <a16:rowId xmlns:a16="http://schemas.microsoft.com/office/drawing/2014/main" val="757424768"/>
                  </a:ext>
                </a:extLst>
              </a:tr>
              <a:tr h="686295">
                <a:tc>
                  <a:txBody>
                    <a:bodyPr/>
                    <a:lstStyle/>
                    <a:p>
                      <a:pPr>
                        <a:lnSpc>
                          <a:spcPct val="107000"/>
                        </a:lnSpc>
                        <a:spcAft>
                          <a:spcPts val="800"/>
                        </a:spcAft>
                      </a:pPr>
                      <a:r>
                        <a:rPr lang="en-IN" sz="1800" kern="100">
                          <a:effectLst/>
                        </a:rPr>
                        <a:t>Mob_no</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tc>
                  <a:txBody>
                    <a:bodyPr/>
                    <a:lstStyle/>
                    <a:p>
                      <a:pPr>
                        <a:lnSpc>
                          <a:spcPct val="107000"/>
                        </a:lnSpc>
                        <a:spcAft>
                          <a:spcPts val="800"/>
                        </a:spcAft>
                      </a:pPr>
                      <a:r>
                        <a:rPr lang="en-IN" sz="1800" kern="100">
                          <a:effectLst/>
                        </a:rPr>
                        <a:t>Int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tc>
                  <a:txBody>
                    <a:bodyPr/>
                    <a:lstStyle/>
                    <a:p>
                      <a:pPr>
                        <a:lnSpc>
                          <a:spcPct val="107000"/>
                        </a:lnSpc>
                        <a:spcAft>
                          <a:spcPts val="800"/>
                        </a:spcAft>
                      </a:pPr>
                      <a:r>
                        <a:rPr lang="en-IN" sz="1800" kern="100">
                          <a:effectLst/>
                        </a:rPr>
                        <a:t>User’s mobile number</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tc>
                  <a:txBody>
                    <a:bodyPr/>
                    <a:lstStyle/>
                    <a:p>
                      <a:pPr>
                        <a:lnSpc>
                          <a:spcPct val="107000"/>
                        </a:lnSpc>
                        <a:spcAft>
                          <a:spcPts val="800"/>
                        </a:spcAft>
                      </a:pPr>
                      <a:r>
                        <a:rPr lang="en-IN" sz="1800" kern="100" dirty="0">
                          <a:effectLst/>
                        </a:rPr>
                        <a:t> </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49" marR="68549" marT="0" marB="0"/>
                </a:tc>
                <a:extLst>
                  <a:ext uri="{0D108BD9-81ED-4DB2-BD59-A6C34878D82A}">
                    <a16:rowId xmlns:a16="http://schemas.microsoft.com/office/drawing/2014/main" val="3836572921"/>
                  </a:ext>
                </a:extLst>
              </a:tr>
            </a:tbl>
          </a:graphicData>
        </a:graphic>
      </p:graphicFrame>
      <p:sp>
        <p:nvSpPr>
          <p:cNvPr id="5" name="Rectangle 1">
            <a:extLst>
              <a:ext uri="{FF2B5EF4-FFF2-40B4-BE49-F238E27FC236}">
                <a16:creationId xmlns:a16="http://schemas.microsoft.com/office/drawing/2014/main" id="{86FA3227-8023-2182-E879-84AAAE71EE59}"/>
              </a:ext>
            </a:extLst>
          </p:cNvPr>
          <p:cNvSpPr>
            <a:spLocks noChangeArrowheads="1"/>
          </p:cNvSpPr>
          <p:nvPr/>
        </p:nvSpPr>
        <p:spPr bwMode="auto">
          <a:xfrm>
            <a:off x="1711325" y="1247271"/>
            <a:ext cx="9894568" cy="36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744053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3"/>
          <p:cNvSpPr/>
          <p:nvPr/>
        </p:nvSpPr>
        <p:spPr>
          <a:xfrm>
            <a:off x="170380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3430725" y="339140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15765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txBox="1">
            <a:spLocks noGrp="1"/>
          </p:cNvSpPr>
          <p:nvPr>
            <p:ph type="title"/>
          </p:nvPr>
        </p:nvSpPr>
        <p:spPr>
          <a:xfrm>
            <a:off x="2609604" y="439816"/>
            <a:ext cx="3835550" cy="8208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Database dictionary</a:t>
            </a:r>
            <a:endParaRPr dirty="0"/>
          </a:p>
        </p:txBody>
      </p:sp>
      <p:sp>
        <p:nvSpPr>
          <p:cNvPr id="15" name="Subtitle 14">
            <a:extLst>
              <a:ext uri="{FF2B5EF4-FFF2-40B4-BE49-F238E27FC236}">
                <a16:creationId xmlns:a16="http://schemas.microsoft.com/office/drawing/2014/main" id="{E5FBF7C2-10A8-4B6D-F962-8615DF853BBA}"/>
              </a:ext>
            </a:extLst>
          </p:cNvPr>
          <p:cNvSpPr>
            <a:spLocks noGrp="1"/>
          </p:cNvSpPr>
          <p:nvPr>
            <p:ph type="subTitle" idx="1"/>
          </p:nvPr>
        </p:nvSpPr>
        <p:spPr>
          <a:xfrm>
            <a:off x="-33550" y="1019960"/>
            <a:ext cx="4353000" cy="452983"/>
          </a:xfrm>
        </p:spPr>
        <p:txBody>
          <a:bodyPr/>
          <a:lstStyle/>
          <a:p>
            <a:r>
              <a:rPr lang="en-IN" dirty="0"/>
              <a:t>*event</a:t>
            </a:r>
          </a:p>
        </p:txBody>
      </p:sp>
      <p:sp>
        <p:nvSpPr>
          <p:cNvPr id="401" name="Google Shape;401;p33"/>
          <p:cNvSpPr/>
          <p:nvPr/>
        </p:nvSpPr>
        <p:spPr>
          <a:xfrm rot="3776549">
            <a:off x="5632894" y="-377877"/>
            <a:ext cx="4852403" cy="2975111"/>
          </a:xfrm>
          <a:custGeom>
            <a:avLst/>
            <a:gdLst/>
            <a:ahLst/>
            <a:cxnLst/>
            <a:rect l="l" t="t" r="r" b="b"/>
            <a:pathLst>
              <a:path w="38777" h="23775" extrusionOk="0">
                <a:moveTo>
                  <a:pt x="19939" y="0"/>
                </a:moveTo>
                <a:cubicBezTo>
                  <a:pt x="13677" y="0"/>
                  <a:pt x="7404" y="2211"/>
                  <a:pt x="4066" y="7680"/>
                </a:cubicBezTo>
                <a:cubicBezTo>
                  <a:pt x="4066" y="7680"/>
                  <a:pt x="1" y="13588"/>
                  <a:pt x="5342" y="19969"/>
                </a:cubicBezTo>
                <a:cubicBezTo>
                  <a:pt x="7638" y="22693"/>
                  <a:pt x="9967" y="23775"/>
                  <a:pt x="12231" y="23775"/>
                </a:cubicBezTo>
                <a:cubicBezTo>
                  <a:pt x="15467" y="23775"/>
                  <a:pt x="18572" y="21567"/>
                  <a:pt x="21269" y="18787"/>
                </a:cubicBezTo>
                <a:cubicBezTo>
                  <a:pt x="22518" y="17500"/>
                  <a:pt x="24250" y="17184"/>
                  <a:pt x="26133" y="17184"/>
                </a:cubicBezTo>
                <a:cubicBezTo>
                  <a:pt x="27951" y="17184"/>
                  <a:pt x="29908" y="17478"/>
                  <a:pt x="31706" y="17478"/>
                </a:cubicBezTo>
                <a:cubicBezTo>
                  <a:pt x="34886" y="17478"/>
                  <a:pt x="37567" y="16558"/>
                  <a:pt x="38095" y="11461"/>
                </a:cubicBezTo>
                <a:cubicBezTo>
                  <a:pt x="38776" y="5014"/>
                  <a:pt x="29370" y="0"/>
                  <a:pt x="19939"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3"/>
          <p:cNvGrpSpPr/>
          <p:nvPr/>
        </p:nvGrpSpPr>
        <p:grpSpPr>
          <a:xfrm>
            <a:off x="632999" y="737825"/>
            <a:ext cx="665345" cy="788174"/>
            <a:chOff x="632999" y="737825"/>
            <a:chExt cx="665345" cy="788174"/>
          </a:xfrm>
        </p:grpSpPr>
        <p:sp>
          <p:nvSpPr>
            <p:cNvPr id="403" name="Google Shape;403;p33"/>
            <p:cNvSpPr/>
            <p:nvPr/>
          </p:nvSpPr>
          <p:spPr>
            <a:xfrm>
              <a:off x="749148" y="909276"/>
              <a:ext cx="549196" cy="61672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632999" y="737825"/>
              <a:ext cx="209673" cy="23545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Rectangle 2">
            <a:extLst>
              <a:ext uri="{FF2B5EF4-FFF2-40B4-BE49-F238E27FC236}">
                <a16:creationId xmlns:a16="http://schemas.microsoft.com/office/drawing/2014/main" id="{8B34500E-D30A-744E-6E6F-211C2B7BE4C8}"/>
              </a:ext>
            </a:extLst>
          </p:cNvPr>
          <p:cNvSpPr>
            <a:spLocks noChangeArrowheads="1"/>
          </p:cNvSpPr>
          <p:nvPr/>
        </p:nvSpPr>
        <p:spPr bwMode="auto">
          <a:xfrm>
            <a:off x="1709738" y="2082636"/>
            <a:ext cx="72007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*Admin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B531DED-40DF-5F1E-EA2F-F2720E495CDD}"/>
              </a:ext>
            </a:extLst>
          </p:cNvPr>
          <p:cNvSpPr>
            <a:spLocks noChangeArrowheads="1"/>
          </p:cNvSpPr>
          <p:nvPr/>
        </p:nvSpPr>
        <p:spPr bwMode="auto">
          <a:xfrm>
            <a:off x="1709738" y="18653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1">
            <a:extLst>
              <a:ext uri="{FF2B5EF4-FFF2-40B4-BE49-F238E27FC236}">
                <a16:creationId xmlns:a16="http://schemas.microsoft.com/office/drawing/2014/main" id="{86FA3227-8023-2182-E879-84AAAE71EE59}"/>
              </a:ext>
            </a:extLst>
          </p:cNvPr>
          <p:cNvSpPr>
            <a:spLocks noChangeArrowheads="1"/>
          </p:cNvSpPr>
          <p:nvPr/>
        </p:nvSpPr>
        <p:spPr bwMode="auto">
          <a:xfrm>
            <a:off x="1711325" y="1247271"/>
            <a:ext cx="9894568" cy="36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2" name="Table 1">
            <a:extLst>
              <a:ext uri="{FF2B5EF4-FFF2-40B4-BE49-F238E27FC236}">
                <a16:creationId xmlns:a16="http://schemas.microsoft.com/office/drawing/2014/main" id="{4E1087F1-E7A3-8D81-DB71-FC246706ED2F}"/>
              </a:ext>
            </a:extLst>
          </p:cNvPr>
          <p:cNvGraphicFramePr>
            <a:graphicFrameLocks noGrp="1"/>
          </p:cNvGraphicFramePr>
          <p:nvPr>
            <p:extLst>
              <p:ext uri="{D42A27DB-BD31-4B8C-83A1-F6EECF244321}">
                <p14:modId xmlns:p14="http://schemas.microsoft.com/office/powerpoint/2010/main" val="920751079"/>
              </p:ext>
            </p:extLst>
          </p:nvPr>
        </p:nvGraphicFramePr>
        <p:xfrm>
          <a:off x="1873210" y="1472943"/>
          <a:ext cx="6457876" cy="3480659"/>
        </p:xfrm>
        <a:graphic>
          <a:graphicData uri="http://schemas.openxmlformats.org/drawingml/2006/table">
            <a:tbl>
              <a:tblPr firstRow="1" firstCol="1" bandRow="1">
                <a:tableStyleId>{52CE5AEE-3531-4EC8-A3A7-626882406107}</a:tableStyleId>
              </a:tblPr>
              <a:tblGrid>
                <a:gridCol w="1614469">
                  <a:extLst>
                    <a:ext uri="{9D8B030D-6E8A-4147-A177-3AD203B41FA5}">
                      <a16:colId xmlns:a16="http://schemas.microsoft.com/office/drawing/2014/main" val="1774313258"/>
                    </a:ext>
                  </a:extLst>
                </a:gridCol>
                <a:gridCol w="1614469">
                  <a:extLst>
                    <a:ext uri="{9D8B030D-6E8A-4147-A177-3AD203B41FA5}">
                      <a16:colId xmlns:a16="http://schemas.microsoft.com/office/drawing/2014/main" val="2720257135"/>
                    </a:ext>
                  </a:extLst>
                </a:gridCol>
                <a:gridCol w="1614469">
                  <a:extLst>
                    <a:ext uri="{9D8B030D-6E8A-4147-A177-3AD203B41FA5}">
                      <a16:colId xmlns:a16="http://schemas.microsoft.com/office/drawing/2014/main" val="3349800089"/>
                    </a:ext>
                  </a:extLst>
                </a:gridCol>
                <a:gridCol w="1614469">
                  <a:extLst>
                    <a:ext uri="{9D8B030D-6E8A-4147-A177-3AD203B41FA5}">
                      <a16:colId xmlns:a16="http://schemas.microsoft.com/office/drawing/2014/main" val="1324033433"/>
                    </a:ext>
                  </a:extLst>
                </a:gridCol>
              </a:tblGrid>
              <a:tr h="258184">
                <a:tc>
                  <a:txBody>
                    <a:bodyPr/>
                    <a:lstStyle/>
                    <a:p>
                      <a:pPr>
                        <a:lnSpc>
                          <a:spcPct val="107000"/>
                        </a:lnSpc>
                        <a:spcAft>
                          <a:spcPts val="800"/>
                        </a:spcAft>
                      </a:pPr>
                      <a:r>
                        <a:rPr lang="en-IN" sz="1700" kern="100">
                          <a:effectLst/>
                        </a:rPr>
                        <a:t>Field</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tc>
                  <a:txBody>
                    <a:bodyPr/>
                    <a:lstStyle/>
                    <a:p>
                      <a:pPr>
                        <a:lnSpc>
                          <a:spcPct val="107000"/>
                        </a:lnSpc>
                        <a:spcAft>
                          <a:spcPts val="800"/>
                        </a:spcAft>
                      </a:pPr>
                      <a:r>
                        <a:rPr lang="en-IN" sz="1700" kern="100">
                          <a:effectLst/>
                        </a:rPr>
                        <a:t>Datatype</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tc>
                  <a:txBody>
                    <a:bodyPr/>
                    <a:lstStyle/>
                    <a:p>
                      <a:pPr>
                        <a:lnSpc>
                          <a:spcPct val="107000"/>
                        </a:lnSpc>
                        <a:spcAft>
                          <a:spcPts val="800"/>
                        </a:spcAft>
                      </a:pPr>
                      <a:r>
                        <a:rPr lang="en-IN" sz="1700" kern="100">
                          <a:effectLst/>
                        </a:rPr>
                        <a:t>Description</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tc>
                  <a:txBody>
                    <a:bodyPr/>
                    <a:lstStyle/>
                    <a:p>
                      <a:pPr>
                        <a:lnSpc>
                          <a:spcPct val="107000"/>
                        </a:lnSpc>
                        <a:spcAft>
                          <a:spcPts val="800"/>
                        </a:spcAft>
                      </a:pPr>
                      <a:r>
                        <a:rPr lang="en-IN" sz="1700" kern="100">
                          <a:effectLst/>
                        </a:rPr>
                        <a:t>Constraints</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extLst>
                  <a:ext uri="{0D108BD9-81ED-4DB2-BD59-A6C34878D82A}">
                    <a16:rowId xmlns:a16="http://schemas.microsoft.com/office/drawing/2014/main" val="1394679951"/>
                  </a:ext>
                </a:extLst>
              </a:tr>
              <a:tr h="258184">
                <a:tc>
                  <a:txBody>
                    <a:bodyPr/>
                    <a:lstStyle/>
                    <a:p>
                      <a:pPr>
                        <a:lnSpc>
                          <a:spcPct val="107000"/>
                        </a:lnSpc>
                        <a:spcAft>
                          <a:spcPts val="800"/>
                        </a:spcAft>
                      </a:pPr>
                      <a:r>
                        <a:rPr lang="en-IN" sz="1700" kern="100">
                          <a:effectLst/>
                        </a:rPr>
                        <a:t>Event_id</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tc>
                  <a:txBody>
                    <a:bodyPr/>
                    <a:lstStyle/>
                    <a:p>
                      <a:pPr>
                        <a:lnSpc>
                          <a:spcPct val="107000"/>
                        </a:lnSpc>
                        <a:spcAft>
                          <a:spcPts val="800"/>
                        </a:spcAft>
                      </a:pPr>
                      <a:r>
                        <a:rPr lang="en-IN" sz="1700" kern="100">
                          <a:effectLst/>
                        </a:rPr>
                        <a:t>Int</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tc>
                  <a:txBody>
                    <a:bodyPr/>
                    <a:lstStyle/>
                    <a:p>
                      <a:pPr>
                        <a:lnSpc>
                          <a:spcPct val="107000"/>
                        </a:lnSpc>
                        <a:spcAft>
                          <a:spcPts val="800"/>
                        </a:spcAft>
                      </a:pPr>
                      <a:r>
                        <a:rPr lang="en-IN" sz="1700" kern="100">
                          <a:effectLst/>
                        </a:rPr>
                        <a:t>Event id</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tc>
                  <a:txBody>
                    <a:bodyPr/>
                    <a:lstStyle/>
                    <a:p>
                      <a:pPr>
                        <a:lnSpc>
                          <a:spcPct val="107000"/>
                        </a:lnSpc>
                        <a:spcAft>
                          <a:spcPts val="800"/>
                        </a:spcAft>
                      </a:pPr>
                      <a:r>
                        <a:rPr lang="en-IN" sz="1700" kern="100">
                          <a:effectLst/>
                        </a:rPr>
                        <a:t>Primary key</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extLst>
                  <a:ext uri="{0D108BD9-81ED-4DB2-BD59-A6C34878D82A}">
                    <a16:rowId xmlns:a16="http://schemas.microsoft.com/office/drawing/2014/main" val="2329040024"/>
                  </a:ext>
                </a:extLst>
              </a:tr>
              <a:tr h="258184">
                <a:tc>
                  <a:txBody>
                    <a:bodyPr/>
                    <a:lstStyle/>
                    <a:p>
                      <a:pPr>
                        <a:lnSpc>
                          <a:spcPct val="107000"/>
                        </a:lnSpc>
                        <a:spcAft>
                          <a:spcPts val="800"/>
                        </a:spcAft>
                      </a:pPr>
                      <a:r>
                        <a:rPr lang="en-IN" sz="1700" kern="100">
                          <a:effectLst/>
                        </a:rPr>
                        <a:t>E_type</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tc>
                  <a:txBody>
                    <a:bodyPr/>
                    <a:lstStyle/>
                    <a:p>
                      <a:pPr>
                        <a:lnSpc>
                          <a:spcPct val="107000"/>
                        </a:lnSpc>
                        <a:spcAft>
                          <a:spcPts val="800"/>
                        </a:spcAft>
                      </a:pPr>
                      <a:r>
                        <a:rPr lang="en-IN" sz="1700" kern="100">
                          <a:effectLst/>
                        </a:rPr>
                        <a:t>String</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tc>
                  <a:txBody>
                    <a:bodyPr/>
                    <a:lstStyle/>
                    <a:p>
                      <a:pPr>
                        <a:lnSpc>
                          <a:spcPct val="107000"/>
                        </a:lnSpc>
                        <a:spcAft>
                          <a:spcPts val="800"/>
                        </a:spcAft>
                      </a:pPr>
                      <a:r>
                        <a:rPr lang="en-IN" sz="1700" kern="100">
                          <a:effectLst/>
                        </a:rPr>
                        <a:t>Type of event</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tc>
                  <a:txBody>
                    <a:bodyPr/>
                    <a:lstStyle/>
                    <a:p>
                      <a:pPr>
                        <a:lnSpc>
                          <a:spcPct val="107000"/>
                        </a:lnSpc>
                        <a:spcAft>
                          <a:spcPts val="800"/>
                        </a:spcAft>
                      </a:pPr>
                      <a:r>
                        <a:rPr lang="en-IN" sz="1700" kern="100">
                          <a:effectLst/>
                        </a:rPr>
                        <a:t> </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extLst>
                  <a:ext uri="{0D108BD9-81ED-4DB2-BD59-A6C34878D82A}">
                    <a16:rowId xmlns:a16="http://schemas.microsoft.com/office/drawing/2014/main" val="2158390894"/>
                  </a:ext>
                </a:extLst>
              </a:tr>
              <a:tr h="528350">
                <a:tc>
                  <a:txBody>
                    <a:bodyPr/>
                    <a:lstStyle/>
                    <a:p>
                      <a:pPr>
                        <a:lnSpc>
                          <a:spcPct val="107000"/>
                        </a:lnSpc>
                        <a:spcAft>
                          <a:spcPts val="800"/>
                        </a:spcAft>
                      </a:pPr>
                      <a:r>
                        <a:rPr lang="en-IN" sz="1700" kern="100">
                          <a:effectLst/>
                        </a:rPr>
                        <a:t>E_name</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tc>
                  <a:txBody>
                    <a:bodyPr/>
                    <a:lstStyle/>
                    <a:p>
                      <a:pPr>
                        <a:lnSpc>
                          <a:spcPct val="107000"/>
                        </a:lnSpc>
                        <a:spcAft>
                          <a:spcPts val="800"/>
                        </a:spcAft>
                      </a:pPr>
                      <a:r>
                        <a:rPr lang="en-IN" sz="1700" kern="100">
                          <a:effectLst/>
                        </a:rPr>
                        <a:t>String</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tc>
                  <a:txBody>
                    <a:bodyPr/>
                    <a:lstStyle/>
                    <a:p>
                      <a:pPr>
                        <a:lnSpc>
                          <a:spcPct val="107000"/>
                        </a:lnSpc>
                        <a:spcAft>
                          <a:spcPts val="800"/>
                        </a:spcAft>
                      </a:pPr>
                      <a:r>
                        <a:rPr lang="en-IN" sz="1700" kern="100">
                          <a:effectLst/>
                        </a:rPr>
                        <a:t>Name of event</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tc>
                  <a:txBody>
                    <a:bodyPr/>
                    <a:lstStyle/>
                    <a:p>
                      <a:pPr>
                        <a:lnSpc>
                          <a:spcPct val="107000"/>
                        </a:lnSpc>
                        <a:spcAft>
                          <a:spcPts val="800"/>
                        </a:spcAft>
                      </a:pPr>
                      <a:r>
                        <a:rPr lang="en-IN" sz="1700" kern="100">
                          <a:effectLst/>
                        </a:rPr>
                        <a:t> </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extLst>
                  <a:ext uri="{0D108BD9-81ED-4DB2-BD59-A6C34878D82A}">
                    <a16:rowId xmlns:a16="http://schemas.microsoft.com/office/drawing/2014/main" val="3795194291"/>
                  </a:ext>
                </a:extLst>
              </a:tr>
              <a:tr h="528350">
                <a:tc>
                  <a:txBody>
                    <a:bodyPr/>
                    <a:lstStyle/>
                    <a:p>
                      <a:pPr>
                        <a:lnSpc>
                          <a:spcPct val="107000"/>
                        </a:lnSpc>
                        <a:spcAft>
                          <a:spcPts val="800"/>
                        </a:spcAft>
                      </a:pPr>
                      <a:r>
                        <a:rPr lang="en-IN" sz="1700" kern="100">
                          <a:effectLst/>
                        </a:rPr>
                        <a:t>E_manager</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tc>
                  <a:txBody>
                    <a:bodyPr/>
                    <a:lstStyle/>
                    <a:p>
                      <a:pPr>
                        <a:lnSpc>
                          <a:spcPct val="107000"/>
                        </a:lnSpc>
                        <a:spcAft>
                          <a:spcPts val="800"/>
                        </a:spcAft>
                      </a:pPr>
                      <a:r>
                        <a:rPr lang="en-IN" sz="1700" kern="100">
                          <a:effectLst/>
                        </a:rPr>
                        <a:t>String</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tc>
                  <a:txBody>
                    <a:bodyPr/>
                    <a:lstStyle/>
                    <a:p>
                      <a:pPr>
                        <a:lnSpc>
                          <a:spcPct val="107000"/>
                        </a:lnSpc>
                        <a:spcAft>
                          <a:spcPts val="800"/>
                        </a:spcAft>
                      </a:pPr>
                      <a:r>
                        <a:rPr lang="en-IN" sz="1700" kern="100">
                          <a:effectLst/>
                        </a:rPr>
                        <a:t>Manager of event</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tc>
                  <a:txBody>
                    <a:bodyPr/>
                    <a:lstStyle/>
                    <a:p>
                      <a:pPr>
                        <a:lnSpc>
                          <a:spcPct val="107000"/>
                        </a:lnSpc>
                        <a:spcAft>
                          <a:spcPts val="800"/>
                        </a:spcAft>
                      </a:pPr>
                      <a:r>
                        <a:rPr lang="en-IN" sz="1700" kern="100">
                          <a:effectLst/>
                        </a:rPr>
                        <a:t> </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extLst>
                  <a:ext uri="{0D108BD9-81ED-4DB2-BD59-A6C34878D82A}">
                    <a16:rowId xmlns:a16="http://schemas.microsoft.com/office/drawing/2014/main" val="417910615"/>
                  </a:ext>
                </a:extLst>
              </a:tr>
              <a:tr h="258184">
                <a:tc>
                  <a:txBody>
                    <a:bodyPr/>
                    <a:lstStyle/>
                    <a:p>
                      <a:pPr>
                        <a:lnSpc>
                          <a:spcPct val="107000"/>
                        </a:lnSpc>
                        <a:spcAft>
                          <a:spcPts val="800"/>
                        </a:spcAft>
                      </a:pPr>
                      <a:r>
                        <a:rPr lang="en-IN" sz="1700" kern="100">
                          <a:effectLst/>
                        </a:rPr>
                        <a:t>E_city</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tc>
                  <a:txBody>
                    <a:bodyPr/>
                    <a:lstStyle/>
                    <a:p>
                      <a:pPr>
                        <a:lnSpc>
                          <a:spcPct val="107000"/>
                        </a:lnSpc>
                        <a:spcAft>
                          <a:spcPts val="800"/>
                        </a:spcAft>
                      </a:pPr>
                      <a:r>
                        <a:rPr lang="en-IN" sz="1700" kern="100">
                          <a:effectLst/>
                        </a:rPr>
                        <a:t>String</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tc>
                  <a:txBody>
                    <a:bodyPr/>
                    <a:lstStyle/>
                    <a:p>
                      <a:pPr>
                        <a:lnSpc>
                          <a:spcPct val="107000"/>
                        </a:lnSpc>
                        <a:spcAft>
                          <a:spcPts val="800"/>
                        </a:spcAft>
                      </a:pPr>
                      <a:r>
                        <a:rPr lang="en-IN" sz="1700" kern="100">
                          <a:effectLst/>
                        </a:rPr>
                        <a:t>City of event</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tc>
                  <a:txBody>
                    <a:bodyPr/>
                    <a:lstStyle/>
                    <a:p>
                      <a:pPr>
                        <a:lnSpc>
                          <a:spcPct val="107000"/>
                        </a:lnSpc>
                        <a:spcAft>
                          <a:spcPts val="800"/>
                        </a:spcAft>
                      </a:pPr>
                      <a:r>
                        <a:rPr lang="en-IN" sz="1700" kern="100">
                          <a:effectLst/>
                        </a:rPr>
                        <a:t> </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extLst>
                  <a:ext uri="{0D108BD9-81ED-4DB2-BD59-A6C34878D82A}">
                    <a16:rowId xmlns:a16="http://schemas.microsoft.com/office/drawing/2014/main" val="41403938"/>
                  </a:ext>
                </a:extLst>
              </a:tr>
              <a:tr h="528350">
                <a:tc>
                  <a:txBody>
                    <a:bodyPr/>
                    <a:lstStyle/>
                    <a:p>
                      <a:pPr>
                        <a:lnSpc>
                          <a:spcPct val="107000"/>
                        </a:lnSpc>
                        <a:spcAft>
                          <a:spcPts val="800"/>
                        </a:spcAft>
                      </a:pPr>
                      <a:r>
                        <a:rPr lang="en-IN" sz="1700" kern="100">
                          <a:effectLst/>
                        </a:rPr>
                        <a:t>Amount</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tc>
                  <a:txBody>
                    <a:bodyPr/>
                    <a:lstStyle/>
                    <a:p>
                      <a:pPr>
                        <a:lnSpc>
                          <a:spcPct val="107000"/>
                        </a:lnSpc>
                        <a:spcAft>
                          <a:spcPts val="800"/>
                        </a:spcAft>
                      </a:pPr>
                      <a:r>
                        <a:rPr lang="en-IN" sz="1700" kern="100">
                          <a:effectLst/>
                        </a:rPr>
                        <a:t>Float</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tc>
                  <a:txBody>
                    <a:bodyPr/>
                    <a:lstStyle/>
                    <a:p>
                      <a:pPr>
                        <a:lnSpc>
                          <a:spcPct val="107000"/>
                        </a:lnSpc>
                        <a:spcAft>
                          <a:spcPts val="800"/>
                        </a:spcAft>
                      </a:pPr>
                      <a:r>
                        <a:rPr lang="en-IN" sz="1700" kern="100">
                          <a:effectLst/>
                        </a:rPr>
                        <a:t>Amount of event</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tc>
                  <a:txBody>
                    <a:bodyPr/>
                    <a:lstStyle/>
                    <a:p>
                      <a:pPr>
                        <a:lnSpc>
                          <a:spcPct val="107000"/>
                        </a:lnSpc>
                        <a:spcAft>
                          <a:spcPts val="800"/>
                        </a:spcAft>
                      </a:pPr>
                      <a:r>
                        <a:rPr lang="en-IN" sz="1700" kern="100">
                          <a:effectLst/>
                        </a:rPr>
                        <a:t> </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extLst>
                  <a:ext uri="{0D108BD9-81ED-4DB2-BD59-A6C34878D82A}">
                    <a16:rowId xmlns:a16="http://schemas.microsoft.com/office/drawing/2014/main" val="818269353"/>
                  </a:ext>
                </a:extLst>
              </a:tr>
              <a:tr h="798516">
                <a:tc>
                  <a:txBody>
                    <a:bodyPr/>
                    <a:lstStyle/>
                    <a:p>
                      <a:pPr>
                        <a:lnSpc>
                          <a:spcPct val="107000"/>
                        </a:lnSpc>
                        <a:spcAft>
                          <a:spcPts val="800"/>
                        </a:spcAft>
                      </a:pPr>
                      <a:r>
                        <a:rPr lang="en-IN" sz="1700" kern="100">
                          <a:effectLst/>
                        </a:rPr>
                        <a:t>No_of_attendes</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tc>
                  <a:txBody>
                    <a:bodyPr/>
                    <a:lstStyle/>
                    <a:p>
                      <a:pPr>
                        <a:lnSpc>
                          <a:spcPct val="107000"/>
                        </a:lnSpc>
                        <a:spcAft>
                          <a:spcPts val="800"/>
                        </a:spcAft>
                      </a:pPr>
                      <a:r>
                        <a:rPr lang="en-IN" sz="1700" kern="100">
                          <a:effectLst/>
                        </a:rPr>
                        <a:t>int</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tc>
                  <a:txBody>
                    <a:bodyPr/>
                    <a:lstStyle/>
                    <a:p>
                      <a:pPr>
                        <a:lnSpc>
                          <a:spcPct val="107000"/>
                        </a:lnSpc>
                        <a:spcAft>
                          <a:spcPts val="800"/>
                        </a:spcAft>
                      </a:pPr>
                      <a:r>
                        <a:rPr lang="en-IN" sz="1700" kern="100">
                          <a:effectLst/>
                        </a:rPr>
                        <a:t>Number of attendes in event</a:t>
                      </a:r>
                      <a:endParaRPr lang="en-IN" sz="1000" kern="10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tc>
                  <a:txBody>
                    <a:bodyPr/>
                    <a:lstStyle/>
                    <a:p>
                      <a:pPr>
                        <a:lnSpc>
                          <a:spcPct val="107000"/>
                        </a:lnSpc>
                        <a:spcAft>
                          <a:spcPts val="800"/>
                        </a:spcAft>
                      </a:pPr>
                      <a:r>
                        <a:rPr lang="en-IN" sz="1700" kern="100" dirty="0">
                          <a:effectLst/>
                        </a:rPr>
                        <a:t> </a:t>
                      </a:r>
                      <a:endParaRPr lang="en-IN" sz="1000" kern="100" dirty="0">
                        <a:effectLst/>
                        <a:latin typeface="Calibri" panose="020F0502020204030204" pitchFamily="34" charset="0"/>
                        <a:ea typeface="Calibri" panose="020F0502020204030204" pitchFamily="34" charset="0"/>
                        <a:cs typeface="Mangal" panose="02040503050203030202" pitchFamily="18" charset="0"/>
                      </a:endParaRPr>
                    </a:p>
                  </a:txBody>
                  <a:tcPr marL="63128" marR="63128" marT="0" marB="0"/>
                </a:tc>
                <a:extLst>
                  <a:ext uri="{0D108BD9-81ED-4DB2-BD59-A6C34878D82A}">
                    <a16:rowId xmlns:a16="http://schemas.microsoft.com/office/drawing/2014/main" val="3778744869"/>
                  </a:ext>
                </a:extLst>
              </a:tr>
            </a:tbl>
          </a:graphicData>
        </a:graphic>
      </p:graphicFrame>
    </p:spTree>
    <p:extLst>
      <p:ext uri="{BB962C8B-B14F-4D97-AF65-F5344CB8AC3E}">
        <p14:creationId xmlns:p14="http://schemas.microsoft.com/office/powerpoint/2010/main" val="2408298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3"/>
          <p:cNvSpPr/>
          <p:nvPr/>
        </p:nvSpPr>
        <p:spPr>
          <a:xfrm>
            <a:off x="170380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3430725" y="339140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15765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txBox="1">
            <a:spLocks noGrp="1"/>
          </p:cNvSpPr>
          <p:nvPr>
            <p:ph type="title"/>
          </p:nvPr>
        </p:nvSpPr>
        <p:spPr>
          <a:xfrm>
            <a:off x="2609604" y="439816"/>
            <a:ext cx="3835550" cy="8208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Database dictionary</a:t>
            </a:r>
            <a:endParaRPr dirty="0"/>
          </a:p>
        </p:txBody>
      </p:sp>
      <p:sp>
        <p:nvSpPr>
          <p:cNvPr id="15" name="Subtitle 14">
            <a:extLst>
              <a:ext uri="{FF2B5EF4-FFF2-40B4-BE49-F238E27FC236}">
                <a16:creationId xmlns:a16="http://schemas.microsoft.com/office/drawing/2014/main" id="{E5FBF7C2-10A8-4B6D-F962-8615DF853BBA}"/>
              </a:ext>
            </a:extLst>
          </p:cNvPr>
          <p:cNvSpPr>
            <a:spLocks noGrp="1"/>
          </p:cNvSpPr>
          <p:nvPr>
            <p:ph type="subTitle" idx="1"/>
          </p:nvPr>
        </p:nvSpPr>
        <p:spPr>
          <a:xfrm>
            <a:off x="-33550" y="1019960"/>
            <a:ext cx="4353000" cy="452983"/>
          </a:xfrm>
        </p:spPr>
        <p:txBody>
          <a:bodyPr/>
          <a:lstStyle/>
          <a:p>
            <a:r>
              <a:rPr lang="en-IN" dirty="0"/>
              <a:t>*food package</a:t>
            </a:r>
          </a:p>
        </p:txBody>
      </p:sp>
      <p:sp>
        <p:nvSpPr>
          <p:cNvPr id="401" name="Google Shape;401;p33"/>
          <p:cNvSpPr/>
          <p:nvPr/>
        </p:nvSpPr>
        <p:spPr>
          <a:xfrm rot="3776549">
            <a:off x="5632894" y="-377877"/>
            <a:ext cx="4852403" cy="2975111"/>
          </a:xfrm>
          <a:custGeom>
            <a:avLst/>
            <a:gdLst/>
            <a:ahLst/>
            <a:cxnLst/>
            <a:rect l="l" t="t" r="r" b="b"/>
            <a:pathLst>
              <a:path w="38777" h="23775" extrusionOk="0">
                <a:moveTo>
                  <a:pt x="19939" y="0"/>
                </a:moveTo>
                <a:cubicBezTo>
                  <a:pt x="13677" y="0"/>
                  <a:pt x="7404" y="2211"/>
                  <a:pt x="4066" y="7680"/>
                </a:cubicBezTo>
                <a:cubicBezTo>
                  <a:pt x="4066" y="7680"/>
                  <a:pt x="1" y="13588"/>
                  <a:pt x="5342" y="19969"/>
                </a:cubicBezTo>
                <a:cubicBezTo>
                  <a:pt x="7638" y="22693"/>
                  <a:pt x="9967" y="23775"/>
                  <a:pt x="12231" y="23775"/>
                </a:cubicBezTo>
                <a:cubicBezTo>
                  <a:pt x="15467" y="23775"/>
                  <a:pt x="18572" y="21567"/>
                  <a:pt x="21269" y="18787"/>
                </a:cubicBezTo>
                <a:cubicBezTo>
                  <a:pt x="22518" y="17500"/>
                  <a:pt x="24250" y="17184"/>
                  <a:pt x="26133" y="17184"/>
                </a:cubicBezTo>
                <a:cubicBezTo>
                  <a:pt x="27951" y="17184"/>
                  <a:pt x="29908" y="17478"/>
                  <a:pt x="31706" y="17478"/>
                </a:cubicBezTo>
                <a:cubicBezTo>
                  <a:pt x="34886" y="17478"/>
                  <a:pt x="37567" y="16558"/>
                  <a:pt x="38095" y="11461"/>
                </a:cubicBezTo>
                <a:cubicBezTo>
                  <a:pt x="38776" y="5014"/>
                  <a:pt x="29370" y="0"/>
                  <a:pt x="19939"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3"/>
          <p:cNvGrpSpPr/>
          <p:nvPr/>
        </p:nvGrpSpPr>
        <p:grpSpPr>
          <a:xfrm>
            <a:off x="632999" y="737825"/>
            <a:ext cx="665345" cy="788174"/>
            <a:chOff x="632999" y="737825"/>
            <a:chExt cx="665345" cy="788174"/>
          </a:xfrm>
        </p:grpSpPr>
        <p:sp>
          <p:nvSpPr>
            <p:cNvPr id="403" name="Google Shape;403;p33"/>
            <p:cNvSpPr/>
            <p:nvPr/>
          </p:nvSpPr>
          <p:spPr>
            <a:xfrm>
              <a:off x="749148" y="909276"/>
              <a:ext cx="549196" cy="61672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632999" y="737825"/>
              <a:ext cx="209673" cy="23545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Rectangle 2">
            <a:extLst>
              <a:ext uri="{FF2B5EF4-FFF2-40B4-BE49-F238E27FC236}">
                <a16:creationId xmlns:a16="http://schemas.microsoft.com/office/drawing/2014/main" id="{8B34500E-D30A-744E-6E6F-211C2B7BE4C8}"/>
              </a:ext>
            </a:extLst>
          </p:cNvPr>
          <p:cNvSpPr>
            <a:spLocks noChangeArrowheads="1"/>
          </p:cNvSpPr>
          <p:nvPr/>
        </p:nvSpPr>
        <p:spPr bwMode="auto">
          <a:xfrm>
            <a:off x="1709738" y="2082636"/>
            <a:ext cx="72007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*Admin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B531DED-40DF-5F1E-EA2F-F2720E495CDD}"/>
              </a:ext>
            </a:extLst>
          </p:cNvPr>
          <p:cNvSpPr>
            <a:spLocks noChangeArrowheads="1"/>
          </p:cNvSpPr>
          <p:nvPr/>
        </p:nvSpPr>
        <p:spPr bwMode="auto">
          <a:xfrm>
            <a:off x="1709738" y="18653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1">
            <a:extLst>
              <a:ext uri="{FF2B5EF4-FFF2-40B4-BE49-F238E27FC236}">
                <a16:creationId xmlns:a16="http://schemas.microsoft.com/office/drawing/2014/main" id="{86FA3227-8023-2182-E879-84AAAE71EE59}"/>
              </a:ext>
            </a:extLst>
          </p:cNvPr>
          <p:cNvSpPr>
            <a:spLocks noChangeArrowheads="1"/>
          </p:cNvSpPr>
          <p:nvPr/>
        </p:nvSpPr>
        <p:spPr bwMode="auto">
          <a:xfrm>
            <a:off x="1711325" y="1247271"/>
            <a:ext cx="9894568" cy="36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4" name="Table 3">
            <a:extLst>
              <a:ext uri="{FF2B5EF4-FFF2-40B4-BE49-F238E27FC236}">
                <a16:creationId xmlns:a16="http://schemas.microsoft.com/office/drawing/2014/main" id="{7AF937A0-B668-5C9C-F1E5-E168A6DF7026}"/>
              </a:ext>
            </a:extLst>
          </p:cNvPr>
          <p:cNvGraphicFramePr>
            <a:graphicFrameLocks noGrp="1"/>
          </p:cNvGraphicFramePr>
          <p:nvPr/>
        </p:nvGraphicFramePr>
        <p:xfrm>
          <a:off x="1709420" y="1572481"/>
          <a:ext cx="5725160" cy="2860995"/>
        </p:xfrm>
        <a:graphic>
          <a:graphicData uri="http://schemas.openxmlformats.org/drawingml/2006/table">
            <a:tbl>
              <a:tblPr firstRow="1" firstCol="1" bandRow="1">
                <a:tableStyleId>{52CE5AEE-3531-4EC8-A3A7-626882406107}</a:tableStyleId>
              </a:tblPr>
              <a:tblGrid>
                <a:gridCol w="1431290">
                  <a:extLst>
                    <a:ext uri="{9D8B030D-6E8A-4147-A177-3AD203B41FA5}">
                      <a16:colId xmlns:a16="http://schemas.microsoft.com/office/drawing/2014/main" val="370940369"/>
                    </a:ext>
                  </a:extLst>
                </a:gridCol>
                <a:gridCol w="1431290">
                  <a:extLst>
                    <a:ext uri="{9D8B030D-6E8A-4147-A177-3AD203B41FA5}">
                      <a16:colId xmlns:a16="http://schemas.microsoft.com/office/drawing/2014/main" val="3739817662"/>
                    </a:ext>
                  </a:extLst>
                </a:gridCol>
                <a:gridCol w="1431290">
                  <a:extLst>
                    <a:ext uri="{9D8B030D-6E8A-4147-A177-3AD203B41FA5}">
                      <a16:colId xmlns:a16="http://schemas.microsoft.com/office/drawing/2014/main" val="3232218876"/>
                    </a:ext>
                  </a:extLst>
                </a:gridCol>
                <a:gridCol w="1431290">
                  <a:extLst>
                    <a:ext uri="{9D8B030D-6E8A-4147-A177-3AD203B41FA5}">
                      <a16:colId xmlns:a16="http://schemas.microsoft.com/office/drawing/2014/main" val="3997781095"/>
                    </a:ext>
                  </a:extLst>
                </a:gridCol>
              </a:tblGrid>
              <a:tr h="0">
                <a:tc>
                  <a:txBody>
                    <a:bodyPr/>
                    <a:lstStyle/>
                    <a:p>
                      <a:pPr>
                        <a:lnSpc>
                          <a:spcPct val="107000"/>
                        </a:lnSpc>
                        <a:spcAft>
                          <a:spcPts val="800"/>
                        </a:spcAft>
                      </a:pPr>
                      <a:r>
                        <a:rPr lang="en-IN" sz="1800" kern="100">
                          <a:effectLst/>
                        </a:rPr>
                        <a:t>Field</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Datatype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Description</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Constraints</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746692473"/>
                  </a:ext>
                </a:extLst>
              </a:tr>
              <a:tr h="0">
                <a:tc>
                  <a:txBody>
                    <a:bodyPr/>
                    <a:lstStyle/>
                    <a:p>
                      <a:pPr>
                        <a:lnSpc>
                          <a:spcPct val="107000"/>
                        </a:lnSpc>
                        <a:spcAft>
                          <a:spcPts val="800"/>
                        </a:spcAft>
                      </a:pPr>
                      <a:r>
                        <a:rPr lang="en-IN" sz="1800" kern="100">
                          <a:effectLst/>
                        </a:rPr>
                        <a:t>Package_id</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int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Package id of food package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Primary key</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811192519"/>
                  </a:ext>
                </a:extLst>
              </a:tr>
              <a:tr h="0">
                <a:tc>
                  <a:txBody>
                    <a:bodyPr/>
                    <a:lstStyle/>
                    <a:p>
                      <a:pPr>
                        <a:lnSpc>
                          <a:spcPct val="107000"/>
                        </a:lnSpc>
                        <a:spcAft>
                          <a:spcPts val="800"/>
                        </a:spcAft>
                      </a:pPr>
                      <a:r>
                        <a:rPr lang="en-IN" sz="1800" kern="100">
                          <a:effectLst/>
                        </a:rPr>
                        <a:t>Type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String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Type of food package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80356616"/>
                  </a:ext>
                </a:extLst>
              </a:tr>
              <a:tr h="0">
                <a:tc>
                  <a:txBody>
                    <a:bodyPr/>
                    <a:lstStyle/>
                    <a:p>
                      <a:pPr>
                        <a:lnSpc>
                          <a:spcPct val="107000"/>
                        </a:lnSpc>
                        <a:spcAft>
                          <a:spcPts val="800"/>
                        </a:spcAft>
                      </a:pPr>
                      <a:r>
                        <a:rPr lang="en-IN" sz="1800" kern="100">
                          <a:effectLst/>
                        </a:rPr>
                        <a:t>Price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Float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Price of food package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939826226"/>
                  </a:ext>
                </a:extLst>
              </a:tr>
              <a:tr h="0">
                <a:tc>
                  <a:txBody>
                    <a:bodyPr/>
                    <a:lstStyle/>
                    <a:p>
                      <a:pPr>
                        <a:lnSpc>
                          <a:spcPct val="107000"/>
                        </a:lnSpc>
                        <a:spcAft>
                          <a:spcPts val="800"/>
                        </a:spcAft>
                      </a:pPr>
                      <a:r>
                        <a:rPr lang="en-IN" sz="1800" kern="100">
                          <a:effectLst/>
                        </a:rPr>
                        <a:t>quantity</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Int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Quantity of food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dirty="0">
                          <a:effectLst/>
                        </a:rPr>
                        <a:t> </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475270110"/>
                  </a:ext>
                </a:extLst>
              </a:tr>
            </a:tbl>
          </a:graphicData>
        </a:graphic>
      </p:graphicFrame>
    </p:spTree>
    <p:extLst>
      <p:ext uri="{BB962C8B-B14F-4D97-AF65-F5344CB8AC3E}">
        <p14:creationId xmlns:p14="http://schemas.microsoft.com/office/powerpoint/2010/main" val="2053098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3"/>
          <p:cNvSpPr/>
          <p:nvPr/>
        </p:nvSpPr>
        <p:spPr>
          <a:xfrm>
            <a:off x="170380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3430725" y="339140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15765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txBox="1">
            <a:spLocks noGrp="1"/>
          </p:cNvSpPr>
          <p:nvPr>
            <p:ph type="title"/>
          </p:nvPr>
        </p:nvSpPr>
        <p:spPr>
          <a:xfrm>
            <a:off x="2609604" y="439816"/>
            <a:ext cx="3835550" cy="8208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Database dictionary</a:t>
            </a:r>
            <a:endParaRPr dirty="0"/>
          </a:p>
        </p:txBody>
      </p:sp>
      <p:sp>
        <p:nvSpPr>
          <p:cNvPr id="15" name="Subtitle 14">
            <a:extLst>
              <a:ext uri="{FF2B5EF4-FFF2-40B4-BE49-F238E27FC236}">
                <a16:creationId xmlns:a16="http://schemas.microsoft.com/office/drawing/2014/main" id="{E5FBF7C2-10A8-4B6D-F962-8615DF853BBA}"/>
              </a:ext>
            </a:extLst>
          </p:cNvPr>
          <p:cNvSpPr>
            <a:spLocks noGrp="1"/>
          </p:cNvSpPr>
          <p:nvPr>
            <p:ph type="subTitle" idx="1"/>
          </p:nvPr>
        </p:nvSpPr>
        <p:spPr>
          <a:xfrm>
            <a:off x="-33550" y="1019960"/>
            <a:ext cx="4353000" cy="452983"/>
          </a:xfrm>
        </p:spPr>
        <p:txBody>
          <a:bodyPr/>
          <a:lstStyle/>
          <a:p>
            <a:r>
              <a:rPr lang="en-IN" dirty="0"/>
              <a:t>*</a:t>
            </a:r>
            <a:r>
              <a:rPr lang="en-IN" dirty="0">
                <a:effectLst/>
                <a:latin typeface="Calibri" panose="020F0502020204030204" pitchFamily="34" charset="0"/>
                <a:ea typeface="Calibri" panose="020F0502020204030204" pitchFamily="34" charset="0"/>
                <a:cs typeface="Mangal" panose="02040503050203030202" pitchFamily="18" charset="0"/>
              </a:rPr>
              <a:t>Equipment</a:t>
            </a:r>
            <a:endParaRPr lang="en-IN" dirty="0"/>
          </a:p>
        </p:txBody>
      </p:sp>
      <p:sp>
        <p:nvSpPr>
          <p:cNvPr id="401" name="Google Shape;401;p33"/>
          <p:cNvSpPr/>
          <p:nvPr/>
        </p:nvSpPr>
        <p:spPr>
          <a:xfrm rot="3776549">
            <a:off x="5632894" y="-377877"/>
            <a:ext cx="4852403" cy="2975111"/>
          </a:xfrm>
          <a:custGeom>
            <a:avLst/>
            <a:gdLst/>
            <a:ahLst/>
            <a:cxnLst/>
            <a:rect l="l" t="t" r="r" b="b"/>
            <a:pathLst>
              <a:path w="38777" h="23775" extrusionOk="0">
                <a:moveTo>
                  <a:pt x="19939" y="0"/>
                </a:moveTo>
                <a:cubicBezTo>
                  <a:pt x="13677" y="0"/>
                  <a:pt x="7404" y="2211"/>
                  <a:pt x="4066" y="7680"/>
                </a:cubicBezTo>
                <a:cubicBezTo>
                  <a:pt x="4066" y="7680"/>
                  <a:pt x="1" y="13588"/>
                  <a:pt x="5342" y="19969"/>
                </a:cubicBezTo>
                <a:cubicBezTo>
                  <a:pt x="7638" y="22693"/>
                  <a:pt x="9967" y="23775"/>
                  <a:pt x="12231" y="23775"/>
                </a:cubicBezTo>
                <a:cubicBezTo>
                  <a:pt x="15467" y="23775"/>
                  <a:pt x="18572" y="21567"/>
                  <a:pt x="21269" y="18787"/>
                </a:cubicBezTo>
                <a:cubicBezTo>
                  <a:pt x="22518" y="17500"/>
                  <a:pt x="24250" y="17184"/>
                  <a:pt x="26133" y="17184"/>
                </a:cubicBezTo>
                <a:cubicBezTo>
                  <a:pt x="27951" y="17184"/>
                  <a:pt x="29908" y="17478"/>
                  <a:pt x="31706" y="17478"/>
                </a:cubicBezTo>
                <a:cubicBezTo>
                  <a:pt x="34886" y="17478"/>
                  <a:pt x="37567" y="16558"/>
                  <a:pt x="38095" y="11461"/>
                </a:cubicBezTo>
                <a:cubicBezTo>
                  <a:pt x="38776" y="5014"/>
                  <a:pt x="29370" y="0"/>
                  <a:pt x="19939"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3"/>
          <p:cNvGrpSpPr/>
          <p:nvPr/>
        </p:nvGrpSpPr>
        <p:grpSpPr>
          <a:xfrm>
            <a:off x="632999" y="737825"/>
            <a:ext cx="665345" cy="788174"/>
            <a:chOff x="632999" y="737825"/>
            <a:chExt cx="665345" cy="788174"/>
          </a:xfrm>
        </p:grpSpPr>
        <p:sp>
          <p:nvSpPr>
            <p:cNvPr id="403" name="Google Shape;403;p33"/>
            <p:cNvSpPr/>
            <p:nvPr/>
          </p:nvSpPr>
          <p:spPr>
            <a:xfrm>
              <a:off x="749148" y="909276"/>
              <a:ext cx="549196" cy="61672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632999" y="737825"/>
              <a:ext cx="209673" cy="23545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Rectangle 2">
            <a:extLst>
              <a:ext uri="{FF2B5EF4-FFF2-40B4-BE49-F238E27FC236}">
                <a16:creationId xmlns:a16="http://schemas.microsoft.com/office/drawing/2014/main" id="{8B34500E-D30A-744E-6E6F-211C2B7BE4C8}"/>
              </a:ext>
            </a:extLst>
          </p:cNvPr>
          <p:cNvSpPr>
            <a:spLocks noChangeArrowheads="1"/>
          </p:cNvSpPr>
          <p:nvPr/>
        </p:nvSpPr>
        <p:spPr bwMode="auto">
          <a:xfrm>
            <a:off x="1709738" y="2082636"/>
            <a:ext cx="72007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*Admin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B531DED-40DF-5F1E-EA2F-F2720E495CDD}"/>
              </a:ext>
            </a:extLst>
          </p:cNvPr>
          <p:cNvSpPr>
            <a:spLocks noChangeArrowheads="1"/>
          </p:cNvSpPr>
          <p:nvPr/>
        </p:nvSpPr>
        <p:spPr bwMode="auto">
          <a:xfrm>
            <a:off x="1709738" y="18653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1">
            <a:extLst>
              <a:ext uri="{FF2B5EF4-FFF2-40B4-BE49-F238E27FC236}">
                <a16:creationId xmlns:a16="http://schemas.microsoft.com/office/drawing/2014/main" id="{86FA3227-8023-2182-E879-84AAAE71EE59}"/>
              </a:ext>
            </a:extLst>
          </p:cNvPr>
          <p:cNvSpPr>
            <a:spLocks noChangeArrowheads="1"/>
          </p:cNvSpPr>
          <p:nvPr/>
        </p:nvSpPr>
        <p:spPr bwMode="auto">
          <a:xfrm>
            <a:off x="1711325" y="1247271"/>
            <a:ext cx="9894568" cy="36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2" name="Table 1">
            <a:extLst>
              <a:ext uri="{FF2B5EF4-FFF2-40B4-BE49-F238E27FC236}">
                <a16:creationId xmlns:a16="http://schemas.microsoft.com/office/drawing/2014/main" id="{3BDB859C-7377-3F6C-99E6-B67C121D6CD5}"/>
              </a:ext>
            </a:extLst>
          </p:cNvPr>
          <p:cNvGraphicFramePr>
            <a:graphicFrameLocks noGrp="1"/>
          </p:cNvGraphicFramePr>
          <p:nvPr>
            <p:extLst>
              <p:ext uri="{D42A27DB-BD31-4B8C-83A1-F6EECF244321}">
                <p14:modId xmlns:p14="http://schemas.microsoft.com/office/powerpoint/2010/main" val="968907646"/>
              </p:ext>
            </p:extLst>
          </p:nvPr>
        </p:nvGraphicFramePr>
        <p:xfrm>
          <a:off x="1766570" y="1865313"/>
          <a:ext cx="5725160" cy="1995299"/>
        </p:xfrm>
        <a:graphic>
          <a:graphicData uri="http://schemas.openxmlformats.org/drawingml/2006/table">
            <a:tbl>
              <a:tblPr firstRow="1" firstCol="1" bandRow="1">
                <a:tableStyleId>{52CE5AEE-3531-4EC8-A3A7-626882406107}</a:tableStyleId>
              </a:tblPr>
              <a:tblGrid>
                <a:gridCol w="1431290">
                  <a:extLst>
                    <a:ext uri="{9D8B030D-6E8A-4147-A177-3AD203B41FA5}">
                      <a16:colId xmlns:a16="http://schemas.microsoft.com/office/drawing/2014/main" val="2903948645"/>
                    </a:ext>
                  </a:extLst>
                </a:gridCol>
                <a:gridCol w="1431290">
                  <a:extLst>
                    <a:ext uri="{9D8B030D-6E8A-4147-A177-3AD203B41FA5}">
                      <a16:colId xmlns:a16="http://schemas.microsoft.com/office/drawing/2014/main" val="665190097"/>
                    </a:ext>
                  </a:extLst>
                </a:gridCol>
                <a:gridCol w="1431290">
                  <a:extLst>
                    <a:ext uri="{9D8B030D-6E8A-4147-A177-3AD203B41FA5}">
                      <a16:colId xmlns:a16="http://schemas.microsoft.com/office/drawing/2014/main" val="3044469778"/>
                    </a:ext>
                  </a:extLst>
                </a:gridCol>
                <a:gridCol w="1431290">
                  <a:extLst>
                    <a:ext uri="{9D8B030D-6E8A-4147-A177-3AD203B41FA5}">
                      <a16:colId xmlns:a16="http://schemas.microsoft.com/office/drawing/2014/main" val="1675900170"/>
                    </a:ext>
                  </a:extLst>
                </a:gridCol>
              </a:tblGrid>
              <a:tr h="0">
                <a:tc>
                  <a:txBody>
                    <a:bodyPr/>
                    <a:lstStyle/>
                    <a:p>
                      <a:pPr>
                        <a:lnSpc>
                          <a:spcPct val="107000"/>
                        </a:lnSpc>
                        <a:spcAft>
                          <a:spcPts val="800"/>
                        </a:spcAft>
                      </a:pPr>
                      <a:r>
                        <a:rPr lang="en-IN" sz="1800" kern="100">
                          <a:effectLst/>
                        </a:rPr>
                        <a:t>Field</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Datatype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Description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Constraints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897292025"/>
                  </a:ext>
                </a:extLst>
              </a:tr>
              <a:tr h="0">
                <a:tc>
                  <a:txBody>
                    <a:bodyPr/>
                    <a:lstStyle/>
                    <a:p>
                      <a:pPr>
                        <a:lnSpc>
                          <a:spcPct val="107000"/>
                        </a:lnSpc>
                        <a:spcAft>
                          <a:spcPts val="800"/>
                        </a:spcAft>
                      </a:pPr>
                      <a:r>
                        <a:rPr lang="en-IN" sz="1800" kern="100">
                          <a:effectLst/>
                        </a:rPr>
                        <a:t>Equi_id</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int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Id of equipment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Primary key</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291703557"/>
                  </a:ext>
                </a:extLst>
              </a:tr>
              <a:tr h="0">
                <a:tc>
                  <a:txBody>
                    <a:bodyPr/>
                    <a:lstStyle/>
                    <a:p>
                      <a:pPr>
                        <a:lnSpc>
                          <a:spcPct val="107000"/>
                        </a:lnSpc>
                        <a:spcAft>
                          <a:spcPts val="800"/>
                        </a:spcAft>
                      </a:pPr>
                      <a:r>
                        <a:rPr lang="en-IN" sz="1800" kern="100">
                          <a:effectLst/>
                        </a:rPr>
                        <a:t>E_name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String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Name of equipment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124438677"/>
                  </a:ext>
                </a:extLst>
              </a:tr>
              <a:tr h="0">
                <a:tc>
                  <a:txBody>
                    <a:bodyPr/>
                    <a:lstStyle/>
                    <a:p>
                      <a:pPr>
                        <a:lnSpc>
                          <a:spcPct val="107000"/>
                        </a:lnSpc>
                        <a:spcAft>
                          <a:spcPts val="800"/>
                        </a:spcAft>
                      </a:pPr>
                      <a:r>
                        <a:rPr lang="en-IN" sz="1800" kern="100">
                          <a:effectLst/>
                        </a:rPr>
                        <a:t>Cost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Float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Cost of equipment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dirty="0">
                          <a:effectLst/>
                        </a:rPr>
                        <a:t> </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320573809"/>
                  </a:ext>
                </a:extLst>
              </a:tr>
            </a:tbl>
          </a:graphicData>
        </a:graphic>
      </p:graphicFrame>
      <p:sp>
        <p:nvSpPr>
          <p:cNvPr id="6" name="Rectangle 1">
            <a:extLst>
              <a:ext uri="{FF2B5EF4-FFF2-40B4-BE49-F238E27FC236}">
                <a16:creationId xmlns:a16="http://schemas.microsoft.com/office/drawing/2014/main" id="{622D5CA7-4D6C-304C-8D3B-1D0DBC9B2D02}"/>
              </a:ext>
            </a:extLst>
          </p:cNvPr>
          <p:cNvSpPr>
            <a:spLocks noChangeArrowheads="1"/>
          </p:cNvSpPr>
          <p:nvPr/>
        </p:nvSpPr>
        <p:spPr bwMode="auto">
          <a:xfrm>
            <a:off x="1766888" y="186480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197163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3"/>
          <p:cNvSpPr/>
          <p:nvPr/>
        </p:nvSpPr>
        <p:spPr>
          <a:xfrm>
            <a:off x="170380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3430725" y="339140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15765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txBox="1">
            <a:spLocks noGrp="1"/>
          </p:cNvSpPr>
          <p:nvPr>
            <p:ph type="title"/>
          </p:nvPr>
        </p:nvSpPr>
        <p:spPr>
          <a:xfrm>
            <a:off x="2609604" y="439816"/>
            <a:ext cx="3835550" cy="8208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Database dictionary</a:t>
            </a:r>
            <a:endParaRPr dirty="0"/>
          </a:p>
        </p:txBody>
      </p:sp>
      <p:sp>
        <p:nvSpPr>
          <p:cNvPr id="15" name="Subtitle 14">
            <a:extLst>
              <a:ext uri="{FF2B5EF4-FFF2-40B4-BE49-F238E27FC236}">
                <a16:creationId xmlns:a16="http://schemas.microsoft.com/office/drawing/2014/main" id="{E5FBF7C2-10A8-4B6D-F962-8615DF853BBA}"/>
              </a:ext>
            </a:extLst>
          </p:cNvPr>
          <p:cNvSpPr>
            <a:spLocks noGrp="1"/>
          </p:cNvSpPr>
          <p:nvPr>
            <p:ph type="subTitle" idx="1"/>
          </p:nvPr>
        </p:nvSpPr>
        <p:spPr>
          <a:xfrm>
            <a:off x="174379" y="1276592"/>
            <a:ext cx="4353000" cy="452983"/>
          </a:xfrm>
        </p:spPr>
        <p:txBody>
          <a:bodyPr/>
          <a:lstStyle/>
          <a:p>
            <a:r>
              <a:rPr lang="en-IN" dirty="0"/>
              <a:t>*Venue</a:t>
            </a:r>
          </a:p>
        </p:txBody>
      </p:sp>
      <p:sp>
        <p:nvSpPr>
          <p:cNvPr id="401" name="Google Shape;401;p33"/>
          <p:cNvSpPr/>
          <p:nvPr/>
        </p:nvSpPr>
        <p:spPr>
          <a:xfrm rot="3776549">
            <a:off x="5632894" y="-377877"/>
            <a:ext cx="4852403" cy="2975111"/>
          </a:xfrm>
          <a:custGeom>
            <a:avLst/>
            <a:gdLst/>
            <a:ahLst/>
            <a:cxnLst/>
            <a:rect l="l" t="t" r="r" b="b"/>
            <a:pathLst>
              <a:path w="38777" h="23775" extrusionOk="0">
                <a:moveTo>
                  <a:pt x="19939" y="0"/>
                </a:moveTo>
                <a:cubicBezTo>
                  <a:pt x="13677" y="0"/>
                  <a:pt x="7404" y="2211"/>
                  <a:pt x="4066" y="7680"/>
                </a:cubicBezTo>
                <a:cubicBezTo>
                  <a:pt x="4066" y="7680"/>
                  <a:pt x="1" y="13588"/>
                  <a:pt x="5342" y="19969"/>
                </a:cubicBezTo>
                <a:cubicBezTo>
                  <a:pt x="7638" y="22693"/>
                  <a:pt x="9967" y="23775"/>
                  <a:pt x="12231" y="23775"/>
                </a:cubicBezTo>
                <a:cubicBezTo>
                  <a:pt x="15467" y="23775"/>
                  <a:pt x="18572" y="21567"/>
                  <a:pt x="21269" y="18787"/>
                </a:cubicBezTo>
                <a:cubicBezTo>
                  <a:pt x="22518" y="17500"/>
                  <a:pt x="24250" y="17184"/>
                  <a:pt x="26133" y="17184"/>
                </a:cubicBezTo>
                <a:cubicBezTo>
                  <a:pt x="27951" y="17184"/>
                  <a:pt x="29908" y="17478"/>
                  <a:pt x="31706" y="17478"/>
                </a:cubicBezTo>
                <a:cubicBezTo>
                  <a:pt x="34886" y="17478"/>
                  <a:pt x="37567" y="16558"/>
                  <a:pt x="38095" y="11461"/>
                </a:cubicBezTo>
                <a:cubicBezTo>
                  <a:pt x="38776" y="5014"/>
                  <a:pt x="29370" y="0"/>
                  <a:pt x="19939"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3"/>
          <p:cNvGrpSpPr/>
          <p:nvPr/>
        </p:nvGrpSpPr>
        <p:grpSpPr>
          <a:xfrm>
            <a:off x="632999" y="737825"/>
            <a:ext cx="665345" cy="788174"/>
            <a:chOff x="632999" y="737825"/>
            <a:chExt cx="665345" cy="788174"/>
          </a:xfrm>
        </p:grpSpPr>
        <p:sp>
          <p:nvSpPr>
            <p:cNvPr id="403" name="Google Shape;403;p33"/>
            <p:cNvSpPr/>
            <p:nvPr/>
          </p:nvSpPr>
          <p:spPr>
            <a:xfrm>
              <a:off x="749148" y="909276"/>
              <a:ext cx="549196" cy="61672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632999" y="737825"/>
              <a:ext cx="209673" cy="23545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Rectangle 2">
            <a:extLst>
              <a:ext uri="{FF2B5EF4-FFF2-40B4-BE49-F238E27FC236}">
                <a16:creationId xmlns:a16="http://schemas.microsoft.com/office/drawing/2014/main" id="{8B34500E-D30A-744E-6E6F-211C2B7BE4C8}"/>
              </a:ext>
            </a:extLst>
          </p:cNvPr>
          <p:cNvSpPr>
            <a:spLocks noChangeArrowheads="1"/>
          </p:cNvSpPr>
          <p:nvPr/>
        </p:nvSpPr>
        <p:spPr bwMode="auto">
          <a:xfrm>
            <a:off x="1709738" y="2082636"/>
            <a:ext cx="72007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*Admin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B531DED-40DF-5F1E-EA2F-F2720E495CDD}"/>
              </a:ext>
            </a:extLst>
          </p:cNvPr>
          <p:cNvSpPr>
            <a:spLocks noChangeArrowheads="1"/>
          </p:cNvSpPr>
          <p:nvPr/>
        </p:nvSpPr>
        <p:spPr bwMode="auto">
          <a:xfrm>
            <a:off x="1709738" y="18653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1">
            <a:extLst>
              <a:ext uri="{FF2B5EF4-FFF2-40B4-BE49-F238E27FC236}">
                <a16:creationId xmlns:a16="http://schemas.microsoft.com/office/drawing/2014/main" id="{86FA3227-8023-2182-E879-84AAAE71EE59}"/>
              </a:ext>
            </a:extLst>
          </p:cNvPr>
          <p:cNvSpPr>
            <a:spLocks noChangeArrowheads="1"/>
          </p:cNvSpPr>
          <p:nvPr/>
        </p:nvSpPr>
        <p:spPr bwMode="auto">
          <a:xfrm>
            <a:off x="1711325" y="1247271"/>
            <a:ext cx="9894568" cy="36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2" name="Table 1">
            <a:extLst>
              <a:ext uri="{FF2B5EF4-FFF2-40B4-BE49-F238E27FC236}">
                <a16:creationId xmlns:a16="http://schemas.microsoft.com/office/drawing/2014/main" id="{A8233667-FFB6-514C-56A3-8B7C476174A0}"/>
              </a:ext>
            </a:extLst>
          </p:cNvPr>
          <p:cNvGraphicFramePr>
            <a:graphicFrameLocks noGrp="1"/>
          </p:cNvGraphicFramePr>
          <p:nvPr/>
        </p:nvGraphicFramePr>
        <p:xfrm>
          <a:off x="1709420" y="2299715"/>
          <a:ext cx="5725160" cy="1701802"/>
        </p:xfrm>
        <a:graphic>
          <a:graphicData uri="http://schemas.openxmlformats.org/drawingml/2006/table">
            <a:tbl>
              <a:tblPr firstRow="1" firstCol="1" bandRow="1">
                <a:tableStyleId>{52CE5AEE-3531-4EC8-A3A7-626882406107}</a:tableStyleId>
              </a:tblPr>
              <a:tblGrid>
                <a:gridCol w="1431290">
                  <a:extLst>
                    <a:ext uri="{9D8B030D-6E8A-4147-A177-3AD203B41FA5}">
                      <a16:colId xmlns:a16="http://schemas.microsoft.com/office/drawing/2014/main" val="2873650882"/>
                    </a:ext>
                  </a:extLst>
                </a:gridCol>
                <a:gridCol w="1431290">
                  <a:extLst>
                    <a:ext uri="{9D8B030D-6E8A-4147-A177-3AD203B41FA5}">
                      <a16:colId xmlns:a16="http://schemas.microsoft.com/office/drawing/2014/main" val="3850921736"/>
                    </a:ext>
                  </a:extLst>
                </a:gridCol>
                <a:gridCol w="1431290">
                  <a:extLst>
                    <a:ext uri="{9D8B030D-6E8A-4147-A177-3AD203B41FA5}">
                      <a16:colId xmlns:a16="http://schemas.microsoft.com/office/drawing/2014/main" val="1978292746"/>
                    </a:ext>
                  </a:extLst>
                </a:gridCol>
                <a:gridCol w="1431290">
                  <a:extLst>
                    <a:ext uri="{9D8B030D-6E8A-4147-A177-3AD203B41FA5}">
                      <a16:colId xmlns:a16="http://schemas.microsoft.com/office/drawing/2014/main" val="4038613055"/>
                    </a:ext>
                  </a:extLst>
                </a:gridCol>
              </a:tblGrid>
              <a:tr h="0">
                <a:tc>
                  <a:txBody>
                    <a:bodyPr/>
                    <a:lstStyle/>
                    <a:p>
                      <a:pPr>
                        <a:lnSpc>
                          <a:spcPct val="107000"/>
                        </a:lnSpc>
                        <a:spcAft>
                          <a:spcPts val="800"/>
                        </a:spcAft>
                      </a:pPr>
                      <a:r>
                        <a:rPr lang="en-IN" sz="1800" kern="100">
                          <a:effectLst/>
                        </a:rPr>
                        <a:t>Field</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Datatype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Description</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Constraints</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52306869"/>
                  </a:ext>
                </a:extLst>
              </a:tr>
              <a:tr h="0">
                <a:tc>
                  <a:txBody>
                    <a:bodyPr/>
                    <a:lstStyle/>
                    <a:p>
                      <a:pPr>
                        <a:lnSpc>
                          <a:spcPct val="107000"/>
                        </a:lnSpc>
                        <a:spcAft>
                          <a:spcPts val="800"/>
                        </a:spcAft>
                      </a:pPr>
                      <a:r>
                        <a:rPr lang="en-IN" sz="1800" kern="100">
                          <a:effectLst/>
                        </a:rPr>
                        <a:t>Date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date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Date of event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74075612"/>
                  </a:ext>
                </a:extLst>
              </a:tr>
              <a:tr h="0">
                <a:tc>
                  <a:txBody>
                    <a:bodyPr/>
                    <a:lstStyle/>
                    <a:p>
                      <a:pPr>
                        <a:lnSpc>
                          <a:spcPct val="107000"/>
                        </a:lnSpc>
                        <a:spcAft>
                          <a:spcPts val="800"/>
                        </a:spcAft>
                      </a:pPr>
                      <a:r>
                        <a:rPr lang="en-IN" sz="1800" kern="100">
                          <a:effectLst/>
                        </a:rPr>
                        <a:t>Timing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Time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Time of event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410179621"/>
                  </a:ext>
                </a:extLst>
              </a:tr>
              <a:tr h="0">
                <a:tc>
                  <a:txBody>
                    <a:bodyPr/>
                    <a:lstStyle/>
                    <a:p>
                      <a:pPr>
                        <a:lnSpc>
                          <a:spcPct val="107000"/>
                        </a:lnSpc>
                        <a:spcAft>
                          <a:spcPts val="800"/>
                        </a:spcAft>
                      </a:pPr>
                      <a:r>
                        <a:rPr lang="en-IN" sz="1800" kern="100">
                          <a:effectLst/>
                        </a:rPr>
                        <a:t>Event_id</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Int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Event id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dirty="0">
                          <a:effectLst/>
                        </a:rPr>
                        <a:t>Foreign key</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619529794"/>
                  </a:ext>
                </a:extLst>
              </a:tr>
            </a:tbl>
          </a:graphicData>
        </a:graphic>
      </p:graphicFrame>
      <p:sp>
        <p:nvSpPr>
          <p:cNvPr id="6" name="Rectangle 1">
            <a:extLst>
              <a:ext uri="{FF2B5EF4-FFF2-40B4-BE49-F238E27FC236}">
                <a16:creationId xmlns:a16="http://schemas.microsoft.com/office/drawing/2014/main" id="{5B642B18-1AEA-C749-CFFA-873D2221757B}"/>
              </a:ext>
            </a:extLst>
          </p:cNvPr>
          <p:cNvSpPr>
            <a:spLocks noChangeArrowheads="1"/>
          </p:cNvSpPr>
          <p:nvPr/>
        </p:nvSpPr>
        <p:spPr bwMode="auto">
          <a:xfrm>
            <a:off x="1711325" y="15596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*Venue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5272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3"/>
          <p:cNvSpPr/>
          <p:nvPr/>
        </p:nvSpPr>
        <p:spPr>
          <a:xfrm>
            <a:off x="170380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3430725" y="339140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15765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txBox="1">
            <a:spLocks noGrp="1"/>
          </p:cNvSpPr>
          <p:nvPr>
            <p:ph type="title"/>
          </p:nvPr>
        </p:nvSpPr>
        <p:spPr>
          <a:xfrm>
            <a:off x="2609604" y="439816"/>
            <a:ext cx="3835550" cy="8208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Database dictionary</a:t>
            </a:r>
            <a:endParaRPr dirty="0"/>
          </a:p>
        </p:txBody>
      </p:sp>
      <p:sp>
        <p:nvSpPr>
          <p:cNvPr id="15" name="Subtitle 14">
            <a:extLst>
              <a:ext uri="{FF2B5EF4-FFF2-40B4-BE49-F238E27FC236}">
                <a16:creationId xmlns:a16="http://schemas.microsoft.com/office/drawing/2014/main" id="{E5FBF7C2-10A8-4B6D-F962-8615DF853BBA}"/>
              </a:ext>
            </a:extLst>
          </p:cNvPr>
          <p:cNvSpPr>
            <a:spLocks noGrp="1"/>
          </p:cNvSpPr>
          <p:nvPr>
            <p:ph type="subTitle" idx="1"/>
          </p:nvPr>
        </p:nvSpPr>
        <p:spPr>
          <a:xfrm>
            <a:off x="174379" y="1276592"/>
            <a:ext cx="4353000" cy="452983"/>
          </a:xfrm>
        </p:spPr>
        <p:txBody>
          <a:bodyPr/>
          <a:lstStyle/>
          <a:p>
            <a:r>
              <a:rPr lang="en-IN" dirty="0"/>
              <a:t>*payment</a:t>
            </a:r>
          </a:p>
        </p:txBody>
      </p:sp>
      <p:sp>
        <p:nvSpPr>
          <p:cNvPr id="401" name="Google Shape;401;p33"/>
          <p:cNvSpPr/>
          <p:nvPr/>
        </p:nvSpPr>
        <p:spPr>
          <a:xfrm rot="3776549">
            <a:off x="5632894" y="-377877"/>
            <a:ext cx="4852403" cy="2975111"/>
          </a:xfrm>
          <a:custGeom>
            <a:avLst/>
            <a:gdLst/>
            <a:ahLst/>
            <a:cxnLst/>
            <a:rect l="l" t="t" r="r" b="b"/>
            <a:pathLst>
              <a:path w="38777" h="23775" extrusionOk="0">
                <a:moveTo>
                  <a:pt x="19939" y="0"/>
                </a:moveTo>
                <a:cubicBezTo>
                  <a:pt x="13677" y="0"/>
                  <a:pt x="7404" y="2211"/>
                  <a:pt x="4066" y="7680"/>
                </a:cubicBezTo>
                <a:cubicBezTo>
                  <a:pt x="4066" y="7680"/>
                  <a:pt x="1" y="13588"/>
                  <a:pt x="5342" y="19969"/>
                </a:cubicBezTo>
                <a:cubicBezTo>
                  <a:pt x="7638" y="22693"/>
                  <a:pt x="9967" y="23775"/>
                  <a:pt x="12231" y="23775"/>
                </a:cubicBezTo>
                <a:cubicBezTo>
                  <a:pt x="15467" y="23775"/>
                  <a:pt x="18572" y="21567"/>
                  <a:pt x="21269" y="18787"/>
                </a:cubicBezTo>
                <a:cubicBezTo>
                  <a:pt x="22518" y="17500"/>
                  <a:pt x="24250" y="17184"/>
                  <a:pt x="26133" y="17184"/>
                </a:cubicBezTo>
                <a:cubicBezTo>
                  <a:pt x="27951" y="17184"/>
                  <a:pt x="29908" y="17478"/>
                  <a:pt x="31706" y="17478"/>
                </a:cubicBezTo>
                <a:cubicBezTo>
                  <a:pt x="34886" y="17478"/>
                  <a:pt x="37567" y="16558"/>
                  <a:pt x="38095" y="11461"/>
                </a:cubicBezTo>
                <a:cubicBezTo>
                  <a:pt x="38776" y="5014"/>
                  <a:pt x="29370" y="0"/>
                  <a:pt x="19939"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3"/>
          <p:cNvGrpSpPr/>
          <p:nvPr/>
        </p:nvGrpSpPr>
        <p:grpSpPr>
          <a:xfrm>
            <a:off x="632999" y="737825"/>
            <a:ext cx="665345" cy="788174"/>
            <a:chOff x="632999" y="737825"/>
            <a:chExt cx="665345" cy="788174"/>
          </a:xfrm>
        </p:grpSpPr>
        <p:sp>
          <p:nvSpPr>
            <p:cNvPr id="403" name="Google Shape;403;p33"/>
            <p:cNvSpPr/>
            <p:nvPr/>
          </p:nvSpPr>
          <p:spPr>
            <a:xfrm>
              <a:off x="749148" y="909276"/>
              <a:ext cx="549196" cy="61672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632999" y="737825"/>
              <a:ext cx="209673" cy="23545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Rectangle 2">
            <a:extLst>
              <a:ext uri="{FF2B5EF4-FFF2-40B4-BE49-F238E27FC236}">
                <a16:creationId xmlns:a16="http://schemas.microsoft.com/office/drawing/2014/main" id="{8B34500E-D30A-744E-6E6F-211C2B7BE4C8}"/>
              </a:ext>
            </a:extLst>
          </p:cNvPr>
          <p:cNvSpPr>
            <a:spLocks noChangeArrowheads="1"/>
          </p:cNvSpPr>
          <p:nvPr/>
        </p:nvSpPr>
        <p:spPr bwMode="auto">
          <a:xfrm>
            <a:off x="1709738" y="2082636"/>
            <a:ext cx="72007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*Admin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B531DED-40DF-5F1E-EA2F-F2720E495CDD}"/>
              </a:ext>
            </a:extLst>
          </p:cNvPr>
          <p:cNvSpPr>
            <a:spLocks noChangeArrowheads="1"/>
          </p:cNvSpPr>
          <p:nvPr/>
        </p:nvSpPr>
        <p:spPr bwMode="auto">
          <a:xfrm>
            <a:off x="1709738" y="18653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1">
            <a:extLst>
              <a:ext uri="{FF2B5EF4-FFF2-40B4-BE49-F238E27FC236}">
                <a16:creationId xmlns:a16="http://schemas.microsoft.com/office/drawing/2014/main" id="{86FA3227-8023-2182-E879-84AAAE71EE59}"/>
              </a:ext>
            </a:extLst>
          </p:cNvPr>
          <p:cNvSpPr>
            <a:spLocks noChangeArrowheads="1"/>
          </p:cNvSpPr>
          <p:nvPr/>
        </p:nvSpPr>
        <p:spPr bwMode="auto">
          <a:xfrm>
            <a:off x="1711325" y="1247271"/>
            <a:ext cx="9894568" cy="36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6" name="Rectangle 1">
            <a:extLst>
              <a:ext uri="{FF2B5EF4-FFF2-40B4-BE49-F238E27FC236}">
                <a16:creationId xmlns:a16="http://schemas.microsoft.com/office/drawing/2014/main" id="{5B642B18-1AEA-C749-CFFA-873D2221757B}"/>
              </a:ext>
            </a:extLst>
          </p:cNvPr>
          <p:cNvSpPr>
            <a:spLocks noChangeArrowheads="1"/>
          </p:cNvSpPr>
          <p:nvPr/>
        </p:nvSpPr>
        <p:spPr bwMode="auto">
          <a:xfrm>
            <a:off x="1711325" y="15596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*Venue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0798E7FD-F983-A24C-BEB1-97E3BC33FB5E}"/>
              </a:ext>
            </a:extLst>
          </p:cNvPr>
          <p:cNvGraphicFramePr>
            <a:graphicFrameLocks noGrp="1"/>
          </p:cNvGraphicFramePr>
          <p:nvPr/>
        </p:nvGraphicFramePr>
        <p:xfrm>
          <a:off x="1709420" y="2152966"/>
          <a:ext cx="5725160" cy="1467485"/>
        </p:xfrm>
        <a:graphic>
          <a:graphicData uri="http://schemas.openxmlformats.org/drawingml/2006/table">
            <a:tbl>
              <a:tblPr firstRow="1" firstCol="1" bandRow="1">
                <a:tableStyleId>{52CE5AEE-3531-4EC8-A3A7-626882406107}</a:tableStyleId>
              </a:tblPr>
              <a:tblGrid>
                <a:gridCol w="1431290">
                  <a:extLst>
                    <a:ext uri="{9D8B030D-6E8A-4147-A177-3AD203B41FA5}">
                      <a16:colId xmlns:a16="http://schemas.microsoft.com/office/drawing/2014/main" val="2681102628"/>
                    </a:ext>
                  </a:extLst>
                </a:gridCol>
                <a:gridCol w="1431290">
                  <a:extLst>
                    <a:ext uri="{9D8B030D-6E8A-4147-A177-3AD203B41FA5}">
                      <a16:colId xmlns:a16="http://schemas.microsoft.com/office/drawing/2014/main" val="3465931609"/>
                    </a:ext>
                  </a:extLst>
                </a:gridCol>
                <a:gridCol w="1431290">
                  <a:extLst>
                    <a:ext uri="{9D8B030D-6E8A-4147-A177-3AD203B41FA5}">
                      <a16:colId xmlns:a16="http://schemas.microsoft.com/office/drawing/2014/main" val="1939466683"/>
                    </a:ext>
                  </a:extLst>
                </a:gridCol>
                <a:gridCol w="1431290">
                  <a:extLst>
                    <a:ext uri="{9D8B030D-6E8A-4147-A177-3AD203B41FA5}">
                      <a16:colId xmlns:a16="http://schemas.microsoft.com/office/drawing/2014/main" val="592521013"/>
                    </a:ext>
                  </a:extLst>
                </a:gridCol>
              </a:tblGrid>
              <a:tr h="0">
                <a:tc>
                  <a:txBody>
                    <a:bodyPr/>
                    <a:lstStyle/>
                    <a:p>
                      <a:pPr>
                        <a:lnSpc>
                          <a:spcPct val="107000"/>
                        </a:lnSpc>
                        <a:spcAft>
                          <a:spcPts val="800"/>
                        </a:spcAft>
                      </a:pPr>
                      <a:r>
                        <a:rPr lang="en-IN" sz="1800" kern="100">
                          <a:effectLst/>
                        </a:rPr>
                        <a:t>Field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Datatype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Description</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Constraints</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58234663"/>
                  </a:ext>
                </a:extLst>
              </a:tr>
              <a:tr h="0">
                <a:tc>
                  <a:txBody>
                    <a:bodyPr/>
                    <a:lstStyle/>
                    <a:p>
                      <a:pPr>
                        <a:lnSpc>
                          <a:spcPct val="107000"/>
                        </a:lnSpc>
                        <a:spcAft>
                          <a:spcPts val="800"/>
                        </a:spcAft>
                      </a:pPr>
                      <a:r>
                        <a:rPr lang="en-IN" sz="1800" kern="100">
                          <a:effectLst/>
                        </a:rPr>
                        <a:t>User_id</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int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Id of user</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Foreign key</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042338371"/>
                  </a:ext>
                </a:extLst>
              </a:tr>
              <a:tr h="0">
                <a:tc>
                  <a:txBody>
                    <a:bodyPr/>
                    <a:lstStyle/>
                    <a:p>
                      <a:pPr>
                        <a:lnSpc>
                          <a:spcPct val="107000"/>
                        </a:lnSpc>
                        <a:spcAft>
                          <a:spcPts val="800"/>
                        </a:spcAft>
                      </a:pPr>
                      <a:r>
                        <a:rPr lang="en-IN" sz="1800" kern="100">
                          <a:effectLst/>
                        </a:rPr>
                        <a:t>Payment_mode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String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Payment mode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020964699"/>
                  </a:ext>
                </a:extLst>
              </a:tr>
              <a:tr h="0">
                <a:tc>
                  <a:txBody>
                    <a:bodyPr/>
                    <a:lstStyle/>
                    <a:p>
                      <a:pPr>
                        <a:lnSpc>
                          <a:spcPct val="107000"/>
                        </a:lnSpc>
                        <a:spcAft>
                          <a:spcPts val="800"/>
                        </a:spcAft>
                      </a:pPr>
                      <a:r>
                        <a:rPr lang="en-IN" sz="1800" kern="100">
                          <a:effectLst/>
                        </a:rPr>
                        <a:t>Event_id</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Int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Id of event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dirty="0">
                          <a:effectLst/>
                        </a:rPr>
                        <a:t>Foreign key</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51220603"/>
                  </a:ext>
                </a:extLst>
              </a:tr>
            </a:tbl>
          </a:graphicData>
        </a:graphic>
      </p:graphicFrame>
    </p:spTree>
    <p:extLst>
      <p:ext uri="{BB962C8B-B14F-4D97-AF65-F5344CB8AC3E}">
        <p14:creationId xmlns:p14="http://schemas.microsoft.com/office/powerpoint/2010/main" val="1007074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3"/>
          <p:cNvSpPr/>
          <p:nvPr/>
        </p:nvSpPr>
        <p:spPr>
          <a:xfrm>
            <a:off x="170380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3430725" y="339140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15765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txBox="1">
            <a:spLocks noGrp="1"/>
          </p:cNvSpPr>
          <p:nvPr>
            <p:ph type="title"/>
          </p:nvPr>
        </p:nvSpPr>
        <p:spPr>
          <a:xfrm>
            <a:off x="2609604" y="439816"/>
            <a:ext cx="3835550" cy="8208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Database dictionary</a:t>
            </a:r>
            <a:endParaRPr dirty="0"/>
          </a:p>
        </p:txBody>
      </p:sp>
      <p:sp>
        <p:nvSpPr>
          <p:cNvPr id="15" name="Subtitle 14">
            <a:extLst>
              <a:ext uri="{FF2B5EF4-FFF2-40B4-BE49-F238E27FC236}">
                <a16:creationId xmlns:a16="http://schemas.microsoft.com/office/drawing/2014/main" id="{E5FBF7C2-10A8-4B6D-F962-8615DF853BBA}"/>
              </a:ext>
            </a:extLst>
          </p:cNvPr>
          <p:cNvSpPr>
            <a:spLocks noGrp="1"/>
          </p:cNvSpPr>
          <p:nvPr>
            <p:ph type="subTitle" idx="1"/>
          </p:nvPr>
        </p:nvSpPr>
        <p:spPr>
          <a:xfrm>
            <a:off x="174379" y="1276592"/>
            <a:ext cx="4353000" cy="452983"/>
          </a:xfrm>
        </p:spPr>
        <p:txBody>
          <a:bodyPr/>
          <a:lstStyle/>
          <a:p>
            <a:r>
              <a:rPr lang="en-IN" dirty="0"/>
              <a:t>*Rentals</a:t>
            </a:r>
          </a:p>
        </p:txBody>
      </p:sp>
      <p:sp>
        <p:nvSpPr>
          <p:cNvPr id="401" name="Google Shape;401;p33"/>
          <p:cNvSpPr/>
          <p:nvPr/>
        </p:nvSpPr>
        <p:spPr>
          <a:xfrm rot="3776549">
            <a:off x="5632894" y="-377877"/>
            <a:ext cx="4852403" cy="2975111"/>
          </a:xfrm>
          <a:custGeom>
            <a:avLst/>
            <a:gdLst/>
            <a:ahLst/>
            <a:cxnLst/>
            <a:rect l="l" t="t" r="r" b="b"/>
            <a:pathLst>
              <a:path w="38777" h="23775" extrusionOk="0">
                <a:moveTo>
                  <a:pt x="19939" y="0"/>
                </a:moveTo>
                <a:cubicBezTo>
                  <a:pt x="13677" y="0"/>
                  <a:pt x="7404" y="2211"/>
                  <a:pt x="4066" y="7680"/>
                </a:cubicBezTo>
                <a:cubicBezTo>
                  <a:pt x="4066" y="7680"/>
                  <a:pt x="1" y="13588"/>
                  <a:pt x="5342" y="19969"/>
                </a:cubicBezTo>
                <a:cubicBezTo>
                  <a:pt x="7638" y="22693"/>
                  <a:pt x="9967" y="23775"/>
                  <a:pt x="12231" y="23775"/>
                </a:cubicBezTo>
                <a:cubicBezTo>
                  <a:pt x="15467" y="23775"/>
                  <a:pt x="18572" y="21567"/>
                  <a:pt x="21269" y="18787"/>
                </a:cubicBezTo>
                <a:cubicBezTo>
                  <a:pt x="22518" y="17500"/>
                  <a:pt x="24250" y="17184"/>
                  <a:pt x="26133" y="17184"/>
                </a:cubicBezTo>
                <a:cubicBezTo>
                  <a:pt x="27951" y="17184"/>
                  <a:pt x="29908" y="17478"/>
                  <a:pt x="31706" y="17478"/>
                </a:cubicBezTo>
                <a:cubicBezTo>
                  <a:pt x="34886" y="17478"/>
                  <a:pt x="37567" y="16558"/>
                  <a:pt x="38095" y="11461"/>
                </a:cubicBezTo>
                <a:cubicBezTo>
                  <a:pt x="38776" y="5014"/>
                  <a:pt x="29370" y="0"/>
                  <a:pt x="19939"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3"/>
          <p:cNvGrpSpPr/>
          <p:nvPr/>
        </p:nvGrpSpPr>
        <p:grpSpPr>
          <a:xfrm>
            <a:off x="632999" y="737825"/>
            <a:ext cx="665345" cy="788174"/>
            <a:chOff x="632999" y="737825"/>
            <a:chExt cx="665345" cy="788174"/>
          </a:xfrm>
        </p:grpSpPr>
        <p:sp>
          <p:nvSpPr>
            <p:cNvPr id="403" name="Google Shape;403;p33"/>
            <p:cNvSpPr/>
            <p:nvPr/>
          </p:nvSpPr>
          <p:spPr>
            <a:xfrm>
              <a:off x="749148" y="909276"/>
              <a:ext cx="549196" cy="61672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632999" y="737825"/>
              <a:ext cx="209673" cy="23545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Rectangle 2">
            <a:extLst>
              <a:ext uri="{FF2B5EF4-FFF2-40B4-BE49-F238E27FC236}">
                <a16:creationId xmlns:a16="http://schemas.microsoft.com/office/drawing/2014/main" id="{8B34500E-D30A-744E-6E6F-211C2B7BE4C8}"/>
              </a:ext>
            </a:extLst>
          </p:cNvPr>
          <p:cNvSpPr>
            <a:spLocks noChangeArrowheads="1"/>
          </p:cNvSpPr>
          <p:nvPr/>
        </p:nvSpPr>
        <p:spPr bwMode="auto">
          <a:xfrm>
            <a:off x="1709738" y="2082636"/>
            <a:ext cx="72007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*Admin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B531DED-40DF-5F1E-EA2F-F2720E495CDD}"/>
              </a:ext>
            </a:extLst>
          </p:cNvPr>
          <p:cNvSpPr>
            <a:spLocks noChangeArrowheads="1"/>
          </p:cNvSpPr>
          <p:nvPr/>
        </p:nvSpPr>
        <p:spPr bwMode="auto">
          <a:xfrm>
            <a:off x="1711325" y="185403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1">
            <a:extLst>
              <a:ext uri="{FF2B5EF4-FFF2-40B4-BE49-F238E27FC236}">
                <a16:creationId xmlns:a16="http://schemas.microsoft.com/office/drawing/2014/main" id="{86FA3227-8023-2182-E879-84AAAE71EE59}"/>
              </a:ext>
            </a:extLst>
          </p:cNvPr>
          <p:cNvSpPr>
            <a:spLocks noChangeArrowheads="1"/>
          </p:cNvSpPr>
          <p:nvPr/>
        </p:nvSpPr>
        <p:spPr bwMode="auto">
          <a:xfrm>
            <a:off x="1711325" y="1247271"/>
            <a:ext cx="9894568" cy="36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6" name="Rectangle 1">
            <a:extLst>
              <a:ext uri="{FF2B5EF4-FFF2-40B4-BE49-F238E27FC236}">
                <a16:creationId xmlns:a16="http://schemas.microsoft.com/office/drawing/2014/main" id="{5B642B18-1AEA-C749-CFFA-873D2221757B}"/>
              </a:ext>
            </a:extLst>
          </p:cNvPr>
          <p:cNvSpPr>
            <a:spLocks noChangeArrowheads="1"/>
          </p:cNvSpPr>
          <p:nvPr/>
        </p:nvSpPr>
        <p:spPr bwMode="auto">
          <a:xfrm>
            <a:off x="1711325" y="15596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*Venue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C77D661-1FB5-095C-4FF8-91E9124B9925}"/>
              </a:ext>
            </a:extLst>
          </p:cNvPr>
          <p:cNvGraphicFramePr>
            <a:graphicFrameLocks noGrp="1"/>
          </p:cNvGraphicFramePr>
          <p:nvPr/>
        </p:nvGraphicFramePr>
        <p:xfrm>
          <a:off x="1709420" y="2006218"/>
          <a:ext cx="5725160" cy="1760982"/>
        </p:xfrm>
        <a:graphic>
          <a:graphicData uri="http://schemas.openxmlformats.org/drawingml/2006/table">
            <a:tbl>
              <a:tblPr firstRow="1" firstCol="1" bandRow="1">
                <a:tableStyleId>{52CE5AEE-3531-4EC8-A3A7-626882406107}</a:tableStyleId>
              </a:tblPr>
              <a:tblGrid>
                <a:gridCol w="1431290">
                  <a:extLst>
                    <a:ext uri="{9D8B030D-6E8A-4147-A177-3AD203B41FA5}">
                      <a16:colId xmlns:a16="http://schemas.microsoft.com/office/drawing/2014/main" val="2870346332"/>
                    </a:ext>
                  </a:extLst>
                </a:gridCol>
                <a:gridCol w="1431290">
                  <a:extLst>
                    <a:ext uri="{9D8B030D-6E8A-4147-A177-3AD203B41FA5}">
                      <a16:colId xmlns:a16="http://schemas.microsoft.com/office/drawing/2014/main" val="1385723411"/>
                    </a:ext>
                  </a:extLst>
                </a:gridCol>
                <a:gridCol w="1431290">
                  <a:extLst>
                    <a:ext uri="{9D8B030D-6E8A-4147-A177-3AD203B41FA5}">
                      <a16:colId xmlns:a16="http://schemas.microsoft.com/office/drawing/2014/main" val="4165820082"/>
                    </a:ext>
                  </a:extLst>
                </a:gridCol>
                <a:gridCol w="1431290">
                  <a:extLst>
                    <a:ext uri="{9D8B030D-6E8A-4147-A177-3AD203B41FA5}">
                      <a16:colId xmlns:a16="http://schemas.microsoft.com/office/drawing/2014/main" val="1335109743"/>
                    </a:ext>
                  </a:extLst>
                </a:gridCol>
              </a:tblGrid>
              <a:tr h="0">
                <a:tc>
                  <a:txBody>
                    <a:bodyPr/>
                    <a:lstStyle/>
                    <a:p>
                      <a:pPr>
                        <a:lnSpc>
                          <a:spcPct val="107000"/>
                        </a:lnSpc>
                        <a:spcAft>
                          <a:spcPts val="800"/>
                        </a:spcAft>
                      </a:pPr>
                      <a:r>
                        <a:rPr lang="en-IN" sz="1800" kern="100">
                          <a:effectLst/>
                        </a:rPr>
                        <a:t>Field</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Datatype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Description</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Constraints</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12990940"/>
                  </a:ext>
                </a:extLst>
              </a:tr>
              <a:tr h="0">
                <a:tc>
                  <a:txBody>
                    <a:bodyPr/>
                    <a:lstStyle/>
                    <a:p>
                      <a:pPr>
                        <a:lnSpc>
                          <a:spcPct val="107000"/>
                        </a:lnSpc>
                        <a:spcAft>
                          <a:spcPts val="800"/>
                        </a:spcAft>
                      </a:pPr>
                      <a:r>
                        <a:rPr lang="en-IN" sz="1800" kern="100">
                          <a:effectLst/>
                        </a:rPr>
                        <a:t>R_id</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Int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Id of rental</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Primary key</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673980628"/>
                  </a:ext>
                </a:extLst>
              </a:tr>
              <a:tr h="0">
                <a:tc>
                  <a:txBody>
                    <a:bodyPr/>
                    <a:lstStyle/>
                    <a:p>
                      <a:pPr>
                        <a:lnSpc>
                          <a:spcPct val="107000"/>
                        </a:lnSpc>
                        <a:spcAft>
                          <a:spcPts val="800"/>
                        </a:spcAft>
                      </a:pPr>
                      <a:r>
                        <a:rPr lang="en-IN" sz="1800" kern="100">
                          <a:effectLst/>
                        </a:rPr>
                        <a:t>R_name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String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Name of rental</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 </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171701457"/>
                  </a:ext>
                </a:extLst>
              </a:tr>
              <a:tr h="0">
                <a:tc>
                  <a:txBody>
                    <a:bodyPr/>
                    <a:lstStyle/>
                    <a:p>
                      <a:pPr>
                        <a:lnSpc>
                          <a:spcPct val="107000"/>
                        </a:lnSpc>
                        <a:spcAft>
                          <a:spcPts val="800"/>
                        </a:spcAft>
                      </a:pPr>
                      <a:r>
                        <a:rPr lang="en-IN" sz="1800" kern="100">
                          <a:effectLst/>
                        </a:rPr>
                        <a:t>R_cost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float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Cost of rentals</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dirty="0">
                          <a:effectLst/>
                        </a:rPr>
                        <a:t> </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961376325"/>
                  </a:ext>
                </a:extLst>
              </a:tr>
            </a:tbl>
          </a:graphicData>
        </a:graphic>
      </p:graphicFrame>
      <p:sp>
        <p:nvSpPr>
          <p:cNvPr id="7" name="Rectangle 1">
            <a:extLst>
              <a:ext uri="{FF2B5EF4-FFF2-40B4-BE49-F238E27FC236}">
                <a16:creationId xmlns:a16="http://schemas.microsoft.com/office/drawing/2014/main" id="{135770FB-E2F4-5B32-4E57-549263A5282D}"/>
              </a:ext>
            </a:extLst>
          </p:cNvPr>
          <p:cNvSpPr>
            <a:spLocks noChangeArrowheads="1"/>
          </p:cNvSpPr>
          <p:nvPr/>
        </p:nvSpPr>
        <p:spPr bwMode="auto">
          <a:xfrm>
            <a:off x="1709738" y="2006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058608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3"/>
          <p:cNvSpPr/>
          <p:nvPr/>
        </p:nvSpPr>
        <p:spPr>
          <a:xfrm>
            <a:off x="170380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3430725" y="339140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15765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txBox="1">
            <a:spLocks noGrp="1"/>
          </p:cNvSpPr>
          <p:nvPr>
            <p:ph type="title"/>
          </p:nvPr>
        </p:nvSpPr>
        <p:spPr>
          <a:xfrm>
            <a:off x="2604241" y="770552"/>
            <a:ext cx="3835550" cy="8208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000" dirty="0"/>
              <a:t>Zero Level DFD</a:t>
            </a:r>
            <a:endParaRPr dirty="0"/>
          </a:p>
        </p:txBody>
      </p:sp>
      <p:sp>
        <p:nvSpPr>
          <p:cNvPr id="15" name="Subtitle 14">
            <a:extLst>
              <a:ext uri="{FF2B5EF4-FFF2-40B4-BE49-F238E27FC236}">
                <a16:creationId xmlns:a16="http://schemas.microsoft.com/office/drawing/2014/main" id="{E5FBF7C2-10A8-4B6D-F962-8615DF853BBA}"/>
              </a:ext>
            </a:extLst>
          </p:cNvPr>
          <p:cNvSpPr>
            <a:spLocks noGrp="1"/>
          </p:cNvSpPr>
          <p:nvPr>
            <p:ph type="subTitle" idx="1"/>
          </p:nvPr>
        </p:nvSpPr>
        <p:spPr>
          <a:xfrm>
            <a:off x="35923" y="1912001"/>
            <a:ext cx="9072154" cy="362454"/>
          </a:xfrm>
        </p:spPr>
        <p:txBody>
          <a:bodyPr/>
          <a:lstStyle/>
          <a:p>
            <a:r>
              <a:rPr lang="en-IN" dirty="0"/>
              <a:t>DFD Level 0 is also called a Context Diagram. It is designed to be an at-a-glance view, showing the system as a single high-level process, with its relationship to external entities.</a:t>
            </a:r>
          </a:p>
        </p:txBody>
      </p:sp>
      <p:sp>
        <p:nvSpPr>
          <p:cNvPr id="401" name="Google Shape;401;p33"/>
          <p:cNvSpPr/>
          <p:nvPr/>
        </p:nvSpPr>
        <p:spPr>
          <a:xfrm rot="3776549">
            <a:off x="5632894" y="-377877"/>
            <a:ext cx="4852403" cy="2975111"/>
          </a:xfrm>
          <a:custGeom>
            <a:avLst/>
            <a:gdLst/>
            <a:ahLst/>
            <a:cxnLst/>
            <a:rect l="l" t="t" r="r" b="b"/>
            <a:pathLst>
              <a:path w="38777" h="23775" extrusionOk="0">
                <a:moveTo>
                  <a:pt x="19939" y="0"/>
                </a:moveTo>
                <a:cubicBezTo>
                  <a:pt x="13677" y="0"/>
                  <a:pt x="7404" y="2211"/>
                  <a:pt x="4066" y="7680"/>
                </a:cubicBezTo>
                <a:cubicBezTo>
                  <a:pt x="4066" y="7680"/>
                  <a:pt x="1" y="13588"/>
                  <a:pt x="5342" y="19969"/>
                </a:cubicBezTo>
                <a:cubicBezTo>
                  <a:pt x="7638" y="22693"/>
                  <a:pt x="9967" y="23775"/>
                  <a:pt x="12231" y="23775"/>
                </a:cubicBezTo>
                <a:cubicBezTo>
                  <a:pt x="15467" y="23775"/>
                  <a:pt x="18572" y="21567"/>
                  <a:pt x="21269" y="18787"/>
                </a:cubicBezTo>
                <a:cubicBezTo>
                  <a:pt x="22518" y="17500"/>
                  <a:pt x="24250" y="17184"/>
                  <a:pt x="26133" y="17184"/>
                </a:cubicBezTo>
                <a:cubicBezTo>
                  <a:pt x="27951" y="17184"/>
                  <a:pt x="29908" y="17478"/>
                  <a:pt x="31706" y="17478"/>
                </a:cubicBezTo>
                <a:cubicBezTo>
                  <a:pt x="34886" y="17478"/>
                  <a:pt x="37567" y="16558"/>
                  <a:pt x="38095" y="11461"/>
                </a:cubicBezTo>
                <a:cubicBezTo>
                  <a:pt x="38776" y="5014"/>
                  <a:pt x="29370" y="0"/>
                  <a:pt x="19939"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3"/>
          <p:cNvGrpSpPr/>
          <p:nvPr/>
        </p:nvGrpSpPr>
        <p:grpSpPr>
          <a:xfrm>
            <a:off x="317239" y="261030"/>
            <a:ext cx="665345" cy="788174"/>
            <a:chOff x="632999" y="737825"/>
            <a:chExt cx="665345" cy="788174"/>
          </a:xfrm>
        </p:grpSpPr>
        <p:sp>
          <p:nvSpPr>
            <p:cNvPr id="403" name="Google Shape;403;p33"/>
            <p:cNvSpPr/>
            <p:nvPr/>
          </p:nvSpPr>
          <p:spPr>
            <a:xfrm>
              <a:off x="749148" y="909276"/>
              <a:ext cx="549196" cy="61672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632999" y="737825"/>
              <a:ext cx="209673" cy="23545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1">
            <a:extLst>
              <a:ext uri="{FF2B5EF4-FFF2-40B4-BE49-F238E27FC236}">
                <a16:creationId xmlns:a16="http://schemas.microsoft.com/office/drawing/2014/main" id="{2B531DED-40DF-5F1E-EA2F-F2720E495CDD}"/>
              </a:ext>
            </a:extLst>
          </p:cNvPr>
          <p:cNvSpPr>
            <a:spLocks noChangeArrowheads="1"/>
          </p:cNvSpPr>
          <p:nvPr/>
        </p:nvSpPr>
        <p:spPr bwMode="auto">
          <a:xfrm>
            <a:off x="1711325" y="185403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1">
            <a:extLst>
              <a:ext uri="{FF2B5EF4-FFF2-40B4-BE49-F238E27FC236}">
                <a16:creationId xmlns:a16="http://schemas.microsoft.com/office/drawing/2014/main" id="{86FA3227-8023-2182-E879-84AAAE71EE59}"/>
              </a:ext>
            </a:extLst>
          </p:cNvPr>
          <p:cNvSpPr>
            <a:spLocks noChangeArrowheads="1"/>
          </p:cNvSpPr>
          <p:nvPr/>
        </p:nvSpPr>
        <p:spPr bwMode="auto">
          <a:xfrm>
            <a:off x="1711325" y="1247271"/>
            <a:ext cx="9894568" cy="36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Rectangle 1">
            <a:extLst>
              <a:ext uri="{FF2B5EF4-FFF2-40B4-BE49-F238E27FC236}">
                <a16:creationId xmlns:a16="http://schemas.microsoft.com/office/drawing/2014/main" id="{135770FB-E2F4-5B32-4E57-549263A5282D}"/>
              </a:ext>
            </a:extLst>
          </p:cNvPr>
          <p:cNvSpPr>
            <a:spLocks noChangeArrowheads="1"/>
          </p:cNvSpPr>
          <p:nvPr/>
        </p:nvSpPr>
        <p:spPr bwMode="auto">
          <a:xfrm>
            <a:off x="1709738" y="2006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028199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3" name="Google Shape;293;p30"/>
          <p:cNvSpPr txBox="1"/>
          <p:nvPr/>
        </p:nvSpPr>
        <p:spPr>
          <a:xfrm>
            <a:off x="1020200" y="4588275"/>
            <a:ext cx="5478600" cy="33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b="1" dirty="0">
              <a:solidFill>
                <a:schemeClr val="accent3"/>
              </a:solidFill>
              <a:latin typeface="Catamaran"/>
              <a:ea typeface="Catamaran"/>
              <a:cs typeface="Catamaran"/>
              <a:sym typeface="Catamar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487" y="1905000"/>
            <a:ext cx="7439025" cy="1333500"/>
          </a:xfrm>
          <a:prstGeom prst="rect">
            <a:avLst/>
          </a:prstGeom>
        </p:spPr>
      </p:pic>
    </p:spTree>
    <p:extLst>
      <p:ext uri="{BB962C8B-B14F-4D97-AF65-F5344CB8AC3E}">
        <p14:creationId xmlns:p14="http://schemas.microsoft.com/office/powerpoint/2010/main" val="1353460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0"/>
          <p:cNvSpPr txBox="1">
            <a:spLocks noGrp="1"/>
          </p:cNvSpPr>
          <p:nvPr>
            <p:ph type="body" idx="1"/>
          </p:nvPr>
        </p:nvSpPr>
        <p:spPr>
          <a:xfrm>
            <a:off x="766200" y="744175"/>
            <a:ext cx="7611600" cy="207702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0" i="0" dirty="0">
                <a:solidFill>
                  <a:schemeClr val="bg2"/>
                </a:solidFill>
                <a:effectLst/>
                <a:latin typeface="Catamaran" panose="020B0604020202020204" charset="0"/>
                <a:cs typeface="Catamaran" panose="020B0604020202020204" charset="0"/>
              </a:rPr>
              <a:t>The Event Management System (EMS) is a digital platform designed to streamline the planning, organization, and execution of various events. With its user-friendly interface and centralized coordination features, the EMS simplifies tasks for both event organizers and participants. By automating processes such as scheduling, venue selection, and resource allocation, the system reduces manual efforts and increases efficiency throughout the event lifecycle. Additionally, the EMS offers access to public events, allowing users to discover and participate in a diverse range of activities.</a:t>
            </a:r>
          </a:p>
          <a:p>
            <a:pPr marL="0" lvl="0" indent="0" algn="l" rtl="0">
              <a:spcBef>
                <a:spcPts val="0"/>
              </a:spcBef>
              <a:spcAft>
                <a:spcPts val="1600"/>
              </a:spcAft>
              <a:buNone/>
            </a:pPr>
            <a:r>
              <a:rPr lang="en-US" b="0" i="0" dirty="0">
                <a:solidFill>
                  <a:schemeClr val="bg2"/>
                </a:solidFill>
                <a:effectLst/>
                <a:latin typeface="Catamaran" panose="020B0604020202020204" charset="0"/>
                <a:cs typeface="Catamaran" panose="020B0604020202020204" charset="0"/>
              </a:rPr>
              <a:t>One of the unique features of the EMS is its option for rentals borrowing alongside event booking. This innovative functionality provides users with added flexibility and convenience, distinguishing the system from conventional event management solutions. By centralizing communication and coordination among people, the EMS ensures smooth event operations and enhances precision in planning and execution. Overall, the EMS aims to enhance the overall success and efficiency of events while making the experience more enjoyable for organizers and attendees alike.</a:t>
            </a:r>
          </a:p>
          <a:p>
            <a:pPr marL="0" lvl="0" indent="0" algn="l" rtl="0">
              <a:spcBef>
                <a:spcPts val="0"/>
              </a:spcBef>
              <a:spcAft>
                <a:spcPts val="1600"/>
              </a:spcAft>
              <a:buNone/>
            </a:pPr>
            <a:r>
              <a:rPr lang="en-US" b="0" i="0" dirty="0">
                <a:solidFill>
                  <a:schemeClr val="bg2"/>
                </a:solidFill>
                <a:effectLst/>
                <a:latin typeface="Catamaran" panose="020B0604020202020204" charset="0"/>
                <a:cs typeface="Catamaran" panose="020B0604020202020204" charset="0"/>
              </a:rPr>
              <a:t>In essence, the EMS revolutionizes the event management process by digitizing and centralizing tasks that were previously manual and fragmented. Through its intuitive interface and innovative features, the system simplifies event planning and coordination, making it more accessible and efficient for users. By providing a comprehensive solution that caters to the diverse needs of organizers and participants, the EMS sets a new standard for event management technology, ultimately enhancing the overall experience and success of events.</a:t>
            </a:r>
          </a:p>
          <a:p>
            <a:pPr marL="0" lvl="0" indent="0" algn="l" rtl="0">
              <a:spcBef>
                <a:spcPts val="0"/>
              </a:spcBef>
              <a:spcAft>
                <a:spcPts val="1600"/>
              </a:spcAft>
              <a:buNone/>
            </a:pPr>
            <a:endParaRPr lang="en-US" b="0" i="0" dirty="0">
              <a:solidFill>
                <a:schemeClr val="bg2"/>
              </a:solidFill>
              <a:effectLst/>
              <a:latin typeface="Catamaran" panose="020B0604020202020204" charset="0"/>
              <a:cs typeface="Catamaran" panose="020B0604020202020204" charset="0"/>
            </a:endParaRPr>
          </a:p>
          <a:p>
            <a:pPr marL="0" lvl="0" indent="0" algn="l" rtl="0">
              <a:spcBef>
                <a:spcPts val="0"/>
              </a:spcBef>
              <a:spcAft>
                <a:spcPts val="1600"/>
              </a:spcAft>
              <a:buNone/>
            </a:pPr>
            <a:endParaRPr lang="en-IN" dirty="0">
              <a:solidFill>
                <a:schemeClr val="bg2"/>
              </a:solidFill>
              <a:latin typeface="Catamaran" panose="020B0604020202020204" charset="0"/>
              <a:cs typeface="Catamaran" panose="020B0604020202020204" charset="0"/>
            </a:endParaRPr>
          </a:p>
        </p:txBody>
      </p:sp>
      <p:sp>
        <p:nvSpPr>
          <p:cNvPr id="292" name="Google Shape;292;p30"/>
          <p:cNvSpPr txBox="1">
            <a:spLocks noGrp="1"/>
          </p:cNvSpPr>
          <p:nvPr>
            <p:ph type="title"/>
          </p:nvPr>
        </p:nvSpPr>
        <p:spPr>
          <a:xfrm>
            <a:off x="311700" y="1714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arrio" panose="020B0604020202020204" charset="0"/>
                <a:cs typeface="Aparajita" panose="02020603050405020304" pitchFamily="18" charset="0"/>
              </a:rPr>
              <a:t>Project Description</a:t>
            </a:r>
            <a:endParaRPr dirty="0">
              <a:latin typeface="Barrio" panose="020B0604020202020204" charset="0"/>
              <a:cs typeface="Aparajita" panose="02020603050405020304" pitchFamily="18" charset="0"/>
            </a:endParaRPr>
          </a:p>
        </p:txBody>
      </p:sp>
      <p:sp>
        <p:nvSpPr>
          <p:cNvPr id="293" name="Google Shape;293;p30"/>
          <p:cNvSpPr txBox="1"/>
          <p:nvPr/>
        </p:nvSpPr>
        <p:spPr>
          <a:xfrm>
            <a:off x="1020200" y="4588275"/>
            <a:ext cx="5478600" cy="33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b="1" dirty="0">
              <a:solidFill>
                <a:schemeClr val="accent3"/>
              </a:solidFill>
              <a:latin typeface="Catamaran"/>
              <a:ea typeface="Catamaran"/>
              <a:cs typeface="Catamaran"/>
              <a:sym typeface="Catamar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3"/>
          <p:cNvSpPr/>
          <p:nvPr/>
        </p:nvSpPr>
        <p:spPr>
          <a:xfrm>
            <a:off x="170380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3430725" y="339140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15765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txBox="1">
            <a:spLocks noGrp="1"/>
          </p:cNvSpPr>
          <p:nvPr>
            <p:ph type="title"/>
          </p:nvPr>
        </p:nvSpPr>
        <p:spPr>
          <a:xfrm>
            <a:off x="2609604" y="439816"/>
            <a:ext cx="3835550" cy="8208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First Level DFD</a:t>
            </a:r>
            <a:endParaRPr sz="2800" dirty="0"/>
          </a:p>
        </p:txBody>
      </p:sp>
      <p:sp>
        <p:nvSpPr>
          <p:cNvPr id="15" name="Subtitle 14">
            <a:extLst>
              <a:ext uri="{FF2B5EF4-FFF2-40B4-BE49-F238E27FC236}">
                <a16:creationId xmlns:a16="http://schemas.microsoft.com/office/drawing/2014/main" id="{E5FBF7C2-10A8-4B6D-F962-8615DF853BBA}"/>
              </a:ext>
            </a:extLst>
          </p:cNvPr>
          <p:cNvSpPr>
            <a:spLocks noGrp="1"/>
          </p:cNvSpPr>
          <p:nvPr>
            <p:ph type="subTitle" idx="1"/>
          </p:nvPr>
        </p:nvSpPr>
        <p:spPr>
          <a:xfrm>
            <a:off x="-137160" y="1762288"/>
            <a:ext cx="9072154" cy="362454"/>
          </a:xfrm>
        </p:spPr>
        <p:txBody>
          <a:bodyPr/>
          <a:lstStyle/>
          <a:p>
            <a:r>
              <a:rPr lang="en-IN" dirty="0"/>
              <a:t>First level DFD provides a more detailed breakout of pieces of the Context Level Diagram. The main functions carried out by the system is highlighted as we break down the high-level process of the Context Diagram into its subprocesses.</a:t>
            </a:r>
          </a:p>
        </p:txBody>
      </p:sp>
      <p:sp>
        <p:nvSpPr>
          <p:cNvPr id="401" name="Google Shape;401;p33"/>
          <p:cNvSpPr/>
          <p:nvPr/>
        </p:nvSpPr>
        <p:spPr>
          <a:xfrm rot="3776549">
            <a:off x="5632894" y="-377877"/>
            <a:ext cx="4852403" cy="2975111"/>
          </a:xfrm>
          <a:custGeom>
            <a:avLst/>
            <a:gdLst/>
            <a:ahLst/>
            <a:cxnLst/>
            <a:rect l="l" t="t" r="r" b="b"/>
            <a:pathLst>
              <a:path w="38777" h="23775" extrusionOk="0">
                <a:moveTo>
                  <a:pt x="19939" y="0"/>
                </a:moveTo>
                <a:cubicBezTo>
                  <a:pt x="13677" y="0"/>
                  <a:pt x="7404" y="2211"/>
                  <a:pt x="4066" y="7680"/>
                </a:cubicBezTo>
                <a:cubicBezTo>
                  <a:pt x="4066" y="7680"/>
                  <a:pt x="1" y="13588"/>
                  <a:pt x="5342" y="19969"/>
                </a:cubicBezTo>
                <a:cubicBezTo>
                  <a:pt x="7638" y="22693"/>
                  <a:pt x="9967" y="23775"/>
                  <a:pt x="12231" y="23775"/>
                </a:cubicBezTo>
                <a:cubicBezTo>
                  <a:pt x="15467" y="23775"/>
                  <a:pt x="18572" y="21567"/>
                  <a:pt x="21269" y="18787"/>
                </a:cubicBezTo>
                <a:cubicBezTo>
                  <a:pt x="22518" y="17500"/>
                  <a:pt x="24250" y="17184"/>
                  <a:pt x="26133" y="17184"/>
                </a:cubicBezTo>
                <a:cubicBezTo>
                  <a:pt x="27951" y="17184"/>
                  <a:pt x="29908" y="17478"/>
                  <a:pt x="31706" y="17478"/>
                </a:cubicBezTo>
                <a:cubicBezTo>
                  <a:pt x="34886" y="17478"/>
                  <a:pt x="37567" y="16558"/>
                  <a:pt x="38095" y="11461"/>
                </a:cubicBezTo>
                <a:cubicBezTo>
                  <a:pt x="38776" y="5014"/>
                  <a:pt x="29370" y="0"/>
                  <a:pt x="19939"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3"/>
          <p:cNvGrpSpPr/>
          <p:nvPr/>
        </p:nvGrpSpPr>
        <p:grpSpPr>
          <a:xfrm>
            <a:off x="317239" y="261030"/>
            <a:ext cx="665345" cy="788174"/>
            <a:chOff x="632999" y="737825"/>
            <a:chExt cx="665345" cy="788174"/>
          </a:xfrm>
        </p:grpSpPr>
        <p:sp>
          <p:nvSpPr>
            <p:cNvPr id="403" name="Google Shape;403;p33"/>
            <p:cNvSpPr/>
            <p:nvPr/>
          </p:nvSpPr>
          <p:spPr>
            <a:xfrm>
              <a:off x="749148" y="909276"/>
              <a:ext cx="549196" cy="61672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632999" y="737825"/>
              <a:ext cx="209673" cy="23545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1">
            <a:extLst>
              <a:ext uri="{FF2B5EF4-FFF2-40B4-BE49-F238E27FC236}">
                <a16:creationId xmlns:a16="http://schemas.microsoft.com/office/drawing/2014/main" id="{2B531DED-40DF-5F1E-EA2F-F2720E495CDD}"/>
              </a:ext>
            </a:extLst>
          </p:cNvPr>
          <p:cNvSpPr>
            <a:spLocks noChangeArrowheads="1"/>
          </p:cNvSpPr>
          <p:nvPr/>
        </p:nvSpPr>
        <p:spPr bwMode="auto">
          <a:xfrm>
            <a:off x="1711325" y="185403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1">
            <a:extLst>
              <a:ext uri="{FF2B5EF4-FFF2-40B4-BE49-F238E27FC236}">
                <a16:creationId xmlns:a16="http://schemas.microsoft.com/office/drawing/2014/main" id="{86FA3227-8023-2182-E879-84AAAE71EE59}"/>
              </a:ext>
            </a:extLst>
          </p:cNvPr>
          <p:cNvSpPr>
            <a:spLocks noChangeArrowheads="1"/>
          </p:cNvSpPr>
          <p:nvPr/>
        </p:nvSpPr>
        <p:spPr bwMode="auto">
          <a:xfrm>
            <a:off x="1711325" y="1247271"/>
            <a:ext cx="9894568" cy="36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Rectangle 1">
            <a:extLst>
              <a:ext uri="{FF2B5EF4-FFF2-40B4-BE49-F238E27FC236}">
                <a16:creationId xmlns:a16="http://schemas.microsoft.com/office/drawing/2014/main" id="{135770FB-E2F4-5B32-4E57-549263A5282D}"/>
              </a:ext>
            </a:extLst>
          </p:cNvPr>
          <p:cNvSpPr>
            <a:spLocks noChangeArrowheads="1"/>
          </p:cNvSpPr>
          <p:nvPr/>
        </p:nvSpPr>
        <p:spPr bwMode="auto">
          <a:xfrm>
            <a:off x="1709738" y="2006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369350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3" name="Google Shape;293;p30"/>
          <p:cNvSpPr txBox="1"/>
          <p:nvPr/>
        </p:nvSpPr>
        <p:spPr>
          <a:xfrm>
            <a:off x="1020200" y="4588275"/>
            <a:ext cx="5478600" cy="33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b="1" dirty="0">
              <a:solidFill>
                <a:schemeClr val="accent3"/>
              </a:solidFill>
              <a:latin typeface="Catamaran"/>
              <a:ea typeface="Catamaran"/>
              <a:cs typeface="Catamaran"/>
              <a:sym typeface="Catamar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70" y="0"/>
            <a:ext cx="7795260" cy="5143500"/>
          </a:xfrm>
          <a:prstGeom prst="rect">
            <a:avLst/>
          </a:prstGeom>
        </p:spPr>
      </p:pic>
    </p:spTree>
    <p:extLst>
      <p:ext uri="{BB962C8B-B14F-4D97-AF65-F5344CB8AC3E}">
        <p14:creationId xmlns:p14="http://schemas.microsoft.com/office/powerpoint/2010/main" val="917513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3"/>
          <p:cNvSpPr/>
          <p:nvPr/>
        </p:nvSpPr>
        <p:spPr>
          <a:xfrm>
            <a:off x="170380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3430725" y="339140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15765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txBox="1">
            <a:spLocks noGrp="1"/>
          </p:cNvSpPr>
          <p:nvPr>
            <p:ph type="title"/>
          </p:nvPr>
        </p:nvSpPr>
        <p:spPr>
          <a:xfrm>
            <a:off x="2507268" y="825517"/>
            <a:ext cx="3835550" cy="8208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Class Diagram</a:t>
            </a:r>
            <a:endParaRPr sz="2800" dirty="0"/>
          </a:p>
        </p:txBody>
      </p:sp>
      <p:sp>
        <p:nvSpPr>
          <p:cNvPr id="15" name="Subtitle 14">
            <a:extLst>
              <a:ext uri="{FF2B5EF4-FFF2-40B4-BE49-F238E27FC236}">
                <a16:creationId xmlns:a16="http://schemas.microsoft.com/office/drawing/2014/main" id="{E5FBF7C2-10A8-4B6D-F962-8615DF853BBA}"/>
              </a:ext>
            </a:extLst>
          </p:cNvPr>
          <p:cNvSpPr>
            <a:spLocks noGrp="1"/>
          </p:cNvSpPr>
          <p:nvPr>
            <p:ph type="subTitle" idx="1"/>
          </p:nvPr>
        </p:nvSpPr>
        <p:spPr>
          <a:xfrm>
            <a:off x="-111034" y="2025064"/>
            <a:ext cx="9072154" cy="362454"/>
          </a:xfrm>
        </p:spPr>
        <p:txBody>
          <a:bodyPr/>
          <a:lstStyle/>
          <a:p>
            <a:r>
              <a:rPr lang="en-IN" dirty="0"/>
              <a:t>Class diagram is not only used for visualizing, describing, and documenting different aspects of a system but also for constructing executable code of the software application.</a:t>
            </a:r>
          </a:p>
        </p:txBody>
      </p:sp>
      <p:sp>
        <p:nvSpPr>
          <p:cNvPr id="401" name="Google Shape;401;p33"/>
          <p:cNvSpPr/>
          <p:nvPr/>
        </p:nvSpPr>
        <p:spPr>
          <a:xfrm rot="3776549">
            <a:off x="5632894" y="-377877"/>
            <a:ext cx="4852403" cy="2975111"/>
          </a:xfrm>
          <a:custGeom>
            <a:avLst/>
            <a:gdLst/>
            <a:ahLst/>
            <a:cxnLst/>
            <a:rect l="l" t="t" r="r" b="b"/>
            <a:pathLst>
              <a:path w="38777" h="23775" extrusionOk="0">
                <a:moveTo>
                  <a:pt x="19939" y="0"/>
                </a:moveTo>
                <a:cubicBezTo>
                  <a:pt x="13677" y="0"/>
                  <a:pt x="7404" y="2211"/>
                  <a:pt x="4066" y="7680"/>
                </a:cubicBezTo>
                <a:cubicBezTo>
                  <a:pt x="4066" y="7680"/>
                  <a:pt x="1" y="13588"/>
                  <a:pt x="5342" y="19969"/>
                </a:cubicBezTo>
                <a:cubicBezTo>
                  <a:pt x="7638" y="22693"/>
                  <a:pt x="9967" y="23775"/>
                  <a:pt x="12231" y="23775"/>
                </a:cubicBezTo>
                <a:cubicBezTo>
                  <a:pt x="15467" y="23775"/>
                  <a:pt x="18572" y="21567"/>
                  <a:pt x="21269" y="18787"/>
                </a:cubicBezTo>
                <a:cubicBezTo>
                  <a:pt x="22518" y="17500"/>
                  <a:pt x="24250" y="17184"/>
                  <a:pt x="26133" y="17184"/>
                </a:cubicBezTo>
                <a:cubicBezTo>
                  <a:pt x="27951" y="17184"/>
                  <a:pt x="29908" y="17478"/>
                  <a:pt x="31706" y="17478"/>
                </a:cubicBezTo>
                <a:cubicBezTo>
                  <a:pt x="34886" y="17478"/>
                  <a:pt x="37567" y="16558"/>
                  <a:pt x="38095" y="11461"/>
                </a:cubicBezTo>
                <a:cubicBezTo>
                  <a:pt x="38776" y="5014"/>
                  <a:pt x="29370" y="0"/>
                  <a:pt x="19939"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3"/>
          <p:cNvGrpSpPr/>
          <p:nvPr/>
        </p:nvGrpSpPr>
        <p:grpSpPr>
          <a:xfrm>
            <a:off x="317239" y="261030"/>
            <a:ext cx="665345" cy="788174"/>
            <a:chOff x="632999" y="737825"/>
            <a:chExt cx="665345" cy="788174"/>
          </a:xfrm>
        </p:grpSpPr>
        <p:sp>
          <p:nvSpPr>
            <p:cNvPr id="403" name="Google Shape;403;p33"/>
            <p:cNvSpPr/>
            <p:nvPr/>
          </p:nvSpPr>
          <p:spPr>
            <a:xfrm>
              <a:off x="749148" y="909276"/>
              <a:ext cx="549196" cy="61672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632999" y="737825"/>
              <a:ext cx="209673" cy="23545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1">
            <a:extLst>
              <a:ext uri="{FF2B5EF4-FFF2-40B4-BE49-F238E27FC236}">
                <a16:creationId xmlns:a16="http://schemas.microsoft.com/office/drawing/2014/main" id="{2B531DED-40DF-5F1E-EA2F-F2720E495CDD}"/>
              </a:ext>
            </a:extLst>
          </p:cNvPr>
          <p:cNvSpPr>
            <a:spLocks noChangeArrowheads="1"/>
          </p:cNvSpPr>
          <p:nvPr/>
        </p:nvSpPr>
        <p:spPr bwMode="auto">
          <a:xfrm>
            <a:off x="1711325" y="185403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1">
            <a:extLst>
              <a:ext uri="{FF2B5EF4-FFF2-40B4-BE49-F238E27FC236}">
                <a16:creationId xmlns:a16="http://schemas.microsoft.com/office/drawing/2014/main" id="{86FA3227-8023-2182-E879-84AAAE71EE59}"/>
              </a:ext>
            </a:extLst>
          </p:cNvPr>
          <p:cNvSpPr>
            <a:spLocks noChangeArrowheads="1"/>
          </p:cNvSpPr>
          <p:nvPr/>
        </p:nvSpPr>
        <p:spPr bwMode="auto">
          <a:xfrm>
            <a:off x="1711325" y="1247271"/>
            <a:ext cx="9894568" cy="36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Rectangle 1">
            <a:extLst>
              <a:ext uri="{FF2B5EF4-FFF2-40B4-BE49-F238E27FC236}">
                <a16:creationId xmlns:a16="http://schemas.microsoft.com/office/drawing/2014/main" id="{135770FB-E2F4-5B32-4E57-549263A5282D}"/>
              </a:ext>
            </a:extLst>
          </p:cNvPr>
          <p:cNvSpPr>
            <a:spLocks noChangeArrowheads="1"/>
          </p:cNvSpPr>
          <p:nvPr/>
        </p:nvSpPr>
        <p:spPr bwMode="auto">
          <a:xfrm>
            <a:off x="1709738" y="2006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255082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3" name="Google Shape;293;p30"/>
          <p:cNvSpPr txBox="1"/>
          <p:nvPr/>
        </p:nvSpPr>
        <p:spPr>
          <a:xfrm>
            <a:off x="1020200" y="4588275"/>
            <a:ext cx="5478600" cy="33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b="1" dirty="0">
              <a:solidFill>
                <a:schemeClr val="accent3"/>
              </a:solidFill>
              <a:latin typeface="Catamaran"/>
              <a:ea typeface="Catamaran"/>
              <a:cs typeface="Catamaran"/>
              <a:sym typeface="Catamar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459" y="412510"/>
            <a:ext cx="7472597" cy="4444303"/>
          </a:xfrm>
          <a:prstGeom prst="rect">
            <a:avLst/>
          </a:prstGeom>
        </p:spPr>
      </p:pic>
    </p:spTree>
    <p:extLst>
      <p:ext uri="{BB962C8B-B14F-4D97-AF65-F5344CB8AC3E}">
        <p14:creationId xmlns:p14="http://schemas.microsoft.com/office/powerpoint/2010/main" val="2292194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3"/>
          <p:cNvSpPr/>
          <p:nvPr/>
        </p:nvSpPr>
        <p:spPr>
          <a:xfrm>
            <a:off x="170380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3430725" y="339140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15765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txBox="1">
            <a:spLocks noGrp="1"/>
          </p:cNvSpPr>
          <p:nvPr>
            <p:ph type="title"/>
          </p:nvPr>
        </p:nvSpPr>
        <p:spPr>
          <a:xfrm>
            <a:off x="2609604" y="439816"/>
            <a:ext cx="3835550" cy="8208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Object diagram</a:t>
            </a:r>
            <a:endParaRPr sz="2800" dirty="0"/>
          </a:p>
        </p:txBody>
      </p:sp>
      <p:sp>
        <p:nvSpPr>
          <p:cNvPr id="15" name="Subtitle 14">
            <a:extLst>
              <a:ext uri="{FF2B5EF4-FFF2-40B4-BE49-F238E27FC236}">
                <a16:creationId xmlns:a16="http://schemas.microsoft.com/office/drawing/2014/main" id="{E5FBF7C2-10A8-4B6D-F962-8615DF853BBA}"/>
              </a:ext>
            </a:extLst>
          </p:cNvPr>
          <p:cNvSpPr>
            <a:spLocks noGrp="1"/>
          </p:cNvSpPr>
          <p:nvPr>
            <p:ph type="subTitle" idx="1"/>
          </p:nvPr>
        </p:nvSpPr>
        <p:spPr>
          <a:xfrm>
            <a:off x="-156754" y="1276593"/>
            <a:ext cx="9072154" cy="362454"/>
          </a:xfrm>
        </p:spPr>
        <p:txBody>
          <a:bodyPr/>
          <a:lstStyle/>
          <a:p>
            <a:r>
              <a:rPr lang="en-US" b="0" i="0" dirty="0">
                <a:solidFill>
                  <a:schemeClr val="bg2"/>
                </a:solidFill>
                <a:effectLst/>
                <a:latin typeface="Catamaran" panose="020B0604020202020204" charset="0"/>
                <a:cs typeface="Catamaran" panose="020B0604020202020204" charset="0"/>
              </a:rPr>
              <a:t>They display objects, their attributes, and the links between them, providing a snapshot of the system’s structure during execution. Since object diagrams depict behavior when objects have been instantiated, we can study the behavior of the system at a particular instant.</a:t>
            </a:r>
            <a:endParaRPr lang="en-IN" dirty="0">
              <a:solidFill>
                <a:schemeClr val="bg2"/>
              </a:solidFill>
              <a:latin typeface="Catamaran" panose="020B0604020202020204" charset="0"/>
              <a:cs typeface="Catamaran" panose="020B0604020202020204" charset="0"/>
            </a:endParaRPr>
          </a:p>
        </p:txBody>
      </p:sp>
      <p:sp>
        <p:nvSpPr>
          <p:cNvPr id="401" name="Google Shape;401;p33"/>
          <p:cNvSpPr/>
          <p:nvPr/>
        </p:nvSpPr>
        <p:spPr>
          <a:xfrm rot="3776549">
            <a:off x="5632894" y="-377877"/>
            <a:ext cx="4852403" cy="2975111"/>
          </a:xfrm>
          <a:custGeom>
            <a:avLst/>
            <a:gdLst/>
            <a:ahLst/>
            <a:cxnLst/>
            <a:rect l="l" t="t" r="r" b="b"/>
            <a:pathLst>
              <a:path w="38777" h="23775" extrusionOk="0">
                <a:moveTo>
                  <a:pt x="19939" y="0"/>
                </a:moveTo>
                <a:cubicBezTo>
                  <a:pt x="13677" y="0"/>
                  <a:pt x="7404" y="2211"/>
                  <a:pt x="4066" y="7680"/>
                </a:cubicBezTo>
                <a:cubicBezTo>
                  <a:pt x="4066" y="7680"/>
                  <a:pt x="1" y="13588"/>
                  <a:pt x="5342" y="19969"/>
                </a:cubicBezTo>
                <a:cubicBezTo>
                  <a:pt x="7638" y="22693"/>
                  <a:pt x="9967" y="23775"/>
                  <a:pt x="12231" y="23775"/>
                </a:cubicBezTo>
                <a:cubicBezTo>
                  <a:pt x="15467" y="23775"/>
                  <a:pt x="18572" y="21567"/>
                  <a:pt x="21269" y="18787"/>
                </a:cubicBezTo>
                <a:cubicBezTo>
                  <a:pt x="22518" y="17500"/>
                  <a:pt x="24250" y="17184"/>
                  <a:pt x="26133" y="17184"/>
                </a:cubicBezTo>
                <a:cubicBezTo>
                  <a:pt x="27951" y="17184"/>
                  <a:pt x="29908" y="17478"/>
                  <a:pt x="31706" y="17478"/>
                </a:cubicBezTo>
                <a:cubicBezTo>
                  <a:pt x="34886" y="17478"/>
                  <a:pt x="37567" y="16558"/>
                  <a:pt x="38095" y="11461"/>
                </a:cubicBezTo>
                <a:cubicBezTo>
                  <a:pt x="38776" y="5014"/>
                  <a:pt x="29370" y="0"/>
                  <a:pt x="19939"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3"/>
          <p:cNvGrpSpPr/>
          <p:nvPr/>
        </p:nvGrpSpPr>
        <p:grpSpPr>
          <a:xfrm>
            <a:off x="317239" y="261030"/>
            <a:ext cx="665345" cy="788174"/>
            <a:chOff x="632999" y="737825"/>
            <a:chExt cx="665345" cy="788174"/>
          </a:xfrm>
        </p:grpSpPr>
        <p:sp>
          <p:nvSpPr>
            <p:cNvPr id="403" name="Google Shape;403;p33"/>
            <p:cNvSpPr/>
            <p:nvPr/>
          </p:nvSpPr>
          <p:spPr>
            <a:xfrm>
              <a:off x="749148" y="909276"/>
              <a:ext cx="549196" cy="61672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632999" y="737825"/>
              <a:ext cx="209673" cy="23545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1">
            <a:extLst>
              <a:ext uri="{FF2B5EF4-FFF2-40B4-BE49-F238E27FC236}">
                <a16:creationId xmlns:a16="http://schemas.microsoft.com/office/drawing/2014/main" id="{2B531DED-40DF-5F1E-EA2F-F2720E495CDD}"/>
              </a:ext>
            </a:extLst>
          </p:cNvPr>
          <p:cNvSpPr>
            <a:spLocks noChangeArrowheads="1"/>
          </p:cNvSpPr>
          <p:nvPr/>
        </p:nvSpPr>
        <p:spPr bwMode="auto">
          <a:xfrm>
            <a:off x="1711325" y="185403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1">
            <a:extLst>
              <a:ext uri="{FF2B5EF4-FFF2-40B4-BE49-F238E27FC236}">
                <a16:creationId xmlns:a16="http://schemas.microsoft.com/office/drawing/2014/main" id="{86FA3227-8023-2182-E879-84AAAE71EE59}"/>
              </a:ext>
            </a:extLst>
          </p:cNvPr>
          <p:cNvSpPr>
            <a:spLocks noChangeArrowheads="1"/>
          </p:cNvSpPr>
          <p:nvPr/>
        </p:nvSpPr>
        <p:spPr bwMode="auto">
          <a:xfrm>
            <a:off x="1711325" y="1247271"/>
            <a:ext cx="9894568" cy="36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Rectangle 1">
            <a:extLst>
              <a:ext uri="{FF2B5EF4-FFF2-40B4-BE49-F238E27FC236}">
                <a16:creationId xmlns:a16="http://schemas.microsoft.com/office/drawing/2014/main" id="{135770FB-E2F4-5B32-4E57-549263A5282D}"/>
              </a:ext>
            </a:extLst>
          </p:cNvPr>
          <p:cNvSpPr>
            <a:spLocks noChangeArrowheads="1"/>
          </p:cNvSpPr>
          <p:nvPr/>
        </p:nvSpPr>
        <p:spPr bwMode="auto">
          <a:xfrm>
            <a:off x="1709738" y="2006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355001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3" name="Google Shape;293;p30"/>
          <p:cNvSpPr txBox="1"/>
          <p:nvPr/>
        </p:nvSpPr>
        <p:spPr>
          <a:xfrm>
            <a:off x="1020200" y="4588275"/>
            <a:ext cx="5478600" cy="33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b="1" dirty="0">
              <a:solidFill>
                <a:schemeClr val="accent3"/>
              </a:solidFill>
              <a:latin typeface="Catamaran"/>
              <a:ea typeface="Catamaran"/>
              <a:cs typeface="Catamaran"/>
              <a:sym typeface="Catamar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8822" y="464694"/>
            <a:ext cx="4641423" cy="4287187"/>
          </a:xfrm>
          <a:prstGeom prst="rect">
            <a:avLst/>
          </a:prstGeom>
        </p:spPr>
      </p:pic>
      <p:sp>
        <p:nvSpPr>
          <p:cNvPr id="3" name="Title 2"/>
          <p:cNvSpPr>
            <a:spLocks noGrp="1"/>
          </p:cNvSpPr>
          <p:nvPr>
            <p:ph type="title"/>
          </p:nvPr>
        </p:nvSpPr>
        <p:spPr>
          <a:xfrm>
            <a:off x="-374754" y="4266428"/>
            <a:ext cx="5591331" cy="572700"/>
          </a:xfrm>
        </p:spPr>
        <p:txBody>
          <a:bodyPr/>
          <a:lstStyle/>
          <a:p>
            <a:r>
              <a:rPr lang="en-US" sz="2000" dirty="0">
                <a:latin typeface="+mj-lt"/>
              </a:rPr>
              <a:t>Admin-point of view</a:t>
            </a:r>
          </a:p>
        </p:txBody>
      </p:sp>
    </p:spTree>
    <p:extLst>
      <p:ext uri="{BB962C8B-B14F-4D97-AF65-F5344CB8AC3E}">
        <p14:creationId xmlns:p14="http://schemas.microsoft.com/office/powerpoint/2010/main" val="911836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3" name="Google Shape;293;p30"/>
          <p:cNvSpPr txBox="1"/>
          <p:nvPr/>
        </p:nvSpPr>
        <p:spPr>
          <a:xfrm>
            <a:off x="1020200" y="4588275"/>
            <a:ext cx="5478600" cy="33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b="1" dirty="0">
              <a:solidFill>
                <a:schemeClr val="accent3"/>
              </a:solidFill>
              <a:latin typeface="Catamaran"/>
              <a:ea typeface="Catamaran"/>
              <a:cs typeface="Catamaran"/>
              <a:sym typeface="Catamaran"/>
            </a:endParaRPr>
          </a:p>
        </p:txBody>
      </p:sp>
      <p:sp>
        <p:nvSpPr>
          <p:cNvPr id="4" name="Title 3"/>
          <p:cNvSpPr>
            <a:spLocks noGrp="1"/>
          </p:cNvSpPr>
          <p:nvPr>
            <p:ph type="title"/>
          </p:nvPr>
        </p:nvSpPr>
        <p:spPr>
          <a:xfrm>
            <a:off x="-1071797" y="4570800"/>
            <a:ext cx="4751882" cy="572700"/>
          </a:xfrm>
        </p:spPr>
        <p:txBody>
          <a:bodyPr/>
          <a:lstStyle/>
          <a:p>
            <a:r>
              <a:rPr lang="en-US" sz="2000" dirty="0">
                <a:latin typeface="+mj-lt"/>
              </a:rPr>
              <a:t>User-Point of view</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725" y="164892"/>
            <a:ext cx="4565579" cy="4639455"/>
          </a:xfrm>
          <a:prstGeom prst="rect">
            <a:avLst/>
          </a:prstGeom>
        </p:spPr>
      </p:pic>
    </p:spTree>
    <p:extLst>
      <p:ext uri="{BB962C8B-B14F-4D97-AF65-F5344CB8AC3E}">
        <p14:creationId xmlns:p14="http://schemas.microsoft.com/office/powerpoint/2010/main" val="673488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3"/>
          <p:cNvSpPr/>
          <p:nvPr/>
        </p:nvSpPr>
        <p:spPr>
          <a:xfrm>
            <a:off x="170380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3430725" y="339140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15765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txBox="1">
            <a:spLocks noGrp="1"/>
          </p:cNvSpPr>
          <p:nvPr>
            <p:ph type="title"/>
          </p:nvPr>
        </p:nvSpPr>
        <p:spPr>
          <a:xfrm>
            <a:off x="2594523" y="864196"/>
            <a:ext cx="3835550" cy="8208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err="1"/>
              <a:t>usecase</a:t>
            </a:r>
            <a:r>
              <a:rPr lang="en-IN" sz="2800" dirty="0"/>
              <a:t> diagram</a:t>
            </a:r>
            <a:endParaRPr sz="2800" dirty="0"/>
          </a:p>
        </p:txBody>
      </p:sp>
      <p:sp>
        <p:nvSpPr>
          <p:cNvPr id="15" name="Subtitle 14">
            <a:extLst>
              <a:ext uri="{FF2B5EF4-FFF2-40B4-BE49-F238E27FC236}">
                <a16:creationId xmlns:a16="http://schemas.microsoft.com/office/drawing/2014/main" id="{E5FBF7C2-10A8-4B6D-F962-8615DF853BBA}"/>
              </a:ext>
            </a:extLst>
          </p:cNvPr>
          <p:cNvSpPr>
            <a:spLocks noGrp="1"/>
          </p:cNvSpPr>
          <p:nvPr>
            <p:ph type="subTitle" idx="1"/>
          </p:nvPr>
        </p:nvSpPr>
        <p:spPr>
          <a:xfrm>
            <a:off x="-228600" y="2320885"/>
            <a:ext cx="9072154" cy="362454"/>
          </a:xfrm>
        </p:spPr>
        <p:txBody>
          <a:bodyPr/>
          <a:lstStyle/>
          <a:p>
            <a:r>
              <a:rPr lang="en-IN" dirty="0"/>
              <a:t>A use case diagram is a graphical depiction of a user's possible interactions with a system. </a:t>
            </a:r>
          </a:p>
        </p:txBody>
      </p:sp>
      <p:sp>
        <p:nvSpPr>
          <p:cNvPr id="401" name="Google Shape;401;p33"/>
          <p:cNvSpPr/>
          <p:nvPr/>
        </p:nvSpPr>
        <p:spPr>
          <a:xfrm rot="3776549">
            <a:off x="5632894" y="-377877"/>
            <a:ext cx="4852403" cy="2975111"/>
          </a:xfrm>
          <a:custGeom>
            <a:avLst/>
            <a:gdLst/>
            <a:ahLst/>
            <a:cxnLst/>
            <a:rect l="l" t="t" r="r" b="b"/>
            <a:pathLst>
              <a:path w="38777" h="23775" extrusionOk="0">
                <a:moveTo>
                  <a:pt x="19939" y="0"/>
                </a:moveTo>
                <a:cubicBezTo>
                  <a:pt x="13677" y="0"/>
                  <a:pt x="7404" y="2211"/>
                  <a:pt x="4066" y="7680"/>
                </a:cubicBezTo>
                <a:cubicBezTo>
                  <a:pt x="4066" y="7680"/>
                  <a:pt x="1" y="13588"/>
                  <a:pt x="5342" y="19969"/>
                </a:cubicBezTo>
                <a:cubicBezTo>
                  <a:pt x="7638" y="22693"/>
                  <a:pt x="9967" y="23775"/>
                  <a:pt x="12231" y="23775"/>
                </a:cubicBezTo>
                <a:cubicBezTo>
                  <a:pt x="15467" y="23775"/>
                  <a:pt x="18572" y="21567"/>
                  <a:pt x="21269" y="18787"/>
                </a:cubicBezTo>
                <a:cubicBezTo>
                  <a:pt x="22518" y="17500"/>
                  <a:pt x="24250" y="17184"/>
                  <a:pt x="26133" y="17184"/>
                </a:cubicBezTo>
                <a:cubicBezTo>
                  <a:pt x="27951" y="17184"/>
                  <a:pt x="29908" y="17478"/>
                  <a:pt x="31706" y="17478"/>
                </a:cubicBezTo>
                <a:cubicBezTo>
                  <a:pt x="34886" y="17478"/>
                  <a:pt x="37567" y="16558"/>
                  <a:pt x="38095" y="11461"/>
                </a:cubicBezTo>
                <a:cubicBezTo>
                  <a:pt x="38776" y="5014"/>
                  <a:pt x="29370" y="0"/>
                  <a:pt x="19939"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3"/>
          <p:cNvGrpSpPr/>
          <p:nvPr/>
        </p:nvGrpSpPr>
        <p:grpSpPr>
          <a:xfrm>
            <a:off x="317239" y="261030"/>
            <a:ext cx="665345" cy="788174"/>
            <a:chOff x="632999" y="737825"/>
            <a:chExt cx="665345" cy="788174"/>
          </a:xfrm>
        </p:grpSpPr>
        <p:sp>
          <p:nvSpPr>
            <p:cNvPr id="403" name="Google Shape;403;p33"/>
            <p:cNvSpPr/>
            <p:nvPr/>
          </p:nvSpPr>
          <p:spPr>
            <a:xfrm>
              <a:off x="749148" y="909276"/>
              <a:ext cx="549196" cy="61672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632999" y="737825"/>
              <a:ext cx="209673" cy="23545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1">
            <a:extLst>
              <a:ext uri="{FF2B5EF4-FFF2-40B4-BE49-F238E27FC236}">
                <a16:creationId xmlns:a16="http://schemas.microsoft.com/office/drawing/2014/main" id="{2B531DED-40DF-5F1E-EA2F-F2720E495CDD}"/>
              </a:ext>
            </a:extLst>
          </p:cNvPr>
          <p:cNvSpPr>
            <a:spLocks noChangeArrowheads="1"/>
          </p:cNvSpPr>
          <p:nvPr/>
        </p:nvSpPr>
        <p:spPr bwMode="auto">
          <a:xfrm>
            <a:off x="1711325" y="185403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1">
            <a:extLst>
              <a:ext uri="{FF2B5EF4-FFF2-40B4-BE49-F238E27FC236}">
                <a16:creationId xmlns:a16="http://schemas.microsoft.com/office/drawing/2014/main" id="{86FA3227-8023-2182-E879-84AAAE71EE59}"/>
              </a:ext>
            </a:extLst>
          </p:cNvPr>
          <p:cNvSpPr>
            <a:spLocks noChangeArrowheads="1"/>
          </p:cNvSpPr>
          <p:nvPr/>
        </p:nvSpPr>
        <p:spPr bwMode="auto">
          <a:xfrm>
            <a:off x="1711325" y="1247271"/>
            <a:ext cx="9894568" cy="36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Rectangle 1">
            <a:extLst>
              <a:ext uri="{FF2B5EF4-FFF2-40B4-BE49-F238E27FC236}">
                <a16:creationId xmlns:a16="http://schemas.microsoft.com/office/drawing/2014/main" id="{135770FB-E2F4-5B32-4E57-549263A5282D}"/>
              </a:ext>
            </a:extLst>
          </p:cNvPr>
          <p:cNvSpPr>
            <a:spLocks noChangeArrowheads="1"/>
          </p:cNvSpPr>
          <p:nvPr/>
        </p:nvSpPr>
        <p:spPr bwMode="auto">
          <a:xfrm>
            <a:off x="1709738" y="2006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537888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3" name="Google Shape;293;p30"/>
          <p:cNvSpPr txBox="1"/>
          <p:nvPr/>
        </p:nvSpPr>
        <p:spPr>
          <a:xfrm>
            <a:off x="1020200" y="4588275"/>
            <a:ext cx="5478600" cy="33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b="1" dirty="0">
              <a:solidFill>
                <a:schemeClr val="accent3"/>
              </a:solidFill>
              <a:latin typeface="Catamaran"/>
              <a:ea typeface="Catamaran"/>
              <a:cs typeface="Catamaran"/>
              <a:sym typeface="Catamar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238" y="569626"/>
            <a:ext cx="5935524" cy="4026144"/>
          </a:xfrm>
          <a:prstGeom prst="rect">
            <a:avLst/>
          </a:prstGeom>
        </p:spPr>
      </p:pic>
    </p:spTree>
    <p:extLst>
      <p:ext uri="{BB962C8B-B14F-4D97-AF65-F5344CB8AC3E}">
        <p14:creationId xmlns:p14="http://schemas.microsoft.com/office/powerpoint/2010/main" val="2031301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3"/>
          <p:cNvSpPr/>
          <p:nvPr/>
        </p:nvSpPr>
        <p:spPr>
          <a:xfrm>
            <a:off x="170380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3430725" y="339140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15765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txBox="1">
            <a:spLocks noGrp="1"/>
          </p:cNvSpPr>
          <p:nvPr>
            <p:ph type="title"/>
          </p:nvPr>
        </p:nvSpPr>
        <p:spPr>
          <a:xfrm>
            <a:off x="2654225" y="936379"/>
            <a:ext cx="3835550" cy="8208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Sequence Diagram</a:t>
            </a:r>
            <a:endParaRPr sz="2800" dirty="0"/>
          </a:p>
        </p:txBody>
      </p:sp>
      <p:sp>
        <p:nvSpPr>
          <p:cNvPr id="15" name="Subtitle 14">
            <a:extLst>
              <a:ext uri="{FF2B5EF4-FFF2-40B4-BE49-F238E27FC236}">
                <a16:creationId xmlns:a16="http://schemas.microsoft.com/office/drawing/2014/main" id="{E5FBF7C2-10A8-4B6D-F962-8615DF853BBA}"/>
              </a:ext>
            </a:extLst>
          </p:cNvPr>
          <p:cNvSpPr>
            <a:spLocks noGrp="1"/>
          </p:cNvSpPr>
          <p:nvPr>
            <p:ph type="subTitle" idx="1"/>
          </p:nvPr>
        </p:nvSpPr>
        <p:spPr>
          <a:xfrm>
            <a:off x="-97971" y="1929287"/>
            <a:ext cx="9072154" cy="362454"/>
          </a:xfrm>
        </p:spPr>
        <p:txBody>
          <a:bodyPr/>
          <a:lstStyle/>
          <a:p>
            <a:r>
              <a:rPr lang="en-IN" dirty="0"/>
              <a:t>A sequence diagram simply depicts interaction between objects in a sequential order i.e. the order in which these interactions take place. </a:t>
            </a:r>
          </a:p>
        </p:txBody>
      </p:sp>
      <p:sp>
        <p:nvSpPr>
          <p:cNvPr id="401" name="Google Shape;401;p33"/>
          <p:cNvSpPr/>
          <p:nvPr/>
        </p:nvSpPr>
        <p:spPr>
          <a:xfrm rot="3776549">
            <a:off x="5632894" y="-377877"/>
            <a:ext cx="4852403" cy="2975111"/>
          </a:xfrm>
          <a:custGeom>
            <a:avLst/>
            <a:gdLst/>
            <a:ahLst/>
            <a:cxnLst/>
            <a:rect l="l" t="t" r="r" b="b"/>
            <a:pathLst>
              <a:path w="38777" h="23775" extrusionOk="0">
                <a:moveTo>
                  <a:pt x="19939" y="0"/>
                </a:moveTo>
                <a:cubicBezTo>
                  <a:pt x="13677" y="0"/>
                  <a:pt x="7404" y="2211"/>
                  <a:pt x="4066" y="7680"/>
                </a:cubicBezTo>
                <a:cubicBezTo>
                  <a:pt x="4066" y="7680"/>
                  <a:pt x="1" y="13588"/>
                  <a:pt x="5342" y="19969"/>
                </a:cubicBezTo>
                <a:cubicBezTo>
                  <a:pt x="7638" y="22693"/>
                  <a:pt x="9967" y="23775"/>
                  <a:pt x="12231" y="23775"/>
                </a:cubicBezTo>
                <a:cubicBezTo>
                  <a:pt x="15467" y="23775"/>
                  <a:pt x="18572" y="21567"/>
                  <a:pt x="21269" y="18787"/>
                </a:cubicBezTo>
                <a:cubicBezTo>
                  <a:pt x="22518" y="17500"/>
                  <a:pt x="24250" y="17184"/>
                  <a:pt x="26133" y="17184"/>
                </a:cubicBezTo>
                <a:cubicBezTo>
                  <a:pt x="27951" y="17184"/>
                  <a:pt x="29908" y="17478"/>
                  <a:pt x="31706" y="17478"/>
                </a:cubicBezTo>
                <a:cubicBezTo>
                  <a:pt x="34886" y="17478"/>
                  <a:pt x="37567" y="16558"/>
                  <a:pt x="38095" y="11461"/>
                </a:cubicBezTo>
                <a:cubicBezTo>
                  <a:pt x="38776" y="5014"/>
                  <a:pt x="29370" y="0"/>
                  <a:pt x="19939"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3"/>
          <p:cNvGrpSpPr/>
          <p:nvPr/>
        </p:nvGrpSpPr>
        <p:grpSpPr>
          <a:xfrm>
            <a:off x="317239" y="261030"/>
            <a:ext cx="665345" cy="788174"/>
            <a:chOff x="632999" y="737825"/>
            <a:chExt cx="665345" cy="788174"/>
          </a:xfrm>
        </p:grpSpPr>
        <p:sp>
          <p:nvSpPr>
            <p:cNvPr id="403" name="Google Shape;403;p33"/>
            <p:cNvSpPr/>
            <p:nvPr/>
          </p:nvSpPr>
          <p:spPr>
            <a:xfrm>
              <a:off x="749148" y="909276"/>
              <a:ext cx="549196" cy="61672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632999" y="737825"/>
              <a:ext cx="209673" cy="23545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1">
            <a:extLst>
              <a:ext uri="{FF2B5EF4-FFF2-40B4-BE49-F238E27FC236}">
                <a16:creationId xmlns:a16="http://schemas.microsoft.com/office/drawing/2014/main" id="{2B531DED-40DF-5F1E-EA2F-F2720E495CDD}"/>
              </a:ext>
            </a:extLst>
          </p:cNvPr>
          <p:cNvSpPr>
            <a:spLocks noChangeArrowheads="1"/>
          </p:cNvSpPr>
          <p:nvPr/>
        </p:nvSpPr>
        <p:spPr bwMode="auto">
          <a:xfrm>
            <a:off x="1711325" y="185403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1">
            <a:extLst>
              <a:ext uri="{FF2B5EF4-FFF2-40B4-BE49-F238E27FC236}">
                <a16:creationId xmlns:a16="http://schemas.microsoft.com/office/drawing/2014/main" id="{86FA3227-8023-2182-E879-84AAAE71EE59}"/>
              </a:ext>
            </a:extLst>
          </p:cNvPr>
          <p:cNvSpPr>
            <a:spLocks noChangeArrowheads="1"/>
          </p:cNvSpPr>
          <p:nvPr/>
        </p:nvSpPr>
        <p:spPr bwMode="auto">
          <a:xfrm>
            <a:off x="1711325" y="1247271"/>
            <a:ext cx="9894568" cy="36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Rectangle 1">
            <a:extLst>
              <a:ext uri="{FF2B5EF4-FFF2-40B4-BE49-F238E27FC236}">
                <a16:creationId xmlns:a16="http://schemas.microsoft.com/office/drawing/2014/main" id="{135770FB-E2F4-5B32-4E57-549263A5282D}"/>
              </a:ext>
            </a:extLst>
          </p:cNvPr>
          <p:cNvSpPr>
            <a:spLocks noChangeArrowheads="1"/>
          </p:cNvSpPr>
          <p:nvPr/>
        </p:nvSpPr>
        <p:spPr bwMode="auto">
          <a:xfrm>
            <a:off x="1709738" y="2006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10683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1"/>
          <p:cNvSpPr/>
          <p:nvPr/>
        </p:nvSpPr>
        <p:spPr>
          <a:xfrm>
            <a:off x="1829825" y="1080525"/>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txBox="1">
            <a:spLocks noGrp="1"/>
          </p:cNvSpPr>
          <p:nvPr>
            <p:ph type="title" idx="2"/>
          </p:nvPr>
        </p:nvSpPr>
        <p:spPr>
          <a:xfrm>
            <a:off x="450992" y="1390155"/>
            <a:ext cx="3891175" cy="488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Scope of project:</a:t>
            </a:r>
            <a:endParaRPr dirty="0"/>
          </a:p>
        </p:txBody>
      </p:sp>
      <p:grpSp>
        <p:nvGrpSpPr>
          <p:cNvPr id="300" name="Google Shape;300;p31"/>
          <p:cNvGrpSpPr/>
          <p:nvPr/>
        </p:nvGrpSpPr>
        <p:grpSpPr>
          <a:xfrm>
            <a:off x="-51570" y="-38778"/>
            <a:ext cx="2339429" cy="933947"/>
            <a:chOff x="2240325" y="239850"/>
            <a:chExt cx="1525350" cy="608950"/>
          </a:xfrm>
        </p:grpSpPr>
        <p:sp>
          <p:nvSpPr>
            <p:cNvPr id="301" name="Google Shape;301;p31"/>
            <p:cNvSpPr/>
            <p:nvPr/>
          </p:nvSpPr>
          <p:spPr>
            <a:xfrm>
              <a:off x="3541475" y="299625"/>
              <a:ext cx="224200" cy="217000"/>
            </a:xfrm>
            <a:custGeom>
              <a:avLst/>
              <a:gdLst/>
              <a:ahLst/>
              <a:cxnLst/>
              <a:rect l="l" t="t" r="r" b="b"/>
              <a:pathLst>
                <a:path w="8968" h="8680" extrusionOk="0">
                  <a:moveTo>
                    <a:pt x="6349" y="1"/>
                  </a:moveTo>
                  <a:lnTo>
                    <a:pt x="5639" y="1066"/>
                  </a:lnTo>
                  <a:cubicBezTo>
                    <a:pt x="5520" y="1243"/>
                    <a:pt x="5404" y="1424"/>
                    <a:pt x="5282" y="1598"/>
                  </a:cubicBezTo>
                  <a:lnTo>
                    <a:pt x="4905" y="2106"/>
                  </a:lnTo>
                  <a:lnTo>
                    <a:pt x="4155" y="3125"/>
                  </a:lnTo>
                  <a:lnTo>
                    <a:pt x="3967" y="3380"/>
                  </a:lnTo>
                  <a:lnTo>
                    <a:pt x="3769" y="3622"/>
                  </a:lnTo>
                  <a:lnTo>
                    <a:pt x="3370" y="4104"/>
                  </a:lnTo>
                  <a:lnTo>
                    <a:pt x="2576" y="5069"/>
                  </a:lnTo>
                  <a:lnTo>
                    <a:pt x="1737" y="5974"/>
                  </a:lnTo>
                  <a:cubicBezTo>
                    <a:pt x="1194" y="6599"/>
                    <a:pt x="583" y="7130"/>
                    <a:pt x="0" y="7698"/>
                  </a:cubicBezTo>
                  <a:cubicBezTo>
                    <a:pt x="1393" y="8022"/>
                    <a:pt x="2892" y="8311"/>
                    <a:pt x="4372" y="8449"/>
                  </a:cubicBezTo>
                  <a:cubicBezTo>
                    <a:pt x="5120" y="8527"/>
                    <a:pt x="5883" y="8589"/>
                    <a:pt x="6661" y="8634"/>
                  </a:cubicBezTo>
                  <a:cubicBezTo>
                    <a:pt x="7420" y="8666"/>
                    <a:pt x="8187" y="8680"/>
                    <a:pt x="8968" y="8680"/>
                  </a:cubicBezTo>
                  <a:cubicBezTo>
                    <a:pt x="8680" y="7164"/>
                    <a:pt x="8270" y="5665"/>
                    <a:pt x="7835" y="4225"/>
                  </a:cubicBezTo>
                  <a:lnTo>
                    <a:pt x="7502" y="3155"/>
                  </a:lnTo>
                  <a:cubicBezTo>
                    <a:pt x="7383" y="2800"/>
                    <a:pt x="7256" y="2441"/>
                    <a:pt x="7130" y="2087"/>
                  </a:cubicBezTo>
                  <a:cubicBezTo>
                    <a:pt x="6878" y="1380"/>
                    <a:pt x="6617" y="684"/>
                    <a:pt x="6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3248150" y="555425"/>
              <a:ext cx="221825" cy="222200"/>
            </a:xfrm>
            <a:custGeom>
              <a:avLst/>
              <a:gdLst/>
              <a:ahLst/>
              <a:cxnLst/>
              <a:rect l="l" t="t" r="r" b="b"/>
              <a:pathLst>
                <a:path w="8873" h="8888" extrusionOk="0">
                  <a:moveTo>
                    <a:pt x="8873" y="0"/>
                  </a:moveTo>
                  <a:lnTo>
                    <a:pt x="8873" y="0"/>
                  </a:lnTo>
                  <a:cubicBezTo>
                    <a:pt x="8188" y="405"/>
                    <a:pt x="7527" y="850"/>
                    <a:pt x="6805" y="1185"/>
                  </a:cubicBezTo>
                  <a:cubicBezTo>
                    <a:pt x="6448" y="1361"/>
                    <a:pt x="6102" y="1557"/>
                    <a:pt x="5738" y="1719"/>
                  </a:cubicBezTo>
                  <a:lnTo>
                    <a:pt x="4633" y="2180"/>
                  </a:lnTo>
                  <a:lnTo>
                    <a:pt x="4080" y="2412"/>
                  </a:lnTo>
                  <a:lnTo>
                    <a:pt x="3508" y="2603"/>
                  </a:lnTo>
                  <a:lnTo>
                    <a:pt x="2364" y="2989"/>
                  </a:lnTo>
                  <a:cubicBezTo>
                    <a:pt x="1978" y="3109"/>
                    <a:pt x="1579" y="3197"/>
                    <a:pt x="1187" y="3303"/>
                  </a:cubicBezTo>
                  <a:lnTo>
                    <a:pt x="597" y="3458"/>
                  </a:lnTo>
                  <a:cubicBezTo>
                    <a:pt x="401" y="3511"/>
                    <a:pt x="204" y="3563"/>
                    <a:pt x="0" y="3595"/>
                  </a:cubicBezTo>
                  <a:cubicBezTo>
                    <a:pt x="268" y="3858"/>
                    <a:pt x="534" y="4099"/>
                    <a:pt x="806" y="4337"/>
                  </a:cubicBezTo>
                  <a:cubicBezTo>
                    <a:pt x="1076" y="4575"/>
                    <a:pt x="1355" y="4816"/>
                    <a:pt x="1639" y="5053"/>
                  </a:cubicBezTo>
                  <a:cubicBezTo>
                    <a:pt x="2206" y="5523"/>
                    <a:pt x="2801" y="6007"/>
                    <a:pt x="3410" y="6448"/>
                  </a:cubicBezTo>
                  <a:cubicBezTo>
                    <a:pt x="4016" y="6880"/>
                    <a:pt x="4647" y="7304"/>
                    <a:pt x="5303" y="7718"/>
                  </a:cubicBezTo>
                  <a:cubicBezTo>
                    <a:pt x="5631" y="7926"/>
                    <a:pt x="5965" y="8131"/>
                    <a:pt x="6306" y="8334"/>
                  </a:cubicBezTo>
                  <a:cubicBezTo>
                    <a:pt x="6643" y="8524"/>
                    <a:pt x="6983" y="8706"/>
                    <a:pt x="7331" y="8888"/>
                  </a:cubicBezTo>
                  <a:cubicBezTo>
                    <a:pt x="7577" y="8131"/>
                    <a:pt x="7798" y="7386"/>
                    <a:pt x="7992" y="6650"/>
                  </a:cubicBezTo>
                  <a:cubicBezTo>
                    <a:pt x="8181" y="5905"/>
                    <a:pt x="8330" y="5134"/>
                    <a:pt x="8461" y="4397"/>
                  </a:cubicBezTo>
                  <a:cubicBezTo>
                    <a:pt x="8734" y="2940"/>
                    <a:pt x="8840" y="1419"/>
                    <a:pt x="8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2877100" y="661750"/>
              <a:ext cx="256450" cy="187050"/>
            </a:xfrm>
            <a:custGeom>
              <a:avLst/>
              <a:gdLst/>
              <a:ahLst/>
              <a:cxnLst/>
              <a:rect l="l" t="t" r="r" b="b"/>
              <a:pathLst>
                <a:path w="10258" h="7482" extrusionOk="0">
                  <a:moveTo>
                    <a:pt x="0" y="1"/>
                  </a:moveTo>
                  <a:lnTo>
                    <a:pt x="0" y="1"/>
                  </a:lnTo>
                  <a:cubicBezTo>
                    <a:pt x="720" y="1302"/>
                    <a:pt x="1529" y="2539"/>
                    <a:pt x="2381" y="3793"/>
                  </a:cubicBezTo>
                  <a:cubicBezTo>
                    <a:pt x="3235" y="5061"/>
                    <a:pt x="4139" y="6255"/>
                    <a:pt x="5081" y="7481"/>
                  </a:cubicBezTo>
                  <a:lnTo>
                    <a:pt x="5796" y="6590"/>
                  </a:lnTo>
                  <a:lnTo>
                    <a:pt x="6503" y="5673"/>
                  </a:lnTo>
                  <a:cubicBezTo>
                    <a:pt x="6966" y="5060"/>
                    <a:pt x="7416" y="4447"/>
                    <a:pt x="7850" y="3834"/>
                  </a:cubicBezTo>
                  <a:lnTo>
                    <a:pt x="8491" y="2916"/>
                  </a:lnTo>
                  <a:cubicBezTo>
                    <a:pt x="8700" y="2603"/>
                    <a:pt x="8905" y="2282"/>
                    <a:pt x="9106" y="1966"/>
                  </a:cubicBezTo>
                  <a:cubicBezTo>
                    <a:pt x="9507" y="1333"/>
                    <a:pt x="9890" y="700"/>
                    <a:pt x="10258" y="70"/>
                  </a:cubicBezTo>
                  <a:lnTo>
                    <a:pt x="10258" y="70"/>
                  </a:lnTo>
                  <a:cubicBezTo>
                    <a:pt x="8771" y="199"/>
                    <a:pt x="7273" y="256"/>
                    <a:pt x="5745" y="256"/>
                  </a:cubicBezTo>
                  <a:cubicBezTo>
                    <a:pt x="5548" y="256"/>
                    <a:pt x="5349" y="255"/>
                    <a:pt x="5151" y="253"/>
                  </a:cubicBezTo>
                  <a:cubicBezTo>
                    <a:pt x="4283" y="232"/>
                    <a:pt x="3402" y="245"/>
                    <a:pt x="2551" y="182"/>
                  </a:cubicBezTo>
                  <a:cubicBezTo>
                    <a:pt x="1695" y="135"/>
                    <a:pt x="832" y="10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2545650" y="549950"/>
              <a:ext cx="217150" cy="223650"/>
            </a:xfrm>
            <a:custGeom>
              <a:avLst/>
              <a:gdLst/>
              <a:ahLst/>
              <a:cxnLst/>
              <a:rect l="l" t="t" r="r" b="b"/>
              <a:pathLst>
                <a:path w="8686" h="8946" extrusionOk="0">
                  <a:moveTo>
                    <a:pt x="16" y="0"/>
                  </a:moveTo>
                  <a:cubicBezTo>
                    <a:pt x="1" y="715"/>
                    <a:pt x="9" y="1447"/>
                    <a:pt x="40" y="2196"/>
                  </a:cubicBezTo>
                  <a:cubicBezTo>
                    <a:pt x="74" y="2941"/>
                    <a:pt x="161" y="3656"/>
                    <a:pt x="260" y="4411"/>
                  </a:cubicBezTo>
                  <a:cubicBezTo>
                    <a:pt x="447" y="5937"/>
                    <a:pt x="805" y="7404"/>
                    <a:pt x="1263" y="8946"/>
                  </a:cubicBezTo>
                  <a:lnTo>
                    <a:pt x="1789" y="8691"/>
                  </a:lnTo>
                  <a:lnTo>
                    <a:pt x="2314" y="8405"/>
                  </a:lnTo>
                  <a:cubicBezTo>
                    <a:pt x="2660" y="8214"/>
                    <a:pt x="3000" y="8019"/>
                    <a:pt x="3332" y="7822"/>
                  </a:cubicBezTo>
                  <a:cubicBezTo>
                    <a:pt x="3666" y="7624"/>
                    <a:pt x="3991" y="7423"/>
                    <a:pt x="4309" y="7222"/>
                  </a:cubicBezTo>
                  <a:cubicBezTo>
                    <a:pt x="4629" y="7020"/>
                    <a:pt x="4939" y="6816"/>
                    <a:pt x="5251" y="6586"/>
                  </a:cubicBezTo>
                  <a:cubicBezTo>
                    <a:pt x="6499" y="5683"/>
                    <a:pt x="7614" y="4796"/>
                    <a:pt x="8685" y="3765"/>
                  </a:cubicBezTo>
                  <a:cubicBezTo>
                    <a:pt x="7878" y="3620"/>
                    <a:pt x="7129" y="3354"/>
                    <a:pt x="6354" y="3144"/>
                  </a:cubicBezTo>
                  <a:cubicBezTo>
                    <a:pt x="6159" y="3095"/>
                    <a:pt x="5975" y="3023"/>
                    <a:pt x="5791" y="2952"/>
                  </a:cubicBezTo>
                  <a:lnTo>
                    <a:pt x="5235" y="2744"/>
                  </a:lnTo>
                  <a:lnTo>
                    <a:pt x="4679" y="2538"/>
                  </a:lnTo>
                  <a:lnTo>
                    <a:pt x="4400" y="2436"/>
                  </a:lnTo>
                  <a:lnTo>
                    <a:pt x="4133" y="2311"/>
                  </a:lnTo>
                  <a:cubicBezTo>
                    <a:pt x="3425" y="1973"/>
                    <a:pt x="2696" y="1673"/>
                    <a:pt x="2026" y="1257"/>
                  </a:cubicBezTo>
                  <a:cubicBezTo>
                    <a:pt x="1685" y="1057"/>
                    <a:pt x="1332" y="885"/>
                    <a:pt x="1002" y="666"/>
                  </a:cubicBezTo>
                  <a:lnTo>
                    <a:pt x="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2240325" y="282550"/>
              <a:ext cx="224750" cy="218350"/>
            </a:xfrm>
            <a:custGeom>
              <a:avLst/>
              <a:gdLst/>
              <a:ahLst/>
              <a:cxnLst/>
              <a:rect l="l" t="t" r="r" b="b"/>
              <a:pathLst>
                <a:path w="8990" h="8734" extrusionOk="0">
                  <a:moveTo>
                    <a:pt x="2456" y="1"/>
                  </a:moveTo>
                  <a:cubicBezTo>
                    <a:pt x="1981" y="1396"/>
                    <a:pt x="1530" y="2824"/>
                    <a:pt x="1103" y="4287"/>
                  </a:cubicBezTo>
                  <a:cubicBezTo>
                    <a:pt x="691" y="5737"/>
                    <a:pt x="336" y="7209"/>
                    <a:pt x="1" y="8733"/>
                  </a:cubicBezTo>
                  <a:cubicBezTo>
                    <a:pt x="1548" y="8718"/>
                    <a:pt x="3098" y="8630"/>
                    <a:pt x="4581" y="8507"/>
                  </a:cubicBezTo>
                  <a:cubicBezTo>
                    <a:pt x="6094" y="8358"/>
                    <a:pt x="7572" y="8139"/>
                    <a:pt x="8989" y="7860"/>
                  </a:cubicBezTo>
                  <a:cubicBezTo>
                    <a:pt x="8407" y="7270"/>
                    <a:pt x="7823" y="6677"/>
                    <a:pt x="7249" y="6068"/>
                  </a:cubicBezTo>
                  <a:cubicBezTo>
                    <a:pt x="6697" y="5424"/>
                    <a:pt x="6129" y="4803"/>
                    <a:pt x="5587" y="4142"/>
                  </a:cubicBezTo>
                  <a:cubicBezTo>
                    <a:pt x="5056" y="3464"/>
                    <a:pt x="4514" y="2802"/>
                    <a:pt x="3992" y="2112"/>
                  </a:cubicBezTo>
                  <a:lnTo>
                    <a:pt x="24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2274075" y="239850"/>
              <a:ext cx="1468075" cy="426700"/>
            </a:xfrm>
            <a:custGeom>
              <a:avLst/>
              <a:gdLst/>
              <a:ahLst/>
              <a:cxnLst/>
              <a:rect l="l" t="t" r="r" b="b"/>
              <a:pathLst>
                <a:path w="58723" h="17068" fill="none" extrusionOk="0">
                  <a:moveTo>
                    <a:pt x="58722" y="1"/>
                  </a:moveTo>
                  <a:cubicBezTo>
                    <a:pt x="51259" y="11746"/>
                    <a:pt x="44753" y="17067"/>
                    <a:pt x="30001" y="17067"/>
                  </a:cubicBezTo>
                  <a:cubicBezTo>
                    <a:pt x="15250" y="17067"/>
                    <a:pt x="9420" y="13458"/>
                    <a:pt x="1" y="1"/>
                  </a:cubicBezTo>
                </a:path>
              </a:pathLst>
            </a:custGeom>
            <a:noFill/>
            <a:ln w="6125" cap="flat" cmpd="sng">
              <a:solidFill>
                <a:schemeClr val="accent4"/>
              </a:solidFill>
              <a:prstDash val="solid"/>
              <a:miter lim="11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31"/>
          <p:cNvGrpSpPr/>
          <p:nvPr/>
        </p:nvGrpSpPr>
        <p:grpSpPr>
          <a:xfrm>
            <a:off x="1419958" y="-58917"/>
            <a:ext cx="2339429" cy="933947"/>
            <a:chOff x="2240325" y="239850"/>
            <a:chExt cx="1525350" cy="608950"/>
          </a:xfrm>
        </p:grpSpPr>
        <p:sp>
          <p:nvSpPr>
            <p:cNvPr id="308" name="Google Shape;308;p31"/>
            <p:cNvSpPr/>
            <p:nvPr/>
          </p:nvSpPr>
          <p:spPr>
            <a:xfrm>
              <a:off x="3541475" y="299625"/>
              <a:ext cx="224200" cy="217000"/>
            </a:xfrm>
            <a:custGeom>
              <a:avLst/>
              <a:gdLst/>
              <a:ahLst/>
              <a:cxnLst/>
              <a:rect l="l" t="t" r="r" b="b"/>
              <a:pathLst>
                <a:path w="8968" h="8680" extrusionOk="0">
                  <a:moveTo>
                    <a:pt x="6349" y="1"/>
                  </a:moveTo>
                  <a:lnTo>
                    <a:pt x="5639" y="1066"/>
                  </a:lnTo>
                  <a:cubicBezTo>
                    <a:pt x="5520" y="1243"/>
                    <a:pt x="5404" y="1424"/>
                    <a:pt x="5282" y="1598"/>
                  </a:cubicBezTo>
                  <a:lnTo>
                    <a:pt x="4905" y="2106"/>
                  </a:lnTo>
                  <a:lnTo>
                    <a:pt x="4155" y="3125"/>
                  </a:lnTo>
                  <a:lnTo>
                    <a:pt x="3967" y="3380"/>
                  </a:lnTo>
                  <a:lnTo>
                    <a:pt x="3769" y="3622"/>
                  </a:lnTo>
                  <a:lnTo>
                    <a:pt x="3370" y="4104"/>
                  </a:lnTo>
                  <a:lnTo>
                    <a:pt x="2576" y="5069"/>
                  </a:lnTo>
                  <a:lnTo>
                    <a:pt x="1737" y="5974"/>
                  </a:lnTo>
                  <a:cubicBezTo>
                    <a:pt x="1194" y="6599"/>
                    <a:pt x="583" y="7130"/>
                    <a:pt x="0" y="7698"/>
                  </a:cubicBezTo>
                  <a:cubicBezTo>
                    <a:pt x="1393" y="8022"/>
                    <a:pt x="2892" y="8311"/>
                    <a:pt x="4372" y="8449"/>
                  </a:cubicBezTo>
                  <a:cubicBezTo>
                    <a:pt x="5120" y="8527"/>
                    <a:pt x="5883" y="8589"/>
                    <a:pt x="6661" y="8634"/>
                  </a:cubicBezTo>
                  <a:cubicBezTo>
                    <a:pt x="7420" y="8666"/>
                    <a:pt x="8187" y="8680"/>
                    <a:pt x="8968" y="8680"/>
                  </a:cubicBezTo>
                  <a:cubicBezTo>
                    <a:pt x="8680" y="7164"/>
                    <a:pt x="8270" y="5665"/>
                    <a:pt x="7835" y="4225"/>
                  </a:cubicBezTo>
                  <a:lnTo>
                    <a:pt x="7502" y="3155"/>
                  </a:lnTo>
                  <a:cubicBezTo>
                    <a:pt x="7383" y="2800"/>
                    <a:pt x="7256" y="2441"/>
                    <a:pt x="7130" y="2087"/>
                  </a:cubicBezTo>
                  <a:cubicBezTo>
                    <a:pt x="6878" y="1380"/>
                    <a:pt x="6617" y="684"/>
                    <a:pt x="6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3248150" y="555425"/>
              <a:ext cx="221825" cy="222200"/>
            </a:xfrm>
            <a:custGeom>
              <a:avLst/>
              <a:gdLst/>
              <a:ahLst/>
              <a:cxnLst/>
              <a:rect l="l" t="t" r="r" b="b"/>
              <a:pathLst>
                <a:path w="8873" h="8888" extrusionOk="0">
                  <a:moveTo>
                    <a:pt x="8873" y="0"/>
                  </a:moveTo>
                  <a:lnTo>
                    <a:pt x="8873" y="0"/>
                  </a:lnTo>
                  <a:cubicBezTo>
                    <a:pt x="8188" y="405"/>
                    <a:pt x="7527" y="850"/>
                    <a:pt x="6805" y="1185"/>
                  </a:cubicBezTo>
                  <a:cubicBezTo>
                    <a:pt x="6448" y="1361"/>
                    <a:pt x="6102" y="1557"/>
                    <a:pt x="5738" y="1719"/>
                  </a:cubicBezTo>
                  <a:lnTo>
                    <a:pt x="4633" y="2180"/>
                  </a:lnTo>
                  <a:lnTo>
                    <a:pt x="4080" y="2412"/>
                  </a:lnTo>
                  <a:lnTo>
                    <a:pt x="3508" y="2603"/>
                  </a:lnTo>
                  <a:lnTo>
                    <a:pt x="2364" y="2989"/>
                  </a:lnTo>
                  <a:cubicBezTo>
                    <a:pt x="1978" y="3109"/>
                    <a:pt x="1579" y="3197"/>
                    <a:pt x="1187" y="3303"/>
                  </a:cubicBezTo>
                  <a:lnTo>
                    <a:pt x="597" y="3458"/>
                  </a:lnTo>
                  <a:cubicBezTo>
                    <a:pt x="401" y="3511"/>
                    <a:pt x="204" y="3563"/>
                    <a:pt x="0" y="3595"/>
                  </a:cubicBezTo>
                  <a:cubicBezTo>
                    <a:pt x="268" y="3858"/>
                    <a:pt x="534" y="4099"/>
                    <a:pt x="806" y="4337"/>
                  </a:cubicBezTo>
                  <a:cubicBezTo>
                    <a:pt x="1076" y="4575"/>
                    <a:pt x="1355" y="4816"/>
                    <a:pt x="1639" y="5053"/>
                  </a:cubicBezTo>
                  <a:cubicBezTo>
                    <a:pt x="2206" y="5523"/>
                    <a:pt x="2801" y="6007"/>
                    <a:pt x="3410" y="6448"/>
                  </a:cubicBezTo>
                  <a:cubicBezTo>
                    <a:pt x="4016" y="6880"/>
                    <a:pt x="4647" y="7304"/>
                    <a:pt x="5303" y="7718"/>
                  </a:cubicBezTo>
                  <a:cubicBezTo>
                    <a:pt x="5631" y="7926"/>
                    <a:pt x="5965" y="8131"/>
                    <a:pt x="6306" y="8334"/>
                  </a:cubicBezTo>
                  <a:cubicBezTo>
                    <a:pt x="6643" y="8524"/>
                    <a:pt x="6983" y="8706"/>
                    <a:pt x="7331" y="8888"/>
                  </a:cubicBezTo>
                  <a:cubicBezTo>
                    <a:pt x="7577" y="8131"/>
                    <a:pt x="7798" y="7386"/>
                    <a:pt x="7992" y="6650"/>
                  </a:cubicBezTo>
                  <a:cubicBezTo>
                    <a:pt x="8181" y="5905"/>
                    <a:pt x="8330" y="5134"/>
                    <a:pt x="8461" y="4397"/>
                  </a:cubicBezTo>
                  <a:cubicBezTo>
                    <a:pt x="8734" y="2940"/>
                    <a:pt x="8840" y="1419"/>
                    <a:pt x="8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2877100" y="661750"/>
              <a:ext cx="256450" cy="187050"/>
            </a:xfrm>
            <a:custGeom>
              <a:avLst/>
              <a:gdLst/>
              <a:ahLst/>
              <a:cxnLst/>
              <a:rect l="l" t="t" r="r" b="b"/>
              <a:pathLst>
                <a:path w="10258" h="7482" extrusionOk="0">
                  <a:moveTo>
                    <a:pt x="0" y="1"/>
                  </a:moveTo>
                  <a:lnTo>
                    <a:pt x="0" y="1"/>
                  </a:lnTo>
                  <a:cubicBezTo>
                    <a:pt x="720" y="1302"/>
                    <a:pt x="1529" y="2539"/>
                    <a:pt x="2381" y="3793"/>
                  </a:cubicBezTo>
                  <a:cubicBezTo>
                    <a:pt x="3235" y="5061"/>
                    <a:pt x="4139" y="6255"/>
                    <a:pt x="5081" y="7481"/>
                  </a:cubicBezTo>
                  <a:lnTo>
                    <a:pt x="5796" y="6590"/>
                  </a:lnTo>
                  <a:lnTo>
                    <a:pt x="6503" y="5673"/>
                  </a:lnTo>
                  <a:cubicBezTo>
                    <a:pt x="6966" y="5060"/>
                    <a:pt x="7416" y="4447"/>
                    <a:pt x="7850" y="3834"/>
                  </a:cubicBezTo>
                  <a:lnTo>
                    <a:pt x="8491" y="2916"/>
                  </a:lnTo>
                  <a:cubicBezTo>
                    <a:pt x="8700" y="2603"/>
                    <a:pt x="8905" y="2282"/>
                    <a:pt x="9106" y="1966"/>
                  </a:cubicBezTo>
                  <a:cubicBezTo>
                    <a:pt x="9507" y="1333"/>
                    <a:pt x="9890" y="700"/>
                    <a:pt x="10258" y="70"/>
                  </a:cubicBezTo>
                  <a:lnTo>
                    <a:pt x="10258" y="70"/>
                  </a:lnTo>
                  <a:cubicBezTo>
                    <a:pt x="8771" y="199"/>
                    <a:pt x="7273" y="256"/>
                    <a:pt x="5745" y="256"/>
                  </a:cubicBezTo>
                  <a:cubicBezTo>
                    <a:pt x="5548" y="256"/>
                    <a:pt x="5349" y="255"/>
                    <a:pt x="5151" y="253"/>
                  </a:cubicBezTo>
                  <a:cubicBezTo>
                    <a:pt x="4283" y="232"/>
                    <a:pt x="3402" y="245"/>
                    <a:pt x="2551" y="182"/>
                  </a:cubicBezTo>
                  <a:cubicBezTo>
                    <a:pt x="1695" y="135"/>
                    <a:pt x="832" y="10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2545650" y="549950"/>
              <a:ext cx="217150" cy="223650"/>
            </a:xfrm>
            <a:custGeom>
              <a:avLst/>
              <a:gdLst/>
              <a:ahLst/>
              <a:cxnLst/>
              <a:rect l="l" t="t" r="r" b="b"/>
              <a:pathLst>
                <a:path w="8686" h="8946" extrusionOk="0">
                  <a:moveTo>
                    <a:pt x="16" y="0"/>
                  </a:moveTo>
                  <a:cubicBezTo>
                    <a:pt x="1" y="715"/>
                    <a:pt x="9" y="1447"/>
                    <a:pt x="40" y="2196"/>
                  </a:cubicBezTo>
                  <a:cubicBezTo>
                    <a:pt x="74" y="2941"/>
                    <a:pt x="161" y="3656"/>
                    <a:pt x="260" y="4411"/>
                  </a:cubicBezTo>
                  <a:cubicBezTo>
                    <a:pt x="447" y="5937"/>
                    <a:pt x="805" y="7404"/>
                    <a:pt x="1263" y="8946"/>
                  </a:cubicBezTo>
                  <a:lnTo>
                    <a:pt x="1789" y="8691"/>
                  </a:lnTo>
                  <a:lnTo>
                    <a:pt x="2314" y="8405"/>
                  </a:lnTo>
                  <a:cubicBezTo>
                    <a:pt x="2660" y="8214"/>
                    <a:pt x="3000" y="8019"/>
                    <a:pt x="3332" y="7822"/>
                  </a:cubicBezTo>
                  <a:cubicBezTo>
                    <a:pt x="3666" y="7624"/>
                    <a:pt x="3991" y="7423"/>
                    <a:pt x="4309" y="7222"/>
                  </a:cubicBezTo>
                  <a:cubicBezTo>
                    <a:pt x="4629" y="7020"/>
                    <a:pt x="4939" y="6816"/>
                    <a:pt x="5251" y="6586"/>
                  </a:cubicBezTo>
                  <a:cubicBezTo>
                    <a:pt x="6499" y="5683"/>
                    <a:pt x="7614" y="4796"/>
                    <a:pt x="8685" y="3765"/>
                  </a:cubicBezTo>
                  <a:cubicBezTo>
                    <a:pt x="7878" y="3620"/>
                    <a:pt x="7129" y="3354"/>
                    <a:pt x="6354" y="3144"/>
                  </a:cubicBezTo>
                  <a:cubicBezTo>
                    <a:pt x="6159" y="3095"/>
                    <a:pt x="5975" y="3023"/>
                    <a:pt x="5791" y="2952"/>
                  </a:cubicBezTo>
                  <a:lnTo>
                    <a:pt x="5235" y="2744"/>
                  </a:lnTo>
                  <a:lnTo>
                    <a:pt x="4679" y="2538"/>
                  </a:lnTo>
                  <a:lnTo>
                    <a:pt x="4400" y="2436"/>
                  </a:lnTo>
                  <a:lnTo>
                    <a:pt x="4133" y="2311"/>
                  </a:lnTo>
                  <a:cubicBezTo>
                    <a:pt x="3425" y="1973"/>
                    <a:pt x="2696" y="1673"/>
                    <a:pt x="2026" y="1257"/>
                  </a:cubicBezTo>
                  <a:cubicBezTo>
                    <a:pt x="1685" y="1057"/>
                    <a:pt x="1332" y="885"/>
                    <a:pt x="1002" y="666"/>
                  </a:cubicBezTo>
                  <a:lnTo>
                    <a:pt x="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2240325" y="282550"/>
              <a:ext cx="224750" cy="218350"/>
            </a:xfrm>
            <a:custGeom>
              <a:avLst/>
              <a:gdLst/>
              <a:ahLst/>
              <a:cxnLst/>
              <a:rect l="l" t="t" r="r" b="b"/>
              <a:pathLst>
                <a:path w="8990" h="8734" extrusionOk="0">
                  <a:moveTo>
                    <a:pt x="2456" y="1"/>
                  </a:moveTo>
                  <a:cubicBezTo>
                    <a:pt x="1981" y="1396"/>
                    <a:pt x="1530" y="2824"/>
                    <a:pt x="1103" y="4287"/>
                  </a:cubicBezTo>
                  <a:cubicBezTo>
                    <a:pt x="691" y="5737"/>
                    <a:pt x="336" y="7209"/>
                    <a:pt x="1" y="8733"/>
                  </a:cubicBezTo>
                  <a:cubicBezTo>
                    <a:pt x="1548" y="8718"/>
                    <a:pt x="3098" y="8630"/>
                    <a:pt x="4581" y="8507"/>
                  </a:cubicBezTo>
                  <a:cubicBezTo>
                    <a:pt x="6094" y="8358"/>
                    <a:pt x="7572" y="8139"/>
                    <a:pt x="8989" y="7860"/>
                  </a:cubicBezTo>
                  <a:cubicBezTo>
                    <a:pt x="8407" y="7270"/>
                    <a:pt x="7823" y="6677"/>
                    <a:pt x="7249" y="6068"/>
                  </a:cubicBezTo>
                  <a:cubicBezTo>
                    <a:pt x="6697" y="5424"/>
                    <a:pt x="6129" y="4803"/>
                    <a:pt x="5587" y="4142"/>
                  </a:cubicBezTo>
                  <a:cubicBezTo>
                    <a:pt x="5056" y="3464"/>
                    <a:pt x="4514" y="2802"/>
                    <a:pt x="3992" y="2112"/>
                  </a:cubicBezTo>
                  <a:lnTo>
                    <a:pt x="24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2274075" y="239850"/>
              <a:ext cx="1468075" cy="426700"/>
            </a:xfrm>
            <a:custGeom>
              <a:avLst/>
              <a:gdLst/>
              <a:ahLst/>
              <a:cxnLst/>
              <a:rect l="l" t="t" r="r" b="b"/>
              <a:pathLst>
                <a:path w="58723" h="17068" fill="none" extrusionOk="0">
                  <a:moveTo>
                    <a:pt x="58722" y="1"/>
                  </a:moveTo>
                  <a:cubicBezTo>
                    <a:pt x="51259" y="11746"/>
                    <a:pt x="44753" y="17067"/>
                    <a:pt x="30001" y="17067"/>
                  </a:cubicBezTo>
                  <a:cubicBezTo>
                    <a:pt x="15250" y="17067"/>
                    <a:pt x="9420" y="13458"/>
                    <a:pt x="1" y="1"/>
                  </a:cubicBezTo>
                </a:path>
              </a:pathLst>
            </a:custGeom>
            <a:noFill/>
            <a:ln w="6125" cap="flat" cmpd="sng">
              <a:solidFill>
                <a:schemeClr val="accent4"/>
              </a:solidFill>
              <a:prstDash val="solid"/>
              <a:miter lim="11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31"/>
          <p:cNvGrpSpPr/>
          <p:nvPr/>
        </p:nvGrpSpPr>
        <p:grpSpPr>
          <a:xfrm>
            <a:off x="4829908" y="-95242"/>
            <a:ext cx="2339429" cy="933947"/>
            <a:chOff x="2240325" y="239850"/>
            <a:chExt cx="1525350" cy="608950"/>
          </a:xfrm>
        </p:grpSpPr>
        <p:sp>
          <p:nvSpPr>
            <p:cNvPr id="315" name="Google Shape;315;p31"/>
            <p:cNvSpPr/>
            <p:nvPr/>
          </p:nvSpPr>
          <p:spPr>
            <a:xfrm>
              <a:off x="3541475" y="299625"/>
              <a:ext cx="224200" cy="217000"/>
            </a:xfrm>
            <a:custGeom>
              <a:avLst/>
              <a:gdLst/>
              <a:ahLst/>
              <a:cxnLst/>
              <a:rect l="l" t="t" r="r" b="b"/>
              <a:pathLst>
                <a:path w="8968" h="8680" extrusionOk="0">
                  <a:moveTo>
                    <a:pt x="6349" y="1"/>
                  </a:moveTo>
                  <a:lnTo>
                    <a:pt x="5639" y="1066"/>
                  </a:lnTo>
                  <a:cubicBezTo>
                    <a:pt x="5520" y="1243"/>
                    <a:pt x="5404" y="1424"/>
                    <a:pt x="5282" y="1598"/>
                  </a:cubicBezTo>
                  <a:lnTo>
                    <a:pt x="4905" y="2106"/>
                  </a:lnTo>
                  <a:lnTo>
                    <a:pt x="4155" y="3125"/>
                  </a:lnTo>
                  <a:lnTo>
                    <a:pt x="3967" y="3380"/>
                  </a:lnTo>
                  <a:lnTo>
                    <a:pt x="3769" y="3622"/>
                  </a:lnTo>
                  <a:lnTo>
                    <a:pt x="3370" y="4104"/>
                  </a:lnTo>
                  <a:lnTo>
                    <a:pt x="2576" y="5069"/>
                  </a:lnTo>
                  <a:lnTo>
                    <a:pt x="1737" y="5974"/>
                  </a:lnTo>
                  <a:cubicBezTo>
                    <a:pt x="1194" y="6599"/>
                    <a:pt x="583" y="7130"/>
                    <a:pt x="0" y="7698"/>
                  </a:cubicBezTo>
                  <a:cubicBezTo>
                    <a:pt x="1393" y="8022"/>
                    <a:pt x="2892" y="8311"/>
                    <a:pt x="4372" y="8449"/>
                  </a:cubicBezTo>
                  <a:cubicBezTo>
                    <a:pt x="5120" y="8527"/>
                    <a:pt x="5883" y="8589"/>
                    <a:pt x="6661" y="8634"/>
                  </a:cubicBezTo>
                  <a:cubicBezTo>
                    <a:pt x="7420" y="8666"/>
                    <a:pt x="8187" y="8680"/>
                    <a:pt x="8968" y="8680"/>
                  </a:cubicBezTo>
                  <a:cubicBezTo>
                    <a:pt x="8680" y="7164"/>
                    <a:pt x="8270" y="5665"/>
                    <a:pt x="7835" y="4225"/>
                  </a:cubicBezTo>
                  <a:lnTo>
                    <a:pt x="7502" y="3155"/>
                  </a:lnTo>
                  <a:cubicBezTo>
                    <a:pt x="7383" y="2800"/>
                    <a:pt x="7256" y="2441"/>
                    <a:pt x="7130" y="2087"/>
                  </a:cubicBezTo>
                  <a:cubicBezTo>
                    <a:pt x="6878" y="1380"/>
                    <a:pt x="6617" y="684"/>
                    <a:pt x="6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3248150" y="555425"/>
              <a:ext cx="221825" cy="222200"/>
            </a:xfrm>
            <a:custGeom>
              <a:avLst/>
              <a:gdLst/>
              <a:ahLst/>
              <a:cxnLst/>
              <a:rect l="l" t="t" r="r" b="b"/>
              <a:pathLst>
                <a:path w="8873" h="8888" extrusionOk="0">
                  <a:moveTo>
                    <a:pt x="8873" y="0"/>
                  </a:moveTo>
                  <a:lnTo>
                    <a:pt x="8873" y="0"/>
                  </a:lnTo>
                  <a:cubicBezTo>
                    <a:pt x="8188" y="405"/>
                    <a:pt x="7527" y="850"/>
                    <a:pt x="6805" y="1185"/>
                  </a:cubicBezTo>
                  <a:cubicBezTo>
                    <a:pt x="6448" y="1361"/>
                    <a:pt x="6102" y="1557"/>
                    <a:pt x="5738" y="1719"/>
                  </a:cubicBezTo>
                  <a:lnTo>
                    <a:pt x="4633" y="2180"/>
                  </a:lnTo>
                  <a:lnTo>
                    <a:pt x="4080" y="2412"/>
                  </a:lnTo>
                  <a:lnTo>
                    <a:pt x="3508" y="2603"/>
                  </a:lnTo>
                  <a:lnTo>
                    <a:pt x="2364" y="2989"/>
                  </a:lnTo>
                  <a:cubicBezTo>
                    <a:pt x="1978" y="3109"/>
                    <a:pt x="1579" y="3197"/>
                    <a:pt x="1187" y="3303"/>
                  </a:cubicBezTo>
                  <a:lnTo>
                    <a:pt x="597" y="3458"/>
                  </a:lnTo>
                  <a:cubicBezTo>
                    <a:pt x="401" y="3511"/>
                    <a:pt x="204" y="3563"/>
                    <a:pt x="0" y="3595"/>
                  </a:cubicBezTo>
                  <a:cubicBezTo>
                    <a:pt x="268" y="3858"/>
                    <a:pt x="534" y="4099"/>
                    <a:pt x="806" y="4337"/>
                  </a:cubicBezTo>
                  <a:cubicBezTo>
                    <a:pt x="1076" y="4575"/>
                    <a:pt x="1355" y="4816"/>
                    <a:pt x="1639" y="5053"/>
                  </a:cubicBezTo>
                  <a:cubicBezTo>
                    <a:pt x="2206" y="5523"/>
                    <a:pt x="2801" y="6007"/>
                    <a:pt x="3410" y="6448"/>
                  </a:cubicBezTo>
                  <a:cubicBezTo>
                    <a:pt x="4016" y="6880"/>
                    <a:pt x="4647" y="7304"/>
                    <a:pt x="5303" y="7718"/>
                  </a:cubicBezTo>
                  <a:cubicBezTo>
                    <a:pt x="5631" y="7926"/>
                    <a:pt x="5965" y="8131"/>
                    <a:pt x="6306" y="8334"/>
                  </a:cubicBezTo>
                  <a:cubicBezTo>
                    <a:pt x="6643" y="8524"/>
                    <a:pt x="6983" y="8706"/>
                    <a:pt x="7331" y="8888"/>
                  </a:cubicBezTo>
                  <a:cubicBezTo>
                    <a:pt x="7577" y="8131"/>
                    <a:pt x="7798" y="7386"/>
                    <a:pt x="7992" y="6650"/>
                  </a:cubicBezTo>
                  <a:cubicBezTo>
                    <a:pt x="8181" y="5905"/>
                    <a:pt x="8330" y="5134"/>
                    <a:pt x="8461" y="4397"/>
                  </a:cubicBezTo>
                  <a:cubicBezTo>
                    <a:pt x="8734" y="2940"/>
                    <a:pt x="8840" y="1419"/>
                    <a:pt x="8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2877100" y="661750"/>
              <a:ext cx="256450" cy="187050"/>
            </a:xfrm>
            <a:custGeom>
              <a:avLst/>
              <a:gdLst/>
              <a:ahLst/>
              <a:cxnLst/>
              <a:rect l="l" t="t" r="r" b="b"/>
              <a:pathLst>
                <a:path w="10258" h="7482" extrusionOk="0">
                  <a:moveTo>
                    <a:pt x="0" y="1"/>
                  </a:moveTo>
                  <a:lnTo>
                    <a:pt x="0" y="1"/>
                  </a:lnTo>
                  <a:cubicBezTo>
                    <a:pt x="720" y="1302"/>
                    <a:pt x="1529" y="2539"/>
                    <a:pt x="2381" y="3793"/>
                  </a:cubicBezTo>
                  <a:cubicBezTo>
                    <a:pt x="3235" y="5061"/>
                    <a:pt x="4139" y="6255"/>
                    <a:pt x="5081" y="7481"/>
                  </a:cubicBezTo>
                  <a:lnTo>
                    <a:pt x="5796" y="6590"/>
                  </a:lnTo>
                  <a:lnTo>
                    <a:pt x="6503" y="5673"/>
                  </a:lnTo>
                  <a:cubicBezTo>
                    <a:pt x="6966" y="5060"/>
                    <a:pt x="7416" y="4447"/>
                    <a:pt x="7850" y="3834"/>
                  </a:cubicBezTo>
                  <a:lnTo>
                    <a:pt x="8491" y="2916"/>
                  </a:lnTo>
                  <a:cubicBezTo>
                    <a:pt x="8700" y="2603"/>
                    <a:pt x="8905" y="2282"/>
                    <a:pt x="9106" y="1966"/>
                  </a:cubicBezTo>
                  <a:cubicBezTo>
                    <a:pt x="9507" y="1333"/>
                    <a:pt x="9890" y="700"/>
                    <a:pt x="10258" y="70"/>
                  </a:cubicBezTo>
                  <a:lnTo>
                    <a:pt x="10258" y="70"/>
                  </a:lnTo>
                  <a:cubicBezTo>
                    <a:pt x="8771" y="199"/>
                    <a:pt x="7273" y="256"/>
                    <a:pt x="5745" y="256"/>
                  </a:cubicBezTo>
                  <a:cubicBezTo>
                    <a:pt x="5548" y="256"/>
                    <a:pt x="5349" y="255"/>
                    <a:pt x="5151" y="253"/>
                  </a:cubicBezTo>
                  <a:cubicBezTo>
                    <a:pt x="4283" y="232"/>
                    <a:pt x="3402" y="245"/>
                    <a:pt x="2551" y="182"/>
                  </a:cubicBezTo>
                  <a:cubicBezTo>
                    <a:pt x="1695" y="135"/>
                    <a:pt x="832" y="10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2545650" y="549950"/>
              <a:ext cx="217150" cy="223650"/>
            </a:xfrm>
            <a:custGeom>
              <a:avLst/>
              <a:gdLst/>
              <a:ahLst/>
              <a:cxnLst/>
              <a:rect l="l" t="t" r="r" b="b"/>
              <a:pathLst>
                <a:path w="8686" h="8946" extrusionOk="0">
                  <a:moveTo>
                    <a:pt x="16" y="0"/>
                  </a:moveTo>
                  <a:cubicBezTo>
                    <a:pt x="1" y="715"/>
                    <a:pt x="9" y="1447"/>
                    <a:pt x="40" y="2196"/>
                  </a:cubicBezTo>
                  <a:cubicBezTo>
                    <a:pt x="74" y="2941"/>
                    <a:pt x="161" y="3656"/>
                    <a:pt x="260" y="4411"/>
                  </a:cubicBezTo>
                  <a:cubicBezTo>
                    <a:pt x="447" y="5937"/>
                    <a:pt x="805" y="7404"/>
                    <a:pt x="1263" y="8946"/>
                  </a:cubicBezTo>
                  <a:lnTo>
                    <a:pt x="1789" y="8691"/>
                  </a:lnTo>
                  <a:lnTo>
                    <a:pt x="2314" y="8405"/>
                  </a:lnTo>
                  <a:cubicBezTo>
                    <a:pt x="2660" y="8214"/>
                    <a:pt x="3000" y="8019"/>
                    <a:pt x="3332" y="7822"/>
                  </a:cubicBezTo>
                  <a:cubicBezTo>
                    <a:pt x="3666" y="7624"/>
                    <a:pt x="3991" y="7423"/>
                    <a:pt x="4309" y="7222"/>
                  </a:cubicBezTo>
                  <a:cubicBezTo>
                    <a:pt x="4629" y="7020"/>
                    <a:pt x="4939" y="6816"/>
                    <a:pt x="5251" y="6586"/>
                  </a:cubicBezTo>
                  <a:cubicBezTo>
                    <a:pt x="6499" y="5683"/>
                    <a:pt x="7614" y="4796"/>
                    <a:pt x="8685" y="3765"/>
                  </a:cubicBezTo>
                  <a:cubicBezTo>
                    <a:pt x="7878" y="3620"/>
                    <a:pt x="7129" y="3354"/>
                    <a:pt x="6354" y="3144"/>
                  </a:cubicBezTo>
                  <a:cubicBezTo>
                    <a:pt x="6159" y="3095"/>
                    <a:pt x="5975" y="3023"/>
                    <a:pt x="5791" y="2952"/>
                  </a:cubicBezTo>
                  <a:lnTo>
                    <a:pt x="5235" y="2744"/>
                  </a:lnTo>
                  <a:lnTo>
                    <a:pt x="4679" y="2538"/>
                  </a:lnTo>
                  <a:lnTo>
                    <a:pt x="4400" y="2436"/>
                  </a:lnTo>
                  <a:lnTo>
                    <a:pt x="4133" y="2311"/>
                  </a:lnTo>
                  <a:cubicBezTo>
                    <a:pt x="3425" y="1973"/>
                    <a:pt x="2696" y="1673"/>
                    <a:pt x="2026" y="1257"/>
                  </a:cubicBezTo>
                  <a:cubicBezTo>
                    <a:pt x="1685" y="1057"/>
                    <a:pt x="1332" y="885"/>
                    <a:pt x="1002" y="666"/>
                  </a:cubicBezTo>
                  <a:lnTo>
                    <a:pt x="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2240325" y="282550"/>
              <a:ext cx="224750" cy="218350"/>
            </a:xfrm>
            <a:custGeom>
              <a:avLst/>
              <a:gdLst/>
              <a:ahLst/>
              <a:cxnLst/>
              <a:rect l="l" t="t" r="r" b="b"/>
              <a:pathLst>
                <a:path w="8990" h="8734" extrusionOk="0">
                  <a:moveTo>
                    <a:pt x="2456" y="1"/>
                  </a:moveTo>
                  <a:cubicBezTo>
                    <a:pt x="1981" y="1396"/>
                    <a:pt x="1530" y="2824"/>
                    <a:pt x="1103" y="4287"/>
                  </a:cubicBezTo>
                  <a:cubicBezTo>
                    <a:pt x="691" y="5737"/>
                    <a:pt x="336" y="7209"/>
                    <a:pt x="1" y="8733"/>
                  </a:cubicBezTo>
                  <a:cubicBezTo>
                    <a:pt x="1548" y="8718"/>
                    <a:pt x="3098" y="8630"/>
                    <a:pt x="4581" y="8507"/>
                  </a:cubicBezTo>
                  <a:cubicBezTo>
                    <a:pt x="6094" y="8358"/>
                    <a:pt x="7572" y="8139"/>
                    <a:pt x="8989" y="7860"/>
                  </a:cubicBezTo>
                  <a:cubicBezTo>
                    <a:pt x="8407" y="7270"/>
                    <a:pt x="7823" y="6677"/>
                    <a:pt x="7249" y="6068"/>
                  </a:cubicBezTo>
                  <a:cubicBezTo>
                    <a:pt x="6697" y="5424"/>
                    <a:pt x="6129" y="4803"/>
                    <a:pt x="5587" y="4142"/>
                  </a:cubicBezTo>
                  <a:cubicBezTo>
                    <a:pt x="5056" y="3464"/>
                    <a:pt x="4514" y="2802"/>
                    <a:pt x="3992" y="2112"/>
                  </a:cubicBezTo>
                  <a:lnTo>
                    <a:pt x="24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2274075" y="239850"/>
              <a:ext cx="1468075" cy="426700"/>
            </a:xfrm>
            <a:custGeom>
              <a:avLst/>
              <a:gdLst/>
              <a:ahLst/>
              <a:cxnLst/>
              <a:rect l="l" t="t" r="r" b="b"/>
              <a:pathLst>
                <a:path w="58723" h="17068" fill="none" extrusionOk="0">
                  <a:moveTo>
                    <a:pt x="58722" y="1"/>
                  </a:moveTo>
                  <a:cubicBezTo>
                    <a:pt x="51259" y="11746"/>
                    <a:pt x="44753" y="17067"/>
                    <a:pt x="30001" y="17067"/>
                  </a:cubicBezTo>
                  <a:cubicBezTo>
                    <a:pt x="15250" y="17067"/>
                    <a:pt x="9420" y="13458"/>
                    <a:pt x="1" y="1"/>
                  </a:cubicBezTo>
                </a:path>
              </a:pathLst>
            </a:custGeom>
            <a:noFill/>
            <a:ln w="6125" cap="flat" cmpd="sng">
              <a:solidFill>
                <a:schemeClr val="accent4"/>
              </a:solidFill>
              <a:prstDash val="solid"/>
              <a:miter lim="11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31"/>
          <p:cNvGrpSpPr/>
          <p:nvPr/>
        </p:nvGrpSpPr>
        <p:grpSpPr>
          <a:xfrm>
            <a:off x="7230208" y="-234942"/>
            <a:ext cx="2339429" cy="933947"/>
            <a:chOff x="2240325" y="239850"/>
            <a:chExt cx="1525350" cy="608950"/>
          </a:xfrm>
        </p:grpSpPr>
        <p:sp>
          <p:nvSpPr>
            <p:cNvPr id="322" name="Google Shape;322;p31"/>
            <p:cNvSpPr/>
            <p:nvPr/>
          </p:nvSpPr>
          <p:spPr>
            <a:xfrm>
              <a:off x="3541475" y="299625"/>
              <a:ext cx="224200" cy="217000"/>
            </a:xfrm>
            <a:custGeom>
              <a:avLst/>
              <a:gdLst/>
              <a:ahLst/>
              <a:cxnLst/>
              <a:rect l="l" t="t" r="r" b="b"/>
              <a:pathLst>
                <a:path w="8968" h="8680" extrusionOk="0">
                  <a:moveTo>
                    <a:pt x="6349" y="1"/>
                  </a:moveTo>
                  <a:lnTo>
                    <a:pt x="5639" y="1066"/>
                  </a:lnTo>
                  <a:cubicBezTo>
                    <a:pt x="5520" y="1243"/>
                    <a:pt x="5404" y="1424"/>
                    <a:pt x="5282" y="1598"/>
                  </a:cubicBezTo>
                  <a:lnTo>
                    <a:pt x="4905" y="2106"/>
                  </a:lnTo>
                  <a:lnTo>
                    <a:pt x="4155" y="3125"/>
                  </a:lnTo>
                  <a:lnTo>
                    <a:pt x="3967" y="3380"/>
                  </a:lnTo>
                  <a:lnTo>
                    <a:pt x="3769" y="3622"/>
                  </a:lnTo>
                  <a:lnTo>
                    <a:pt x="3370" y="4104"/>
                  </a:lnTo>
                  <a:lnTo>
                    <a:pt x="2576" y="5069"/>
                  </a:lnTo>
                  <a:lnTo>
                    <a:pt x="1737" y="5974"/>
                  </a:lnTo>
                  <a:cubicBezTo>
                    <a:pt x="1194" y="6599"/>
                    <a:pt x="583" y="7130"/>
                    <a:pt x="0" y="7698"/>
                  </a:cubicBezTo>
                  <a:cubicBezTo>
                    <a:pt x="1393" y="8022"/>
                    <a:pt x="2892" y="8311"/>
                    <a:pt x="4372" y="8449"/>
                  </a:cubicBezTo>
                  <a:cubicBezTo>
                    <a:pt x="5120" y="8527"/>
                    <a:pt x="5883" y="8589"/>
                    <a:pt x="6661" y="8634"/>
                  </a:cubicBezTo>
                  <a:cubicBezTo>
                    <a:pt x="7420" y="8666"/>
                    <a:pt x="8187" y="8680"/>
                    <a:pt x="8968" y="8680"/>
                  </a:cubicBezTo>
                  <a:cubicBezTo>
                    <a:pt x="8680" y="7164"/>
                    <a:pt x="8270" y="5665"/>
                    <a:pt x="7835" y="4225"/>
                  </a:cubicBezTo>
                  <a:lnTo>
                    <a:pt x="7502" y="3155"/>
                  </a:lnTo>
                  <a:cubicBezTo>
                    <a:pt x="7383" y="2800"/>
                    <a:pt x="7256" y="2441"/>
                    <a:pt x="7130" y="2087"/>
                  </a:cubicBezTo>
                  <a:cubicBezTo>
                    <a:pt x="6878" y="1380"/>
                    <a:pt x="6617" y="684"/>
                    <a:pt x="6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3248150" y="555425"/>
              <a:ext cx="221825" cy="222200"/>
            </a:xfrm>
            <a:custGeom>
              <a:avLst/>
              <a:gdLst/>
              <a:ahLst/>
              <a:cxnLst/>
              <a:rect l="l" t="t" r="r" b="b"/>
              <a:pathLst>
                <a:path w="8873" h="8888" extrusionOk="0">
                  <a:moveTo>
                    <a:pt x="8873" y="0"/>
                  </a:moveTo>
                  <a:lnTo>
                    <a:pt x="8873" y="0"/>
                  </a:lnTo>
                  <a:cubicBezTo>
                    <a:pt x="8188" y="405"/>
                    <a:pt x="7527" y="850"/>
                    <a:pt x="6805" y="1185"/>
                  </a:cubicBezTo>
                  <a:cubicBezTo>
                    <a:pt x="6448" y="1361"/>
                    <a:pt x="6102" y="1557"/>
                    <a:pt x="5738" y="1719"/>
                  </a:cubicBezTo>
                  <a:lnTo>
                    <a:pt x="4633" y="2180"/>
                  </a:lnTo>
                  <a:lnTo>
                    <a:pt x="4080" y="2412"/>
                  </a:lnTo>
                  <a:lnTo>
                    <a:pt x="3508" y="2603"/>
                  </a:lnTo>
                  <a:lnTo>
                    <a:pt x="2364" y="2989"/>
                  </a:lnTo>
                  <a:cubicBezTo>
                    <a:pt x="1978" y="3109"/>
                    <a:pt x="1579" y="3197"/>
                    <a:pt x="1187" y="3303"/>
                  </a:cubicBezTo>
                  <a:lnTo>
                    <a:pt x="597" y="3458"/>
                  </a:lnTo>
                  <a:cubicBezTo>
                    <a:pt x="401" y="3511"/>
                    <a:pt x="204" y="3563"/>
                    <a:pt x="0" y="3595"/>
                  </a:cubicBezTo>
                  <a:cubicBezTo>
                    <a:pt x="268" y="3858"/>
                    <a:pt x="534" y="4099"/>
                    <a:pt x="806" y="4337"/>
                  </a:cubicBezTo>
                  <a:cubicBezTo>
                    <a:pt x="1076" y="4575"/>
                    <a:pt x="1355" y="4816"/>
                    <a:pt x="1639" y="5053"/>
                  </a:cubicBezTo>
                  <a:cubicBezTo>
                    <a:pt x="2206" y="5523"/>
                    <a:pt x="2801" y="6007"/>
                    <a:pt x="3410" y="6448"/>
                  </a:cubicBezTo>
                  <a:cubicBezTo>
                    <a:pt x="4016" y="6880"/>
                    <a:pt x="4647" y="7304"/>
                    <a:pt x="5303" y="7718"/>
                  </a:cubicBezTo>
                  <a:cubicBezTo>
                    <a:pt x="5631" y="7926"/>
                    <a:pt x="5965" y="8131"/>
                    <a:pt x="6306" y="8334"/>
                  </a:cubicBezTo>
                  <a:cubicBezTo>
                    <a:pt x="6643" y="8524"/>
                    <a:pt x="6983" y="8706"/>
                    <a:pt x="7331" y="8888"/>
                  </a:cubicBezTo>
                  <a:cubicBezTo>
                    <a:pt x="7577" y="8131"/>
                    <a:pt x="7798" y="7386"/>
                    <a:pt x="7992" y="6650"/>
                  </a:cubicBezTo>
                  <a:cubicBezTo>
                    <a:pt x="8181" y="5905"/>
                    <a:pt x="8330" y="5134"/>
                    <a:pt x="8461" y="4397"/>
                  </a:cubicBezTo>
                  <a:cubicBezTo>
                    <a:pt x="8734" y="2940"/>
                    <a:pt x="8840" y="1419"/>
                    <a:pt x="8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2877100" y="661750"/>
              <a:ext cx="256450" cy="187050"/>
            </a:xfrm>
            <a:custGeom>
              <a:avLst/>
              <a:gdLst/>
              <a:ahLst/>
              <a:cxnLst/>
              <a:rect l="l" t="t" r="r" b="b"/>
              <a:pathLst>
                <a:path w="10258" h="7482" extrusionOk="0">
                  <a:moveTo>
                    <a:pt x="0" y="1"/>
                  </a:moveTo>
                  <a:lnTo>
                    <a:pt x="0" y="1"/>
                  </a:lnTo>
                  <a:cubicBezTo>
                    <a:pt x="720" y="1302"/>
                    <a:pt x="1529" y="2539"/>
                    <a:pt x="2381" y="3793"/>
                  </a:cubicBezTo>
                  <a:cubicBezTo>
                    <a:pt x="3235" y="5061"/>
                    <a:pt x="4139" y="6255"/>
                    <a:pt x="5081" y="7481"/>
                  </a:cubicBezTo>
                  <a:lnTo>
                    <a:pt x="5796" y="6590"/>
                  </a:lnTo>
                  <a:lnTo>
                    <a:pt x="6503" y="5673"/>
                  </a:lnTo>
                  <a:cubicBezTo>
                    <a:pt x="6966" y="5060"/>
                    <a:pt x="7416" y="4447"/>
                    <a:pt x="7850" y="3834"/>
                  </a:cubicBezTo>
                  <a:lnTo>
                    <a:pt x="8491" y="2916"/>
                  </a:lnTo>
                  <a:cubicBezTo>
                    <a:pt x="8700" y="2603"/>
                    <a:pt x="8905" y="2282"/>
                    <a:pt x="9106" y="1966"/>
                  </a:cubicBezTo>
                  <a:cubicBezTo>
                    <a:pt x="9507" y="1333"/>
                    <a:pt x="9890" y="700"/>
                    <a:pt x="10258" y="70"/>
                  </a:cubicBezTo>
                  <a:lnTo>
                    <a:pt x="10258" y="70"/>
                  </a:lnTo>
                  <a:cubicBezTo>
                    <a:pt x="8771" y="199"/>
                    <a:pt x="7273" y="256"/>
                    <a:pt x="5745" y="256"/>
                  </a:cubicBezTo>
                  <a:cubicBezTo>
                    <a:pt x="5548" y="256"/>
                    <a:pt x="5349" y="255"/>
                    <a:pt x="5151" y="253"/>
                  </a:cubicBezTo>
                  <a:cubicBezTo>
                    <a:pt x="4283" y="232"/>
                    <a:pt x="3402" y="245"/>
                    <a:pt x="2551" y="182"/>
                  </a:cubicBezTo>
                  <a:cubicBezTo>
                    <a:pt x="1695" y="135"/>
                    <a:pt x="832" y="10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2545650" y="549950"/>
              <a:ext cx="217150" cy="223650"/>
            </a:xfrm>
            <a:custGeom>
              <a:avLst/>
              <a:gdLst/>
              <a:ahLst/>
              <a:cxnLst/>
              <a:rect l="l" t="t" r="r" b="b"/>
              <a:pathLst>
                <a:path w="8686" h="8946" extrusionOk="0">
                  <a:moveTo>
                    <a:pt x="16" y="0"/>
                  </a:moveTo>
                  <a:cubicBezTo>
                    <a:pt x="1" y="715"/>
                    <a:pt x="9" y="1447"/>
                    <a:pt x="40" y="2196"/>
                  </a:cubicBezTo>
                  <a:cubicBezTo>
                    <a:pt x="74" y="2941"/>
                    <a:pt x="161" y="3656"/>
                    <a:pt x="260" y="4411"/>
                  </a:cubicBezTo>
                  <a:cubicBezTo>
                    <a:pt x="447" y="5937"/>
                    <a:pt x="805" y="7404"/>
                    <a:pt x="1263" y="8946"/>
                  </a:cubicBezTo>
                  <a:lnTo>
                    <a:pt x="1789" y="8691"/>
                  </a:lnTo>
                  <a:lnTo>
                    <a:pt x="2314" y="8405"/>
                  </a:lnTo>
                  <a:cubicBezTo>
                    <a:pt x="2660" y="8214"/>
                    <a:pt x="3000" y="8019"/>
                    <a:pt x="3332" y="7822"/>
                  </a:cubicBezTo>
                  <a:cubicBezTo>
                    <a:pt x="3666" y="7624"/>
                    <a:pt x="3991" y="7423"/>
                    <a:pt x="4309" y="7222"/>
                  </a:cubicBezTo>
                  <a:cubicBezTo>
                    <a:pt x="4629" y="7020"/>
                    <a:pt x="4939" y="6816"/>
                    <a:pt x="5251" y="6586"/>
                  </a:cubicBezTo>
                  <a:cubicBezTo>
                    <a:pt x="6499" y="5683"/>
                    <a:pt x="7614" y="4796"/>
                    <a:pt x="8685" y="3765"/>
                  </a:cubicBezTo>
                  <a:cubicBezTo>
                    <a:pt x="7878" y="3620"/>
                    <a:pt x="7129" y="3354"/>
                    <a:pt x="6354" y="3144"/>
                  </a:cubicBezTo>
                  <a:cubicBezTo>
                    <a:pt x="6159" y="3095"/>
                    <a:pt x="5975" y="3023"/>
                    <a:pt x="5791" y="2952"/>
                  </a:cubicBezTo>
                  <a:lnTo>
                    <a:pt x="5235" y="2744"/>
                  </a:lnTo>
                  <a:lnTo>
                    <a:pt x="4679" y="2538"/>
                  </a:lnTo>
                  <a:lnTo>
                    <a:pt x="4400" y="2436"/>
                  </a:lnTo>
                  <a:lnTo>
                    <a:pt x="4133" y="2311"/>
                  </a:lnTo>
                  <a:cubicBezTo>
                    <a:pt x="3425" y="1973"/>
                    <a:pt x="2696" y="1673"/>
                    <a:pt x="2026" y="1257"/>
                  </a:cubicBezTo>
                  <a:cubicBezTo>
                    <a:pt x="1685" y="1057"/>
                    <a:pt x="1332" y="885"/>
                    <a:pt x="1002" y="666"/>
                  </a:cubicBezTo>
                  <a:lnTo>
                    <a:pt x="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2240325" y="282550"/>
              <a:ext cx="224750" cy="218350"/>
            </a:xfrm>
            <a:custGeom>
              <a:avLst/>
              <a:gdLst/>
              <a:ahLst/>
              <a:cxnLst/>
              <a:rect l="l" t="t" r="r" b="b"/>
              <a:pathLst>
                <a:path w="8990" h="8734" extrusionOk="0">
                  <a:moveTo>
                    <a:pt x="2456" y="1"/>
                  </a:moveTo>
                  <a:cubicBezTo>
                    <a:pt x="1981" y="1396"/>
                    <a:pt x="1530" y="2824"/>
                    <a:pt x="1103" y="4287"/>
                  </a:cubicBezTo>
                  <a:cubicBezTo>
                    <a:pt x="691" y="5737"/>
                    <a:pt x="336" y="7209"/>
                    <a:pt x="1" y="8733"/>
                  </a:cubicBezTo>
                  <a:cubicBezTo>
                    <a:pt x="1548" y="8718"/>
                    <a:pt x="3098" y="8630"/>
                    <a:pt x="4581" y="8507"/>
                  </a:cubicBezTo>
                  <a:cubicBezTo>
                    <a:pt x="6094" y="8358"/>
                    <a:pt x="7572" y="8139"/>
                    <a:pt x="8989" y="7860"/>
                  </a:cubicBezTo>
                  <a:cubicBezTo>
                    <a:pt x="8407" y="7270"/>
                    <a:pt x="7823" y="6677"/>
                    <a:pt x="7249" y="6068"/>
                  </a:cubicBezTo>
                  <a:cubicBezTo>
                    <a:pt x="6697" y="5424"/>
                    <a:pt x="6129" y="4803"/>
                    <a:pt x="5587" y="4142"/>
                  </a:cubicBezTo>
                  <a:cubicBezTo>
                    <a:pt x="5056" y="3464"/>
                    <a:pt x="4514" y="2802"/>
                    <a:pt x="3992" y="2112"/>
                  </a:cubicBezTo>
                  <a:lnTo>
                    <a:pt x="24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2274075" y="239850"/>
              <a:ext cx="1468075" cy="426700"/>
            </a:xfrm>
            <a:custGeom>
              <a:avLst/>
              <a:gdLst/>
              <a:ahLst/>
              <a:cxnLst/>
              <a:rect l="l" t="t" r="r" b="b"/>
              <a:pathLst>
                <a:path w="58723" h="17068" fill="none" extrusionOk="0">
                  <a:moveTo>
                    <a:pt x="58722" y="1"/>
                  </a:moveTo>
                  <a:cubicBezTo>
                    <a:pt x="51259" y="11746"/>
                    <a:pt x="44753" y="17067"/>
                    <a:pt x="30001" y="17067"/>
                  </a:cubicBezTo>
                  <a:cubicBezTo>
                    <a:pt x="15250" y="17067"/>
                    <a:pt x="9420" y="13458"/>
                    <a:pt x="1" y="1"/>
                  </a:cubicBezTo>
                </a:path>
              </a:pathLst>
            </a:custGeom>
            <a:noFill/>
            <a:ln w="6125" cap="flat" cmpd="sng">
              <a:solidFill>
                <a:schemeClr val="accent4"/>
              </a:solidFill>
              <a:prstDash val="solid"/>
              <a:miter lim="11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31"/>
          <p:cNvSpPr/>
          <p:nvPr/>
        </p:nvSpPr>
        <p:spPr>
          <a:xfrm>
            <a:off x="4294200" y="1080525"/>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1"/>
          <p:cNvSpPr/>
          <p:nvPr/>
        </p:nvSpPr>
        <p:spPr>
          <a:xfrm>
            <a:off x="4294200" y="3154775"/>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6758575" y="3154775"/>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1829825" y="3154775"/>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TextBox 20">
            <a:extLst>
              <a:ext uri="{FF2B5EF4-FFF2-40B4-BE49-F238E27FC236}">
                <a16:creationId xmlns:a16="http://schemas.microsoft.com/office/drawing/2014/main" id="{91C07919-FD13-3D20-BC81-00136890A131}"/>
              </a:ext>
            </a:extLst>
          </p:cNvPr>
          <p:cNvSpPr txBox="1"/>
          <p:nvPr/>
        </p:nvSpPr>
        <p:spPr>
          <a:xfrm>
            <a:off x="1997546" y="2121137"/>
            <a:ext cx="5171791" cy="1815882"/>
          </a:xfrm>
          <a:prstGeom prst="rect">
            <a:avLst/>
          </a:prstGeom>
          <a:noFill/>
        </p:spPr>
        <p:txBody>
          <a:bodyPr wrap="square">
            <a:spAutoFit/>
          </a:bodyPr>
          <a:lstStyle/>
          <a:p>
            <a:r>
              <a:rPr lang="en-US" dirty="0">
                <a:solidFill>
                  <a:schemeClr val="bg2"/>
                </a:solidFill>
                <a:latin typeface="Catamaran" panose="020B0604020202020204" charset="0"/>
                <a:cs typeface="Catamaran" panose="020B0604020202020204" charset="0"/>
              </a:rPr>
              <a:t>An Event management system is a digital tool which will streamline planning, organizing and execution of various events. This user Friendly system will also provide access to public events under the tool This will help in coordinating various aspects that is scheduling, venue Selection and communication among organizers and customers and provide a centralized platforms for coordination reducing manual efforts and increasing Precision, ultimately enhancing the Overall success and efficiency of events.</a:t>
            </a:r>
            <a:endParaRPr lang="en-IN" dirty="0">
              <a:solidFill>
                <a:schemeClr val="bg2"/>
              </a:solidFill>
              <a:latin typeface="Catamaran" panose="020B0604020202020204" charset="0"/>
              <a:cs typeface="Catamaran" panose="020B06040202020202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3" name="Google Shape;293;p30"/>
          <p:cNvSpPr txBox="1"/>
          <p:nvPr/>
        </p:nvSpPr>
        <p:spPr>
          <a:xfrm>
            <a:off x="1020200" y="4588275"/>
            <a:ext cx="5478600" cy="33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b="1" dirty="0">
              <a:solidFill>
                <a:schemeClr val="accent3"/>
              </a:solidFill>
              <a:latin typeface="Catamaran"/>
              <a:ea typeface="Catamaran"/>
              <a:cs typeface="Catamaran"/>
              <a:sym typeface="Catamara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595" y="247338"/>
            <a:ext cx="7422810" cy="4679037"/>
          </a:xfrm>
          <a:prstGeom prst="rect">
            <a:avLst/>
          </a:prstGeom>
        </p:spPr>
      </p:pic>
    </p:spTree>
    <p:extLst>
      <p:ext uri="{BB962C8B-B14F-4D97-AF65-F5344CB8AC3E}">
        <p14:creationId xmlns:p14="http://schemas.microsoft.com/office/powerpoint/2010/main" val="3491257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3"/>
          <p:cNvSpPr/>
          <p:nvPr/>
        </p:nvSpPr>
        <p:spPr>
          <a:xfrm>
            <a:off x="170380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3430725" y="339140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15765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txBox="1">
            <a:spLocks noGrp="1"/>
          </p:cNvSpPr>
          <p:nvPr>
            <p:ph type="title"/>
          </p:nvPr>
        </p:nvSpPr>
        <p:spPr>
          <a:xfrm>
            <a:off x="2594523" y="927843"/>
            <a:ext cx="3835550" cy="8208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Activity Diagram</a:t>
            </a:r>
            <a:endParaRPr sz="2800" dirty="0"/>
          </a:p>
        </p:txBody>
      </p:sp>
      <p:sp>
        <p:nvSpPr>
          <p:cNvPr id="15" name="Subtitle 14">
            <a:extLst>
              <a:ext uri="{FF2B5EF4-FFF2-40B4-BE49-F238E27FC236}">
                <a16:creationId xmlns:a16="http://schemas.microsoft.com/office/drawing/2014/main" id="{E5FBF7C2-10A8-4B6D-F962-8615DF853BBA}"/>
              </a:ext>
            </a:extLst>
          </p:cNvPr>
          <p:cNvSpPr>
            <a:spLocks noGrp="1"/>
          </p:cNvSpPr>
          <p:nvPr>
            <p:ph type="subTitle" idx="1"/>
          </p:nvPr>
        </p:nvSpPr>
        <p:spPr>
          <a:xfrm>
            <a:off x="-130628" y="1771838"/>
            <a:ext cx="9072154" cy="362454"/>
          </a:xfrm>
        </p:spPr>
        <p:txBody>
          <a:bodyPr/>
          <a:lstStyle/>
          <a:p>
            <a:r>
              <a:rPr lang="en-IN" dirty="0"/>
              <a:t>An activity diagram portrays the control flow from a start point to a finish point showing the various decision paths that exist while the activity is being executed.</a:t>
            </a:r>
          </a:p>
        </p:txBody>
      </p:sp>
      <p:sp>
        <p:nvSpPr>
          <p:cNvPr id="401" name="Google Shape;401;p33"/>
          <p:cNvSpPr/>
          <p:nvPr/>
        </p:nvSpPr>
        <p:spPr>
          <a:xfrm rot="3776549">
            <a:off x="5632894" y="-377877"/>
            <a:ext cx="4852403" cy="2975111"/>
          </a:xfrm>
          <a:custGeom>
            <a:avLst/>
            <a:gdLst/>
            <a:ahLst/>
            <a:cxnLst/>
            <a:rect l="l" t="t" r="r" b="b"/>
            <a:pathLst>
              <a:path w="38777" h="23775" extrusionOk="0">
                <a:moveTo>
                  <a:pt x="19939" y="0"/>
                </a:moveTo>
                <a:cubicBezTo>
                  <a:pt x="13677" y="0"/>
                  <a:pt x="7404" y="2211"/>
                  <a:pt x="4066" y="7680"/>
                </a:cubicBezTo>
                <a:cubicBezTo>
                  <a:pt x="4066" y="7680"/>
                  <a:pt x="1" y="13588"/>
                  <a:pt x="5342" y="19969"/>
                </a:cubicBezTo>
                <a:cubicBezTo>
                  <a:pt x="7638" y="22693"/>
                  <a:pt x="9967" y="23775"/>
                  <a:pt x="12231" y="23775"/>
                </a:cubicBezTo>
                <a:cubicBezTo>
                  <a:pt x="15467" y="23775"/>
                  <a:pt x="18572" y="21567"/>
                  <a:pt x="21269" y="18787"/>
                </a:cubicBezTo>
                <a:cubicBezTo>
                  <a:pt x="22518" y="17500"/>
                  <a:pt x="24250" y="17184"/>
                  <a:pt x="26133" y="17184"/>
                </a:cubicBezTo>
                <a:cubicBezTo>
                  <a:pt x="27951" y="17184"/>
                  <a:pt x="29908" y="17478"/>
                  <a:pt x="31706" y="17478"/>
                </a:cubicBezTo>
                <a:cubicBezTo>
                  <a:pt x="34886" y="17478"/>
                  <a:pt x="37567" y="16558"/>
                  <a:pt x="38095" y="11461"/>
                </a:cubicBezTo>
                <a:cubicBezTo>
                  <a:pt x="38776" y="5014"/>
                  <a:pt x="29370" y="0"/>
                  <a:pt x="19939"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3"/>
          <p:cNvGrpSpPr/>
          <p:nvPr/>
        </p:nvGrpSpPr>
        <p:grpSpPr>
          <a:xfrm>
            <a:off x="317239" y="261030"/>
            <a:ext cx="665345" cy="788174"/>
            <a:chOff x="632999" y="737825"/>
            <a:chExt cx="665345" cy="788174"/>
          </a:xfrm>
        </p:grpSpPr>
        <p:sp>
          <p:nvSpPr>
            <p:cNvPr id="403" name="Google Shape;403;p33"/>
            <p:cNvSpPr/>
            <p:nvPr/>
          </p:nvSpPr>
          <p:spPr>
            <a:xfrm>
              <a:off x="749148" y="909276"/>
              <a:ext cx="549196" cy="61672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632999" y="737825"/>
              <a:ext cx="209673" cy="23545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1">
            <a:extLst>
              <a:ext uri="{FF2B5EF4-FFF2-40B4-BE49-F238E27FC236}">
                <a16:creationId xmlns:a16="http://schemas.microsoft.com/office/drawing/2014/main" id="{2B531DED-40DF-5F1E-EA2F-F2720E495CDD}"/>
              </a:ext>
            </a:extLst>
          </p:cNvPr>
          <p:cNvSpPr>
            <a:spLocks noChangeArrowheads="1"/>
          </p:cNvSpPr>
          <p:nvPr/>
        </p:nvSpPr>
        <p:spPr bwMode="auto">
          <a:xfrm>
            <a:off x="1711325" y="185403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1">
            <a:extLst>
              <a:ext uri="{FF2B5EF4-FFF2-40B4-BE49-F238E27FC236}">
                <a16:creationId xmlns:a16="http://schemas.microsoft.com/office/drawing/2014/main" id="{86FA3227-8023-2182-E879-84AAAE71EE59}"/>
              </a:ext>
            </a:extLst>
          </p:cNvPr>
          <p:cNvSpPr>
            <a:spLocks noChangeArrowheads="1"/>
          </p:cNvSpPr>
          <p:nvPr/>
        </p:nvSpPr>
        <p:spPr bwMode="auto">
          <a:xfrm>
            <a:off x="1711325" y="1247271"/>
            <a:ext cx="9894568" cy="36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Rectangle 1">
            <a:extLst>
              <a:ext uri="{FF2B5EF4-FFF2-40B4-BE49-F238E27FC236}">
                <a16:creationId xmlns:a16="http://schemas.microsoft.com/office/drawing/2014/main" id="{135770FB-E2F4-5B32-4E57-549263A5282D}"/>
              </a:ext>
            </a:extLst>
          </p:cNvPr>
          <p:cNvSpPr>
            <a:spLocks noChangeArrowheads="1"/>
          </p:cNvSpPr>
          <p:nvPr/>
        </p:nvSpPr>
        <p:spPr bwMode="auto">
          <a:xfrm>
            <a:off x="1709738" y="2006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265096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3" name="Google Shape;293;p30"/>
          <p:cNvSpPr txBox="1"/>
          <p:nvPr/>
        </p:nvSpPr>
        <p:spPr>
          <a:xfrm>
            <a:off x="1020200" y="4588275"/>
            <a:ext cx="5478600" cy="33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b="1" dirty="0">
              <a:solidFill>
                <a:schemeClr val="accent3"/>
              </a:solidFill>
              <a:latin typeface="Catamaran"/>
              <a:ea typeface="Catamaran"/>
              <a:cs typeface="Catamaran"/>
              <a:sym typeface="Catamar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584" y="314793"/>
            <a:ext cx="8448831" cy="4611582"/>
          </a:xfrm>
          <a:prstGeom prst="rect">
            <a:avLst/>
          </a:prstGeom>
        </p:spPr>
      </p:pic>
    </p:spTree>
    <p:extLst>
      <p:ext uri="{BB962C8B-B14F-4D97-AF65-F5344CB8AC3E}">
        <p14:creationId xmlns:p14="http://schemas.microsoft.com/office/powerpoint/2010/main" val="3734323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3"/>
          <p:cNvSpPr/>
          <p:nvPr/>
        </p:nvSpPr>
        <p:spPr>
          <a:xfrm>
            <a:off x="170380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3430725" y="339140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15765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txBox="1">
            <a:spLocks noGrp="1"/>
          </p:cNvSpPr>
          <p:nvPr>
            <p:ph type="title"/>
          </p:nvPr>
        </p:nvSpPr>
        <p:spPr>
          <a:xfrm>
            <a:off x="2507268" y="1042737"/>
            <a:ext cx="3835550" cy="8208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State Transition Diagram</a:t>
            </a:r>
            <a:endParaRPr sz="2800" dirty="0"/>
          </a:p>
        </p:txBody>
      </p:sp>
      <p:sp>
        <p:nvSpPr>
          <p:cNvPr id="15" name="Subtitle 14">
            <a:extLst>
              <a:ext uri="{FF2B5EF4-FFF2-40B4-BE49-F238E27FC236}">
                <a16:creationId xmlns:a16="http://schemas.microsoft.com/office/drawing/2014/main" id="{E5FBF7C2-10A8-4B6D-F962-8615DF853BBA}"/>
              </a:ext>
            </a:extLst>
          </p:cNvPr>
          <p:cNvSpPr>
            <a:spLocks noGrp="1"/>
          </p:cNvSpPr>
          <p:nvPr>
            <p:ph type="subTitle" idx="1"/>
          </p:nvPr>
        </p:nvSpPr>
        <p:spPr>
          <a:xfrm>
            <a:off x="-111034" y="2330116"/>
            <a:ext cx="9072154" cy="362454"/>
          </a:xfrm>
        </p:spPr>
        <p:txBody>
          <a:bodyPr/>
          <a:lstStyle/>
          <a:p>
            <a:r>
              <a:rPr lang="en-IN" dirty="0"/>
              <a:t>The state transition diagram shows the order of states underwent by an object within the system.</a:t>
            </a:r>
          </a:p>
        </p:txBody>
      </p:sp>
      <p:sp>
        <p:nvSpPr>
          <p:cNvPr id="401" name="Google Shape;401;p33"/>
          <p:cNvSpPr/>
          <p:nvPr/>
        </p:nvSpPr>
        <p:spPr>
          <a:xfrm rot="3776549">
            <a:off x="5632894" y="-377877"/>
            <a:ext cx="4852403" cy="2975111"/>
          </a:xfrm>
          <a:custGeom>
            <a:avLst/>
            <a:gdLst/>
            <a:ahLst/>
            <a:cxnLst/>
            <a:rect l="l" t="t" r="r" b="b"/>
            <a:pathLst>
              <a:path w="38777" h="23775" extrusionOk="0">
                <a:moveTo>
                  <a:pt x="19939" y="0"/>
                </a:moveTo>
                <a:cubicBezTo>
                  <a:pt x="13677" y="0"/>
                  <a:pt x="7404" y="2211"/>
                  <a:pt x="4066" y="7680"/>
                </a:cubicBezTo>
                <a:cubicBezTo>
                  <a:pt x="4066" y="7680"/>
                  <a:pt x="1" y="13588"/>
                  <a:pt x="5342" y="19969"/>
                </a:cubicBezTo>
                <a:cubicBezTo>
                  <a:pt x="7638" y="22693"/>
                  <a:pt x="9967" y="23775"/>
                  <a:pt x="12231" y="23775"/>
                </a:cubicBezTo>
                <a:cubicBezTo>
                  <a:pt x="15467" y="23775"/>
                  <a:pt x="18572" y="21567"/>
                  <a:pt x="21269" y="18787"/>
                </a:cubicBezTo>
                <a:cubicBezTo>
                  <a:pt x="22518" y="17500"/>
                  <a:pt x="24250" y="17184"/>
                  <a:pt x="26133" y="17184"/>
                </a:cubicBezTo>
                <a:cubicBezTo>
                  <a:pt x="27951" y="17184"/>
                  <a:pt x="29908" y="17478"/>
                  <a:pt x="31706" y="17478"/>
                </a:cubicBezTo>
                <a:cubicBezTo>
                  <a:pt x="34886" y="17478"/>
                  <a:pt x="37567" y="16558"/>
                  <a:pt x="38095" y="11461"/>
                </a:cubicBezTo>
                <a:cubicBezTo>
                  <a:pt x="38776" y="5014"/>
                  <a:pt x="29370" y="0"/>
                  <a:pt x="19939"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3"/>
          <p:cNvGrpSpPr/>
          <p:nvPr/>
        </p:nvGrpSpPr>
        <p:grpSpPr>
          <a:xfrm>
            <a:off x="317239" y="261030"/>
            <a:ext cx="665345" cy="788174"/>
            <a:chOff x="632999" y="737825"/>
            <a:chExt cx="665345" cy="788174"/>
          </a:xfrm>
        </p:grpSpPr>
        <p:sp>
          <p:nvSpPr>
            <p:cNvPr id="403" name="Google Shape;403;p33"/>
            <p:cNvSpPr/>
            <p:nvPr/>
          </p:nvSpPr>
          <p:spPr>
            <a:xfrm>
              <a:off x="749148" y="909276"/>
              <a:ext cx="549196" cy="61672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632999" y="737825"/>
              <a:ext cx="209673" cy="23545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1">
            <a:extLst>
              <a:ext uri="{FF2B5EF4-FFF2-40B4-BE49-F238E27FC236}">
                <a16:creationId xmlns:a16="http://schemas.microsoft.com/office/drawing/2014/main" id="{2B531DED-40DF-5F1E-EA2F-F2720E495CDD}"/>
              </a:ext>
            </a:extLst>
          </p:cNvPr>
          <p:cNvSpPr>
            <a:spLocks noChangeArrowheads="1"/>
          </p:cNvSpPr>
          <p:nvPr/>
        </p:nvSpPr>
        <p:spPr bwMode="auto">
          <a:xfrm>
            <a:off x="1711325" y="185403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1">
            <a:extLst>
              <a:ext uri="{FF2B5EF4-FFF2-40B4-BE49-F238E27FC236}">
                <a16:creationId xmlns:a16="http://schemas.microsoft.com/office/drawing/2014/main" id="{86FA3227-8023-2182-E879-84AAAE71EE59}"/>
              </a:ext>
            </a:extLst>
          </p:cNvPr>
          <p:cNvSpPr>
            <a:spLocks noChangeArrowheads="1"/>
          </p:cNvSpPr>
          <p:nvPr/>
        </p:nvSpPr>
        <p:spPr bwMode="auto">
          <a:xfrm>
            <a:off x="1711325" y="1247271"/>
            <a:ext cx="9894568" cy="36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Rectangle 1">
            <a:extLst>
              <a:ext uri="{FF2B5EF4-FFF2-40B4-BE49-F238E27FC236}">
                <a16:creationId xmlns:a16="http://schemas.microsoft.com/office/drawing/2014/main" id="{135770FB-E2F4-5B32-4E57-549263A5282D}"/>
              </a:ext>
            </a:extLst>
          </p:cNvPr>
          <p:cNvSpPr>
            <a:spLocks noChangeArrowheads="1"/>
          </p:cNvSpPr>
          <p:nvPr/>
        </p:nvSpPr>
        <p:spPr bwMode="auto">
          <a:xfrm>
            <a:off x="1709738" y="2006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688476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3" name="Google Shape;293;p30"/>
          <p:cNvSpPr txBox="1"/>
          <p:nvPr/>
        </p:nvSpPr>
        <p:spPr>
          <a:xfrm>
            <a:off x="1020200" y="4588275"/>
            <a:ext cx="5478600" cy="33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b="1" dirty="0">
              <a:solidFill>
                <a:schemeClr val="accent3"/>
              </a:solidFill>
              <a:latin typeface="Catamaran"/>
              <a:ea typeface="Catamaran"/>
              <a:cs typeface="Catamaran"/>
              <a:sym typeface="Catamar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718" y="262328"/>
            <a:ext cx="7045377" cy="4664047"/>
          </a:xfrm>
          <a:prstGeom prst="rect">
            <a:avLst/>
          </a:prstGeom>
        </p:spPr>
      </p:pic>
    </p:spTree>
    <p:extLst>
      <p:ext uri="{BB962C8B-B14F-4D97-AF65-F5344CB8AC3E}">
        <p14:creationId xmlns:p14="http://schemas.microsoft.com/office/powerpoint/2010/main" val="2381697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3"/>
          <p:cNvSpPr/>
          <p:nvPr/>
        </p:nvSpPr>
        <p:spPr>
          <a:xfrm>
            <a:off x="170380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3430725" y="339140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15765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txBox="1">
            <a:spLocks noGrp="1"/>
          </p:cNvSpPr>
          <p:nvPr>
            <p:ph type="title"/>
          </p:nvPr>
        </p:nvSpPr>
        <p:spPr>
          <a:xfrm>
            <a:off x="2594523" y="1028062"/>
            <a:ext cx="3835550" cy="8208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Component Diagram</a:t>
            </a:r>
            <a:endParaRPr sz="2800" dirty="0"/>
          </a:p>
        </p:txBody>
      </p:sp>
      <p:sp>
        <p:nvSpPr>
          <p:cNvPr id="15" name="Subtitle 14">
            <a:extLst>
              <a:ext uri="{FF2B5EF4-FFF2-40B4-BE49-F238E27FC236}">
                <a16:creationId xmlns:a16="http://schemas.microsoft.com/office/drawing/2014/main" id="{E5FBF7C2-10A8-4B6D-F962-8615DF853BBA}"/>
              </a:ext>
            </a:extLst>
          </p:cNvPr>
          <p:cNvSpPr>
            <a:spLocks noGrp="1"/>
          </p:cNvSpPr>
          <p:nvPr>
            <p:ph type="subTitle" idx="1"/>
          </p:nvPr>
        </p:nvSpPr>
        <p:spPr>
          <a:xfrm>
            <a:off x="-202474" y="2101346"/>
            <a:ext cx="9072154" cy="362454"/>
          </a:xfrm>
        </p:spPr>
        <p:txBody>
          <a:bodyPr/>
          <a:lstStyle/>
          <a:p>
            <a:r>
              <a:rPr lang="en-IN" dirty="0"/>
              <a:t>Component diagrams are used for visualizing, specifying, and documenting component-based systems and also for constructing executable systems through forward and reverse engineering.</a:t>
            </a:r>
          </a:p>
        </p:txBody>
      </p:sp>
      <p:sp>
        <p:nvSpPr>
          <p:cNvPr id="401" name="Google Shape;401;p33"/>
          <p:cNvSpPr/>
          <p:nvPr/>
        </p:nvSpPr>
        <p:spPr>
          <a:xfrm rot="3776549">
            <a:off x="5632894" y="-377877"/>
            <a:ext cx="4852403" cy="2975111"/>
          </a:xfrm>
          <a:custGeom>
            <a:avLst/>
            <a:gdLst/>
            <a:ahLst/>
            <a:cxnLst/>
            <a:rect l="l" t="t" r="r" b="b"/>
            <a:pathLst>
              <a:path w="38777" h="23775" extrusionOk="0">
                <a:moveTo>
                  <a:pt x="19939" y="0"/>
                </a:moveTo>
                <a:cubicBezTo>
                  <a:pt x="13677" y="0"/>
                  <a:pt x="7404" y="2211"/>
                  <a:pt x="4066" y="7680"/>
                </a:cubicBezTo>
                <a:cubicBezTo>
                  <a:pt x="4066" y="7680"/>
                  <a:pt x="1" y="13588"/>
                  <a:pt x="5342" y="19969"/>
                </a:cubicBezTo>
                <a:cubicBezTo>
                  <a:pt x="7638" y="22693"/>
                  <a:pt x="9967" y="23775"/>
                  <a:pt x="12231" y="23775"/>
                </a:cubicBezTo>
                <a:cubicBezTo>
                  <a:pt x="15467" y="23775"/>
                  <a:pt x="18572" y="21567"/>
                  <a:pt x="21269" y="18787"/>
                </a:cubicBezTo>
                <a:cubicBezTo>
                  <a:pt x="22518" y="17500"/>
                  <a:pt x="24250" y="17184"/>
                  <a:pt x="26133" y="17184"/>
                </a:cubicBezTo>
                <a:cubicBezTo>
                  <a:pt x="27951" y="17184"/>
                  <a:pt x="29908" y="17478"/>
                  <a:pt x="31706" y="17478"/>
                </a:cubicBezTo>
                <a:cubicBezTo>
                  <a:pt x="34886" y="17478"/>
                  <a:pt x="37567" y="16558"/>
                  <a:pt x="38095" y="11461"/>
                </a:cubicBezTo>
                <a:cubicBezTo>
                  <a:pt x="38776" y="5014"/>
                  <a:pt x="29370" y="0"/>
                  <a:pt x="19939"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3"/>
          <p:cNvGrpSpPr/>
          <p:nvPr/>
        </p:nvGrpSpPr>
        <p:grpSpPr>
          <a:xfrm>
            <a:off x="317239" y="261030"/>
            <a:ext cx="665345" cy="788174"/>
            <a:chOff x="632999" y="737825"/>
            <a:chExt cx="665345" cy="788174"/>
          </a:xfrm>
        </p:grpSpPr>
        <p:sp>
          <p:nvSpPr>
            <p:cNvPr id="403" name="Google Shape;403;p33"/>
            <p:cNvSpPr/>
            <p:nvPr/>
          </p:nvSpPr>
          <p:spPr>
            <a:xfrm>
              <a:off x="749148" y="909276"/>
              <a:ext cx="549196" cy="61672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632999" y="737825"/>
              <a:ext cx="209673" cy="23545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1">
            <a:extLst>
              <a:ext uri="{FF2B5EF4-FFF2-40B4-BE49-F238E27FC236}">
                <a16:creationId xmlns:a16="http://schemas.microsoft.com/office/drawing/2014/main" id="{2B531DED-40DF-5F1E-EA2F-F2720E495CDD}"/>
              </a:ext>
            </a:extLst>
          </p:cNvPr>
          <p:cNvSpPr>
            <a:spLocks noChangeArrowheads="1"/>
          </p:cNvSpPr>
          <p:nvPr/>
        </p:nvSpPr>
        <p:spPr bwMode="auto">
          <a:xfrm>
            <a:off x="1711325" y="185403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1">
            <a:extLst>
              <a:ext uri="{FF2B5EF4-FFF2-40B4-BE49-F238E27FC236}">
                <a16:creationId xmlns:a16="http://schemas.microsoft.com/office/drawing/2014/main" id="{86FA3227-8023-2182-E879-84AAAE71EE59}"/>
              </a:ext>
            </a:extLst>
          </p:cNvPr>
          <p:cNvSpPr>
            <a:spLocks noChangeArrowheads="1"/>
          </p:cNvSpPr>
          <p:nvPr/>
        </p:nvSpPr>
        <p:spPr bwMode="auto">
          <a:xfrm>
            <a:off x="1711325" y="1247271"/>
            <a:ext cx="9894568" cy="36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Rectangle 1">
            <a:extLst>
              <a:ext uri="{FF2B5EF4-FFF2-40B4-BE49-F238E27FC236}">
                <a16:creationId xmlns:a16="http://schemas.microsoft.com/office/drawing/2014/main" id="{135770FB-E2F4-5B32-4E57-549263A5282D}"/>
              </a:ext>
            </a:extLst>
          </p:cNvPr>
          <p:cNvSpPr>
            <a:spLocks noChangeArrowheads="1"/>
          </p:cNvSpPr>
          <p:nvPr/>
        </p:nvSpPr>
        <p:spPr bwMode="auto">
          <a:xfrm>
            <a:off x="1709738" y="2006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890354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3" name="Google Shape;293;p30"/>
          <p:cNvSpPr txBox="1"/>
          <p:nvPr/>
        </p:nvSpPr>
        <p:spPr>
          <a:xfrm>
            <a:off x="1020200" y="4588275"/>
            <a:ext cx="5478600" cy="33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b="1" dirty="0">
              <a:solidFill>
                <a:schemeClr val="accent3"/>
              </a:solidFill>
              <a:latin typeface="Catamaran"/>
              <a:ea typeface="Catamaran"/>
              <a:cs typeface="Catamaran"/>
              <a:sym typeface="Catamar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1" y="1628524"/>
            <a:ext cx="8919148" cy="1961402"/>
          </a:xfrm>
          <a:prstGeom prst="rect">
            <a:avLst/>
          </a:prstGeom>
        </p:spPr>
      </p:pic>
    </p:spTree>
    <p:extLst>
      <p:ext uri="{BB962C8B-B14F-4D97-AF65-F5344CB8AC3E}">
        <p14:creationId xmlns:p14="http://schemas.microsoft.com/office/powerpoint/2010/main" val="179992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3"/>
          <p:cNvSpPr/>
          <p:nvPr/>
        </p:nvSpPr>
        <p:spPr>
          <a:xfrm>
            <a:off x="170380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3430725" y="339140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15765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txBox="1">
            <a:spLocks noGrp="1"/>
          </p:cNvSpPr>
          <p:nvPr>
            <p:ph type="title"/>
          </p:nvPr>
        </p:nvSpPr>
        <p:spPr>
          <a:xfrm>
            <a:off x="2546457" y="1044816"/>
            <a:ext cx="3835550" cy="8208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Deployment Diagram</a:t>
            </a:r>
            <a:endParaRPr sz="2800" dirty="0"/>
          </a:p>
        </p:txBody>
      </p:sp>
      <p:sp>
        <p:nvSpPr>
          <p:cNvPr id="15" name="Subtitle 14">
            <a:extLst>
              <a:ext uri="{FF2B5EF4-FFF2-40B4-BE49-F238E27FC236}">
                <a16:creationId xmlns:a16="http://schemas.microsoft.com/office/drawing/2014/main" id="{E5FBF7C2-10A8-4B6D-F962-8615DF853BBA}"/>
              </a:ext>
            </a:extLst>
          </p:cNvPr>
          <p:cNvSpPr>
            <a:spLocks noGrp="1"/>
          </p:cNvSpPr>
          <p:nvPr>
            <p:ph type="subTitle" idx="1"/>
          </p:nvPr>
        </p:nvSpPr>
        <p:spPr>
          <a:xfrm>
            <a:off x="-71845" y="2231355"/>
            <a:ext cx="9072154" cy="362454"/>
          </a:xfrm>
        </p:spPr>
        <p:txBody>
          <a:bodyPr/>
          <a:lstStyle/>
          <a:p>
            <a:r>
              <a:rPr lang="en-IN" dirty="0"/>
              <a:t>Deployment diagram is a UML diagram used to visualize the physical hardware and software of a system.</a:t>
            </a:r>
          </a:p>
        </p:txBody>
      </p:sp>
      <p:sp>
        <p:nvSpPr>
          <p:cNvPr id="401" name="Google Shape;401;p33"/>
          <p:cNvSpPr/>
          <p:nvPr/>
        </p:nvSpPr>
        <p:spPr>
          <a:xfrm rot="3776549">
            <a:off x="5632894" y="-377877"/>
            <a:ext cx="4852403" cy="2975111"/>
          </a:xfrm>
          <a:custGeom>
            <a:avLst/>
            <a:gdLst/>
            <a:ahLst/>
            <a:cxnLst/>
            <a:rect l="l" t="t" r="r" b="b"/>
            <a:pathLst>
              <a:path w="38777" h="23775" extrusionOk="0">
                <a:moveTo>
                  <a:pt x="19939" y="0"/>
                </a:moveTo>
                <a:cubicBezTo>
                  <a:pt x="13677" y="0"/>
                  <a:pt x="7404" y="2211"/>
                  <a:pt x="4066" y="7680"/>
                </a:cubicBezTo>
                <a:cubicBezTo>
                  <a:pt x="4066" y="7680"/>
                  <a:pt x="1" y="13588"/>
                  <a:pt x="5342" y="19969"/>
                </a:cubicBezTo>
                <a:cubicBezTo>
                  <a:pt x="7638" y="22693"/>
                  <a:pt x="9967" y="23775"/>
                  <a:pt x="12231" y="23775"/>
                </a:cubicBezTo>
                <a:cubicBezTo>
                  <a:pt x="15467" y="23775"/>
                  <a:pt x="18572" y="21567"/>
                  <a:pt x="21269" y="18787"/>
                </a:cubicBezTo>
                <a:cubicBezTo>
                  <a:pt x="22518" y="17500"/>
                  <a:pt x="24250" y="17184"/>
                  <a:pt x="26133" y="17184"/>
                </a:cubicBezTo>
                <a:cubicBezTo>
                  <a:pt x="27951" y="17184"/>
                  <a:pt x="29908" y="17478"/>
                  <a:pt x="31706" y="17478"/>
                </a:cubicBezTo>
                <a:cubicBezTo>
                  <a:pt x="34886" y="17478"/>
                  <a:pt x="37567" y="16558"/>
                  <a:pt x="38095" y="11461"/>
                </a:cubicBezTo>
                <a:cubicBezTo>
                  <a:pt x="38776" y="5014"/>
                  <a:pt x="29370" y="0"/>
                  <a:pt x="19939"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3"/>
          <p:cNvGrpSpPr/>
          <p:nvPr/>
        </p:nvGrpSpPr>
        <p:grpSpPr>
          <a:xfrm>
            <a:off x="317239" y="261030"/>
            <a:ext cx="665345" cy="788174"/>
            <a:chOff x="632999" y="737825"/>
            <a:chExt cx="665345" cy="788174"/>
          </a:xfrm>
        </p:grpSpPr>
        <p:sp>
          <p:nvSpPr>
            <p:cNvPr id="403" name="Google Shape;403;p33"/>
            <p:cNvSpPr/>
            <p:nvPr/>
          </p:nvSpPr>
          <p:spPr>
            <a:xfrm>
              <a:off x="749148" y="909276"/>
              <a:ext cx="549196" cy="61672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632999" y="737825"/>
              <a:ext cx="209673" cy="23545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1">
            <a:extLst>
              <a:ext uri="{FF2B5EF4-FFF2-40B4-BE49-F238E27FC236}">
                <a16:creationId xmlns:a16="http://schemas.microsoft.com/office/drawing/2014/main" id="{2B531DED-40DF-5F1E-EA2F-F2720E495CDD}"/>
              </a:ext>
            </a:extLst>
          </p:cNvPr>
          <p:cNvSpPr>
            <a:spLocks noChangeArrowheads="1"/>
          </p:cNvSpPr>
          <p:nvPr/>
        </p:nvSpPr>
        <p:spPr bwMode="auto">
          <a:xfrm>
            <a:off x="1711325" y="185403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1">
            <a:extLst>
              <a:ext uri="{FF2B5EF4-FFF2-40B4-BE49-F238E27FC236}">
                <a16:creationId xmlns:a16="http://schemas.microsoft.com/office/drawing/2014/main" id="{86FA3227-8023-2182-E879-84AAAE71EE59}"/>
              </a:ext>
            </a:extLst>
          </p:cNvPr>
          <p:cNvSpPr>
            <a:spLocks noChangeArrowheads="1"/>
          </p:cNvSpPr>
          <p:nvPr/>
        </p:nvSpPr>
        <p:spPr bwMode="auto">
          <a:xfrm>
            <a:off x="1711325" y="1247271"/>
            <a:ext cx="9894568" cy="36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Rectangle 1">
            <a:extLst>
              <a:ext uri="{FF2B5EF4-FFF2-40B4-BE49-F238E27FC236}">
                <a16:creationId xmlns:a16="http://schemas.microsoft.com/office/drawing/2014/main" id="{135770FB-E2F4-5B32-4E57-549263A5282D}"/>
              </a:ext>
            </a:extLst>
          </p:cNvPr>
          <p:cNvSpPr>
            <a:spLocks noChangeArrowheads="1"/>
          </p:cNvSpPr>
          <p:nvPr/>
        </p:nvSpPr>
        <p:spPr bwMode="auto">
          <a:xfrm>
            <a:off x="1709738" y="2006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582672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2050" y="676275"/>
            <a:ext cx="6819900" cy="3790950"/>
          </a:xfrm>
          <a:prstGeom prst="rect">
            <a:avLst/>
          </a:prstGeom>
        </p:spPr>
      </p:pic>
      <p:sp>
        <p:nvSpPr>
          <p:cNvPr id="5" name="Title 4">
            <a:extLst>
              <a:ext uri="{FF2B5EF4-FFF2-40B4-BE49-F238E27FC236}">
                <a16:creationId xmlns:a16="http://schemas.microsoft.com/office/drawing/2014/main" id="{9E71F5CE-E979-5024-0216-B906E483E4DB}"/>
              </a:ext>
            </a:extLst>
          </p:cNvPr>
          <p:cNvSpPr>
            <a:spLocks noGrp="1"/>
          </p:cNvSpPr>
          <p:nvPr>
            <p:ph type="title"/>
          </p:nvPr>
        </p:nvSpPr>
        <p:spPr>
          <a:xfrm>
            <a:off x="-631275" y="1831494"/>
            <a:ext cx="8520600" cy="1963500"/>
          </a:xfrm>
        </p:spPr>
        <p:txBody>
          <a:bodyPr/>
          <a:lstStyle/>
          <a:p>
            <a:r>
              <a:rPr lang="en-IN" sz="900" dirty="0">
                <a:solidFill>
                  <a:schemeClr val="tx1">
                    <a:lumMod val="10000"/>
                  </a:schemeClr>
                </a:solidFill>
                <a:latin typeface="Arial Black" panose="020B0A04020102020204" pitchFamily="34" charset="0"/>
              </a:rPr>
              <a:t>And event </a:t>
            </a:r>
            <a:r>
              <a:rPr lang="en-IN" sz="1050" dirty="0">
                <a:solidFill>
                  <a:schemeClr val="tx1">
                    <a:lumMod val="10000"/>
                  </a:schemeClr>
                </a:solidFill>
                <a:latin typeface="Arial Black" panose="020B0A04020102020204" pitchFamily="34" charset="0"/>
              </a:rPr>
              <a:t>server</a:t>
            </a:r>
          </a:p>
        </p:txBody>
      </p:sp>
      <p:sp>
        <p:nvSpPr>
          <p:cNvPr id="9" name="Text Placeholder 8">
            <a:extLst>
              <a:ext uri="{FF2B5EF4-FFF2-40B4-BE49-F238E27FC236}">
                <a16:creationId xmlns:a16="http://schemas.microsoft.com/office/drawing/2014/main" id="{6C735372-5E12-E16F-3E7C-7F7B7DCCCE1D}"/>
              </a:ext>
            </a:extLst>
          </p:cNvPr>
          <p:cNvSpPr>
            <a:spLocks noGrp="1"/>
          </p:cNvSpPr>
          <p:nvPr>
            <p:ph type="body" idx="1"/>
          </p:nvPr>
        </p:nvSpPr>
        <p:spPr>
          <a:xfrm>
            <a:off x="-2207418" y="3637831"/>
            <a:ext cx="11565732" cy="604800"/>
          </a:xfrm>
        </p:spPr>
        <p:txBody>
          <a:bodyPr/>
          <a:lstStyle/>
          <a:p>
            <a:pPr marL="114300" indent="0">
              <a:buNone/>
            </a:pPr>
            <a:r>
              <a:rPr lang="en-IN" sz="2000" dirty="0">
                <a:solidFill>
                  <a:schemeClr val="tx2">
                    <a:lumMod val="10000"/>
                  </a:schemeClr>
                </a:solidFill>
                <a:highlight>
                  <a:srgbClr val="C0C0C0"/>
                </a:highlight>
                <a:latin typeface="+mn-lt"/>
              </a:rPr>
              <a:t>system</a:t>
            </a:r>
            <a:endParaRPr lang="en-IN" sz="1600" dirty="0">
              <a:solidFill>
                <a:schemeClr val="tx2">
                  <a:lumMod val="10000"/>
                </a:schemeClr>
              </a:solidFill>
              <a:highlight>
                <a:srgbClr val="C0C0C0"/>
              </a:highlight>
              <a:latin typeface="+mn-lt"/>
            </a:endParaRPr>
          </a:p>
        </p:txBody>
      </p:sp>
    </p:spTree>
    <p:extLst>
      <p:ext uri="{BB962C8B-B14F-4D97-AF65-F5344CB8AC3E}">
        <p14:creationId xmlns:p14="http://schemas.microsoft.com/office/powerpoint/2010/main" val="42180419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3"/>
          <p:cNvSpPr/>
          <p:nvPr/>
        </p:nvSpPr>
        <p:spPr>
          <a:xfrm>
            <a:off x="170380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3430725" y="339140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15765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txBox="1">
            <a:spLocks noGrp="1"/>
          </p:cNvSpPr>
          <p:nvPr>
            <p:ph type="title"/>
          </p:nvPr>
        </p:nvSpPr>
        <p:spPr>
          <a:xfrm>
            <a:off x="2609604" y="439816"/>
            <a:ext cx="3835550" cy="8208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t>Collaboration diagram</a:t>
            </a:r>
            <a:endParaRPr sz="2800" dirty="0"/>
          </a:p>
        </p:txBody>
      </p:sp>
      <p:sp>
        <p:nvSpPr>
          <p:cNvPr id="15" name="Subtitle 14">
            <a:extLst>
              <a:ext uri="{FF2B5EF4-FFF2-40B4-BE49-F238E27FC236}">
                <a16:creationId xmlns:a16="http://schemas.microsoft.com/office/drawing/2014/main" id="{E5FBF7C2-10A8-4B6D-F962-8615DF853BBA}"/>
              </a:ext>
            </a:extLst>
          </p:cNvPr>
          <p:cNvSpPr>
            <a:spLocks noGrp="1"/>
          </p:cNvSpPr>
          <p:nvPr>
            <p:ph type="subTitle" idx="1"/>
          </p:nvPr>
        </p:nvSpPr>
        <p:spPr>
          <a:xfrm>
            <a:off x="-182880" y="2063141"/>
            <a:ext cx="9072154" cy="362454"/>
          </a:xfrm>
        </p:spPr>
        <p:txBody>
          <a:bodyPr/>
          <a:lstStyle/>
          <a:p>
            <a:r>
              <a:rPr lang="en-US" b="0" i="0" dirty="0">
                <a:solidFill>
                  <a:schemeClr val="bg2"/>
                </a:solidFill>
                <a:effectLst/>
                <a:latin typeface="Catamaran" panose="020B0604020202020204" charset="0"/>
                <a:cs typeface="Catamaran" panose="020B0604020202020204" charset="0"/>
              </a:rPr>
              <a:t>In UML (Unified Modeling Language), a Collaboration Diagram is a type of </a:t>
            </a:r>
            <a:r>
              <a:rPr lang="en-US" i="0" dirty="0">
                <a:solidFill>
                  <a:schemeClr val="bg2"/>
                </a:solidFill>
                <a:effectLst/>
                <a:latin typeface="Catamaran" panose="020B0604020202020204" charset="0"/>
                <a:cs typeface="Catamaran" panose="020B0604020202020204" charset="0"/>
              </a:rPr>
              <a:t>Interaction Diagram that visualizes the interactions and relationships between objects in a system. </a:t>
            </a:r>
            <a:r>
              <a:rPr lang="en-US" b="0" i="0" dirty="0">
                <a:solidFill>
                  <a:schemeClr val="bg2"/>
                </a:solidFill>
                <a:effectLst/>
                <a:latin typeface="Catamaran" panose="020B0604020202020204" charset="0"/>
                <a:cs typeface="Catamaran" panose="020B0604020202020204" charset="0"/>
              </a:rPr>
              <a:t>It shows how objects collaborate to achieve a specific task or behavior.</a:t>
            </a:r>
            <a:endParaRPr lang="en-IN" dirty="0">
              <a:solidFill>
                <a:schemeClr val="bg2"/>
              </a:solidFill>
              <a:latin typeface="Catamaran" panose="020B0604020202020204" charset="0"/>
              <a:cs typeface="Catamaran" panose="020B0604020202020204" charset="0"/>
            </a:endParaRPr>
          </a:p>
        </p:txBody>
      </p:sp>
      <p:sp>
        <p:nvSpPr>
          <p:cNvPr id="401" name="Google Shape;401;p33"/>
          <p:cNvSpPr/>
          <p:nvPr/>
        </p:nvSpPr>
        <p:spPr>
          <a:xfrm rot="3776549">
            <a:off x="5632894" y="-377877"/>
            <a:ext cx="4852403" cy="2975111"/>
          </a:xfrm>
          <a:custGeom>
            <a:avLst/>
            <a:gdLst/>
            <a:ahLst/>
            <a:cxnLst/>
            <a:rect l="l" t="t" r="r" b="b"/>
            <a:pathLst>
              <a:path w="38777" h="23775" extrusionOk="0">
                <a:moveTo>
                  <a:pt x="19939" y="0"/>
                </a:moveTo>
                <a:cubicBezTo>
                  <a:pt x="13677" y="0"/>
                  <a:pt x="7404" y="2211"/>
                  <a:pt x="4066" y="7680"/>
                </a:cubicBezTo>
                <a:cubicBezTo>
                  <a:pt x="4066" y="7680"/>
                  <a:pt x="1" y="13588"/>
                  <a:pt x="5342" y="19969"/>
                </a:cubicBezTo>
                <a:cubicBezTo>
                  <a:pt x="7638" y="22693"/>
                  <a:pt x="9967" y="23775"/>
                  <a:pt x="12231" y="23775"/>
                </a:cubicBezTo>
                <a:cubicBezTo>
                  <a:pt x="15467" y="23775"/>
                  <a:pt x="18572" y="21567"/>
                  <a:pt x="21269" y="18787"/>
                </a:cubicBezTo>
                <a:cubicBezTo>
                  <a:pt x="22518" y="17500"/>
                  <a:pt x="24250" y="17184"/>
                  <a:pt x="26133" y="17184"/>
                </a:cubicBezTo>
                <a:cubicBezTo>
                  <a:pt x="27951" y="17184"/>
                  <a:pt x="29908" y="17478"/>
                  <a:pt x="31706" y="17478"/>
                </a:cubicBezTo>
                <a:cubicBezTo>
                  <a:pt x="34886" y="17478"/>
                  <a:pt x="37567" y="16558"/>
                  <a:pt x="38095" y="11461"/>
                </a:cubicBezTo>
                <a:cubicBezTo>
                  <a:pt x="38776" y="5014"/>
                  <a:pt x="29370" y="0"/>
                  <a:pt x="19939"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3"/>
          <p:cNvGrpSpPr/>
          <p:nvPr/>
        </p:nvGrpSpPr>
        <p:grpSpPr>
          <a:xfrm>
            <a:off x="317239" y="261030"/>
            <a:ext cx="665345" cy="788174"/>
            <a:chOff x="632999" y="737825"/>
            <a:chExt cx="665345" cy="788174"/>
          </a:xfrm>
        </p:grpSpPr>
        <p:sp>
          <p:nvSpPr>
            <p:cNvPr id="403" name="Google Shape;403;p33"/>
            <p:cNvSpPr/>
            <p:nvPr/>
          </p:nvSpPr>
          <p:spPr>
            <a:xfrm>
              <a:off x="749148" y="909276"/>
              <a:ext cx="549196" cy="61672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632999" y="737825"/>
              <a:ext cx="209673" cy="23545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1">
            <a:extLst>
              <a:ext uri="{FF2B5EF4-FFF2-40B4-BE49-F238E27FC236}">
                <a16:creationId xmlns:a16="http://schemas.microsoft.com/office/drawing/2014/main" id="{2B531DED-40DF-5F1E-EA2F-F2720E495CDD}"/>
              </a:ext>
            </a:extLst>
          </p:cNvPr>
          <p:cNvSpPr>
            <a:spLocks noChangeArrowheads="1"/>
          </p:cNvSpPr>
          <p:nvPr/>
        </p:nvSpPr>
        <p:spPr bwMode="auto">
          <a:xfrm>
            <a:off x="1711325" y="185403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1">
            <a:extLst>
              <a:ext uri="{FF2B5EF4-FFF2-40B4-BE49-F238E27FC236}">
                <a16:creationId xmlns:a16="http://schemas.microsoft.com/office/drawing/2014/main" id="{86FA3227-8023-2182-E879-84AAAE71EE59}"/>
              </a:ext>
            </a:extLst>
          </p:cNvPr>
          <p:cNvSpPr>
            <a:spLocks noChangeArrowheads="1"/>
          </p:cNvSpPr>
          <p:nvPr/>
        </p:nvSpPr>
        <p:spPr bwMode="auto">
          <a:xfrm>
            <a:off x="1711325" y="1247271"/>
            <a:ext cx="9894568" cy="36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Rectangle 1">
            <a:extLst>
              <a:ext uri="{FF2B5EF4-FFF2-40B4-BE49-F238E27FC236}">
                <a16:creationId xmlns:a16="http://schemas.microsoft.com/office/drawing/2014/main" id="{135770FB-E2F4-5B32-4E57-549263A5282D}"/>
              </a:ext>
            </a:extLst>
          </p:cNvPr>
          <p:cNvSpPr>
            <a:spLocks noChangeArrowheads="1"/>
          </p:cNvSpPr>
          <p:nvPr/>
        </p:nvSpPr>
        <p:spPr bwMode="auto">
          <a:xfrm>
            <a:off x="1709738" y="2006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223091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0"/>
          <p:cNvSpPr txBox="1">
            <a:spLocks noGrp="1"/>
          </p:cNvSpPr>
          <p:nvPr>
            <p:ph type="body" idx="1"/>
          </p:nvPr>
        </p:nvSpPr>
        <p:spPr>
          <a:xfrm>
            <a:off x="711408" y="1552412"/>
            <a:ext cx="7099092" cy="2392725"/>
          </a:xfrm>
          <a:prstGeom prst="rect">
            <a:avLst/>
          </a:prstGeom>
        </p:spPr>
        <p:txBody>
          <a:bodyPr spcFirstLastPara="1" wrap="square" lIns="91425" tIns="91425" rIns="91425" bIns="91425" anchor="t" anchorCtr="0">
            <a:no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The event management industry involves intricate coordination, meticulous planning, and effective communication to ensure the success of various events. However, traditional methods of organizing events often lack efficiency and face challenges in streamlining processes. To address these issues, there arises a need for an advanced digital solution - an Event Management System (EMS).</a:t>
            </a:r>
          </a:p>
          <a:p>
            <a:pPr marL="14605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marL="0" lvl="0" indent="0" algn="l" rtl="0">
              <a:spcBef>
                <a:spcPts val="0"/>
              </a:spcBef>
              <a:spcAft>
                <a:spcPts val="1600"/>
              </a:spcAft>
              <a:buNone/>
            </a:pPr>
            <a:endParaRPr dirty="0"/>
          </a:p>
        </p:txBody>
      </p:sp>
      <p:sp>
        <p:nvSpPr>
          <p:cNvPr id="292" name="Google Shape;292;p30"/>
          <p:cNvSpPr txBox="1">
            <a:spLocks noGrp="1"/>
          </p:cNvSpPr>
          <p:nvPr>
            <p:ph type="title"/>
          </p:nvPr>
        </p:nvSpPr>
        <p:spPr>
          <a:xfrm>
            <a:off x="311700" y="3365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Problem definition</a:t>
            </a:r>
            <a:endParaRPr dirty="0"/>
          </a:p>
        </p:txBody>
      </p:sp>
      <p:sp>
        <p:nvSpPr>
          <p:cNvPr id="293" name="Google Shape;293;p30"/>
          <p:cNvSpPr txBox="1"/>
          <p:nvPr/>
        </p:nvSpPr>
        <p:spPr>
          <a:xfrm>
            <a:off x="1020200" y="4588275"/>
            <a:ext cx="5478600" cy="33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b="1" dirty="0">
              <a:solidFill>
                <a:schemeClr val="accent3"/>
              </a:solidFill>
              <a:latin typeface="Catamaran"/>
              <a:ea typeface="Catamaran"/>
              <a:cs typeface="Catamaran"/>
              <a:sym typeface="Catamaran"/>
            </a:endParaRPr>
          </a:p>
        </p:txBody>
      </p:sp>
    </p:spTree>
    <p:extLst>
      <p:ext uri="{BB962C8B-B14F-4D97-AF65-F5344CB8AC3E}">
        <p14:creationId xmlns:p14="http://schemas.microsoft.com/office/powerpoint/2010/main" val="895372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3" name="Google Shape;293;p30"/>
          <p:cNvSpPr txBox="1"/>
          <p:nvPr/>
        </p:nvSpPr>
        <p:spPr>
          <a:xfrm>
            <a:off x="1020200" y="4588275"/>
            <a:ext cx="5478600" cy="33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b="1" dirty="0">
              <a:solidFill>
                <a:schemeClr val="accent3"/>
              </a:solidFill>
              <a:latin typeface="Catamaran"/>
              <a:ea typeface="Catamaran"/>
              <a:cs typeface="Catamaran"/>
              <a:sym typeface="Catamar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810" y="179882"/>
            <a:ext cx="5384380" cy="4746493"/>
          </a:xfrm>
          <a:prstGeom prst="rect">
            <a:avLst/>
          </a:prstGeom>
        </p:spPr>
      </p:pic>
    </p:spTree>
    <p:extLst>
      <p:ext uri="{BB962C8B-B14F-4D97-AF65-F5344CB8AC3E}">
        <p14:creationId xmlns:p14="http://schemas.microsoft.com/office/powerpoint/2010/main" val="26390172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6"/>
          <p:cNvSpPr txBox="1">
            <a:spLocks noGrp="1"/>
          </p:cNvSpPr>
          <p:nvPr>
            <p:ph type="title"/>
          </p:nvPr>
        </p:nvSpPr>
        <p:spPr>
          <a:xfrm>
            <a:off x="367098" y="423323"/>
            <a:ext cx="4022313" cy="108897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t>conclusion</a:t>
            </a:r>
            <a:endParaRPr sz="4400" dirty="0"/>
          </a:p>
        </p:txBody>
      </p:sp>
      <p:sp>
        <p:nvSpPr>
          <p:cNvPr id="514" name="Google Shape;514;p36"/>
          <p:cNvSpPr txBox="1">
            <a:spLocks noGrp="1"/>
          </p:cNvSpPr>
          <p:nvPr>
            <p:ph type="subTitle" idx="1"/>
          </p:nvPr>
        </p:nvSpPr>
        <p:spPr>
          <a:xfrm>
            <a:off x="2565400" y="1339047"/>
            <a:ext cx="5879736" cy="3381129"/>
          </a:xfrm>
          <a:prstGeom prst="rect">
            <a:avLst/>
          </a:prstGeom>
        </p:spPr>
        <p:txBody>
          <a:bodyPr spcFirstLastPara="1" wrap="square" lIns="91425" tIns="91425" rIns="91425" bIns="91425" anchor="t" anchorCtr="0">
            <a:noAutofit/>
          </a:bodyPr>
          <a:lstStyle/>
          <a:p>
            <a:pPr marL="0" indent="0">
              <a:buClr>
                <a:schemeClr val="dk1"/>
              </a:buClr>
              <a:buSzPts val="1100"/>
            </a:pPr>
            <a:r>
              <a:rPr lang="en-US" sz="1800" dirty="0"/>
              <a:t>Purpose of the project is that, This website will simplify the task of organizers and more efficiently communicate with participants. In essence, this event management system aims to make the entire event lifecycle more manageable efficient and enjoyable for organizers as well as attendees. </a:t>
            </a:r>
            <a:r>
              <a:rPr lang="en-IN" sz="1800" kern="100" dirty="0">
                <a:effectLst/>
                <a:latin typeface="Calibri" panose="020F0502020204030204" pitchFamily="34" charset="0"/>
                <a:ea typeface="Calibri" panose="020F0502020204030204" pitchFamily="34" charset="0"/>
                <a:cs typeface="Mangal" panose="02040503050203030202" pitchFamily="18" charset="0"/>
              </a:rPr>
              <a:t>Its unique feature of offering rentals borrowing alongside event booking demonstrates its adaptability and responsiveness to customer needs, setting it apart from conventional event management solutions.</a:t>
            </a:r>
          </a:p>
          <a:p>
            <a:pPr marL="0" lvl="0" indent="0" algn="ctr" rtl="0">
              <a:spcBef>
                <a:spcPts val="0"/>
              </a:spcBef>
              <a:spcAft>
                <a:spcPts val="0"/>
              </a:spcAft>
              <a:buClr>
                <a:schemeClr val="dk1"/>
              </a:buClr>
              <a:buSzPts val="1100"/>
              <a:buFont typeface="Arial"/>
              <a:buNone/>
            </a:pPr>
            <a:endParaRPr dirty="0"/>
          </a:p>
        </p:txBody>
      </p:sp>
      <p:grpSp>
        <p:nvGrpSpPr>
          <p:cNvPr id="515" name="Google Shape;515;p36"/>
          <p:cNvGrpSpPr/>
          <p:nvPr/>
        </p:nvGrpSpPr>
        <p:grpSpPr>
          <a:xfrm>
            <a:off x="-186357" y="2945570"/>
            <a:ext cx="3353171" cy="2209321"/>
            <a:chOff x="3024325" y="2387475"/>
            <a:chExt cx="1825650" cy="1202875"/>
          </a:xfrm>
        </p:grpSpPr>
        <p:sp>
          <p:nvSpPr>
            <p:cNvPr id="516" name="Google Shape;516;p36"/>
            <p:cNvSpPr/>
            <p:nvPr/>
          </p:nvSpPr>
          <p:spPr>
            <a:xfrm>
              <a:off x="3487725" y="2387475"/>
              <a:ext cx="756400" cy="743950"/>
            </a:xfrm>
            <a:custGeom>
              <a:avLst/>
              <a:gdLst/>
              <a:ahLst/>
              <a:cxnLst/>
              <a:rect l="l" t="t" r="r" b="b"/>
              <a:pathLst>
                <a:path w="30256" h="29758" extrusionOk="0">
                  <a:moveTo>
                    <a:pt x="14937" y="0"/>
                  </a:moveTo>
                  <a:cubicBezTo>
                    <a:pt x="14267" y="0"/>
                    <a:pt x="13590" y="171"/>
                    <a:pt x="13088" y="513"/>
                  </a:cubicBezTo>
                  <a:cubicBezTo>
                    <a:pt x="10704" y="2134"/>
                    <a:pt x="11363" y="6390"/>
                    <a:pt x="6924" y="7494"/>
                  </a:cubicBezTo>
                  <a:cubicBezTo>
                    <a:pt x="5770" y="7781"/>
                    <a:pt x="4148" y="8357"/>
                    <a:pt x="4450" y="9696"/>
                  </a:cubicBezTo>
                  <a:cubicBezTo>
                    <a:pt x="4839" y="11425"/>
                    <a:pt x="3083" y="12665"/>
                    <a:pt x="3761" y="14338"/>
                  </a:cubicBezTo>
                  <a:cubicBezTo>
                    <a:pt x="4628" y="16476"/>
                    <a:pt x="2953" y="17803"/>
                    <a:pt x="1627" y="19326"/>
                  </a:cubicBezTo>
                  <a:cubicBezTo>
                    <a:pt x="336" y="20805"/>
                    <a:pt x="1" y="23481"/>
                    <a:pt x="685" y="25298"/>
                  </a:cubicBezTo>
                  <a:cubicBezTo>
                    <a:pt x="1946" y="28650"/>
                    <a:pt x="5010" y="29758"/>
                    <a:pt x="8207" y="29758"/>
                  </a:cubicBezTo>
                  <a:cubicBezTo>
                    <a:pt x="9753" y="29758"/>
                    <a:pt x="11330" y="29499"/>
                    <a:pt x="12749" y="29110"/>
                  </a:cubicBezTo>
                  <a:cubicBezTo>
                    <a:pt x="13093" y="29211"/>
                    <a:pt x="13470" y="29265"/>
                    <a:pt x="13771" y="29344"/>
                  </a:cubicBezTo>
                  <a:cubicBezTo>
                    <a:pt x="14061" y="29421"/>
                    <a:pt x="14644" y="29453"/>
                    <a:pt x="15357" y="29453"/>
                  </a:cubicBezTo>
                  <a:cubicBezTo>
                    <a:pt x="17214" y="29453"/>
                    <a:pt x="19955" y="29236"/>
                    <a:pt x="20707" y="29020"/>
                  </a:cubicBezTo>
                  <a:cubicBezTo>
                    <a:pt x="22865" y="28401"/>
                    <a:pt x="24672" y="26379"/>
                    <a:pt x="24979" y="24128"/>
                  </a:cubicBezTo>
                  <a:cubicBezTo>
                    <a:pt x="25016" y="23860"/>
                    <a:pt x="25020" y="23587"/>
                    <a:pt x="24992" y="23318"/>
                  </a:cubicBezTo>
                  <a:cubicBezTo>
                    <a:pt x="25097" y="23272"/>
                    <a:pt x="25199" y="23224"/>
                    <a:pt x="25303" y="23180"/>
                  </a:cubicBezTo>
                  <a:cubicBezTo>
                    <a:pt x="27937" y="22050"/>
                    <a:pt x="30255" y="18444"/>
                    <a:pt x="29342" y="15522"/>
                  </a:cubicBezTo>
                  <a:cubicBezTo>
                    <a:pt x="28734" y="13580"/>
                    <a:pt x="26460" y="12917"/>
                    <a:pt x="24923" y="11887"/>
                  </a:cubicBezTo>
                  <a:cubicBezTo>
                    <a:pt x="24392" y="11530"/>
                    <a:pt x="23889" y="11187"/>
                    <a:pt x="23494" y="10753"/>
                  </a:cubicBezTo>
                  <a:cubicBezTo>
                    <a:pt x="23304" y="10231"/>
                    <a:pt x="23120" y="9710"/>
                    <a:pt x="22960" y="9186"/>
                  </a:cubicBezTo>
                  <a:cubicBezTo>
                    <a:pt x="22651" y="8170"/>
                    <a:pt x="22355" y="7256"/>
                    <a:pt x="22747" y="6263"/>
                  </a:cubicBezTo>
                  <a:cubicBezTo>
                    <a:pt x="23232" y="5032"/>
                    <a:pt x="23732" y="3627"/>
                    <a:pt x="22106" y="3057"/>
                  </a:cubicBezTo>
                  <a:cubicBezTo>
                    <a:pt x="21404" y="2813"/>
                    <a:pt x="20994" y="2960"/>
                    <a:pt x="20451" y="2431"/>
                  </a:cubicBezTo>
                  <a:cubicBezTo>
                    <a:pt x="19828" y="1826"/>
                    <a:pt x="19682" y="1608"/>
                    <a:pt x="18715" y="1476"/>
                  </a:cubicBezTo>
                  <a:cubicBezTo>
                    <a:pt x="17760" y="1344"/>
                    <a:pt x="17449" y="968"/>
                    <a:pt x="16676" y="463"/>
                  </a:cubicBezTo>
                  <a:cubicBezTo>
                    <a:pt x="16205" y="154"/>
                    <a:pt x="15574" y="0"/>
                    <a:pt x="149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4061950" y="2553975"/>
              <a:ext cx="209625" cy="219150"/>
            </a:xfrm>
            <a:custGeom>
              <a:avLst/>
              <a:gdLst/>
              <a:ahLst/>
              <a:cxnLst/>
              <a:rect l="l" t="t" r="r" b="b"/>
              <a:pathLst>
                <a:path w="8385" h="8766" extrusionOk="0">
                  <a:moveTo>
                    <a:pt x="1910" y="1"/>
                  </a:moveTo>
                  <a:cubicBezTo>
                    <a:pt x="1903" y="1"/>
                    <a:pt x="1900" y="3"/>
                    <a:pt x="1900" y="3"/>
                  </a:cubicBezTo>
                  <a:cubicBezTo>
                    <a:pt x="1460" y="118"/>
                    <a:pt x="1402" y="559"/>
                    <a:pt x="1600" y="1089"/>
                  </a:cubicBezTo>
                  <a:cubicBezTo>
                    <a:pt x="1809" y="1649"/>
                    <a:pt x="2273" y="2721"/>
                    <a:pt x="2458" y="3261"/>
                  </a:cubicBezTo>
                  <a:cubicBezTo>
                    <a:pt x="2324" y="3069"/>
                    <a:pt x="1549" y="1792"/>
                    <a:pt x="1245" y="1654"/>
                  </a:cubicBezTo>
                  <a:cubicBezTo>
                    <a:pt x="1123" y="1598"/>
                    <a:pt x="999" y="1566"/>
                    <a:pt x="879" y="1566"/>
                  </a:cubicBezTo>
                  <a:cubicBezTo>
                    <a:pt x="671" y="1566"/>
                    <a:pt x="474" y="1659"/>
                    <a:pt x="312" y="1877"/>
                  </a:cubicBezTo>
                  <a:cubicBezTo>
                    <a:pt x="1" y="2297"/>
                    <a:pt x="349" y="2606"/>
                    <a:pt x="261" y="3065"/>
                  </a:cubicBezTo>
                  <a:cubicBezTo>
                    <a:pt x="227" y="3237"/>
                    <a:pt x="170" y="3405"/>
                    <a:pt x="406" y="3464"/>
                  </a:cubicBezTo>
                  <a:cubicBezTo>
                    <a:pt x="441" y="3473"/>
                    <a:pt x="473" y="3477"/>
                    <a:pt x="504" y="3477"/>
                  </a:cubicBezTo>
                  <a:cubicBezTo>
                    <a:pt x="669" y="3477"/>
                    <a:pt x="784" y="3357"/>
                    <a:pt x="833" y="3194"/>
                  </a:cubicBezTo>
                  <a:cubicBezTo>
                    <a:pt x="900" y="2978"/>
                    <a:pt x="791" y="2498"/>
                    <a:pt x="900" y="2498"/>
                  </a:cubicBezTo>
                  <a:cubicBezTo>
                    <a:pt x="926" y="2498"/>
                    <a:pt x="964" y="2525"/>
                    <a:pt x="1020" y="2589"/>
                  </a:cubicBezTo>
                  <a:cubicBezTo>
                    <a:pt x="1119" y="2702"/>
                    <a:pt x="1442" y="3265"/>
                    <a:pt x="1500" y="3398"/>
                  </a:cubicBezTo>
                  <a:cubicBezTo>
                    <a:pt x="1633" y="3698"/>
                    <a:pt x="1910" y="4211"/>
                    <a:pt x="2193" y="4752"/>
                  </a:cubicBezTo>
                  <a:cubicBezTo>
                    <a:pt x="1934" y="4721"/>
                    <a:pt x="1434" y="4071"/>
                    <a:pt x="859" y="4071"/>
                  </a:cubicBezTo>
                  <a:cubicBezTo>
                    <a:pt x="694" y="4071"/>
                    <a:pt x="523" y="4124"/>
                    <a:pt x="350" y="4261"/>
                  </a:cubicBezTo>
                  <a:cubicBezTo>
                    <a:pt x="157" y="4414"/>
                    <a:pt x="919" y="4817"/>
                    <a:pt x="919" y="4817"/>
                  </a:cubicBezTo>
                  <a:cubicBezTo>
                    <a:pt x="919" y="4817"/>
                    <a:pt x="1655" y="5137"/>
                    <a:pt x="1783" y="5646"/>
                  </a:cubicBezTo>
                  <a:cubicBezTo>
                    <a:pt x="1902" y="6115"/>
                    <a:pt x="2439" y="6635"/>
                    <a:pt x="3602" y="6635"/>
                  </a:cubicBezTo>
                  <a:cubicBezTo>
                    <a:pt x="3703" y="6635"/>
                    <a:pt x="3810" y="6631"/>
                    <a:pt x="3921" y="6623"/>
                  </a:cubicBezTo>
                  <a:cubicBezTo>
                    <a:pt x="3927" y="6623"/>
                    <a:pt x="3934" y="6622"/>
                    <a:pt x="3940" y="6622"/>
                  </a:cubicBezTo>
                  <a:cubicBezTo>
                    <a:pt x="4571" y="6622"/>
                    <a:pt x="6916" y="8766"/>
                    <a:pt x="6916" y="8766"/>
                  </a:cubicBezTo>
                  <a:lnTo>
                    <a:pt x="8385" y="7357"/>
                  </a:lnTo>
                  <a:cubicBezTo>
                    <a:pt x="8385" y="7357"/>
                    <a:pt x="5477" y="5175"/>
                    <a:pt x="5272" y="3746"/>
                  </a:cubicBezTo>
                  <a:cubicBezTo>
                    <a:pt x="5195" y="3219"/>
                    <a:pt x="4453" y="2914"/>
                    <a:pt x="4429" y="2302"/>
                  </a:cubicBezTo>
                  <a:cubicBezTo>
                    <a:pt x="4416" y="1947"/>
                    <a:pt x="4420" y="1595"/>
                    <a:pt x="4428" y="1258"/>
                  </a:cubicBezTo>
                  <a:cubicBezTo>
                    <a:pt x="4433" y="1051"/>
                    <a:pt x="4360" y="978"/>
                    <a:pt x="4272" y="978"/>
                  </a:cubicBezTo>
                  <a:cubicBezTo>
                    <a:pt x="4187" y="978"/>
                    <a:pt x="4090" y="1046"/>
                    <a:pt x="4039" y="1124"/>
                  </a:cubicBezTo>
                  <a:cubicBezTo>
                    <a:pt x="3705" y="1642"/>
                    <a:pt x="3883" y="2512"/>
                    <a:pt x="3876" y="2945"/>
                  </a:cubicBezTo>
                  <a:cubicBezTo>
                    <a:pt x="3778" y="2801"/>
                    <a:pt x="3267" y="558"/>
                    <a:pt x="3233" y="340"/>
                  </a:cubicBezTo>
                  <a:cubicBezTo>
                    <a:pt x="3215" y="225"/>
                    <a:pt x="3179" y="134"/>
                    <a:pt x="3101" y="134"/>
                  </a:cubicBezTo>
                  <a:cubicBezTo>
                    <a:pt x="3075" y="134"/>
                    <a:pt x="3045" y="144"/>
                    <a:pt x="3009" y="165"/>
                  </a:cubicBezTo>
                  <a:cubicBezTo>
                    <a:pt x="2783" y="301"/>
                    <a:pt x="2760" y="639"/>
                    <a:pt x="2752" y="866"/>
                  </a:cubicBezTo>
                  <a:cubicBezTo>
                    <a:pt x="2740" y="1162"/>
                    <a:pt x="3168" y="2860"/>
                    <a:pt x="3157" y="2974"/>
                  </a:cubicBezTo>
                  <a:cubicBezTo>
                    <a:pt x="3012" y="2769"/>
                    <a:pt x="2431" y="1177"/>
                    <a:pt x="2265" y="672"/>
                  </a:cubicBezTo>
                  <a:cubicBezTo>
                    <a:pt x="2060" y="52"/>
                    <a:pt x="1943" y="1"/>
                    <a:pt x="1910" y="1"/>
                  </a:cubicBezTo>
                  <a:close/>
                </a:path>
              </a:pathLst>
            </a:custGeom>
            <a:solidFill>
              <a:srgbClr val="F4B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6"/>
            <p:cNvSpPr/>
            <p:nvPr/>
          </p:nvSpPr>
          <p:spPr>
            <a:xfrm>
              <a:off x="4001650" y="2614625"/>
              <a:ext cx="197850" cy="55200"/>
            </a:xfrm>
            <a:custGeom>
              <a:avLst/>
              <a:gdLst/>
              <a:ahLst/>
              <a:cxnLst/>
              <a:rect l="l" t="t" r="r" b="b"/>
              <a:pathLst>
                <a:path w="7914" h="2208" extrusionOk="0">
                  <a:moveTo>
                    <a:pt x="7758" y="1"/>
                  </a:moveTo>
                  <a:lnTo>
                    <a:pt x="1" y="1120"/>
                  </a:lnTo>
                  <a:lnTo>
                    <a:pt x="157" y="2207"/>
                  </a:lnTo>
                  <a:lnTo>
                    <a:pt x="7914" y="1087"/>
                  </a:lnTo>
                  <a:lnTo>
                    <a:pt x="77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a:off x="4085025" y="2522700"/>
              <a:ext cx="301550" cy="127000"/>
            </a:xfrm>
            <a:custGeom>
              <a:avLst/>
              <a:gdLst/>
              <a:ahLst/>
              <a:cxnLst/>
              <a:rect l="l" t="t" r="r" b="b"/>
              <a:pathLst>
                <a:path w="12062" h="5080" extrusionOk="0">
                  <a:moveTo>
                    <a:pt x="9913" y="1"/>
                  </a:moveTo>
                  <a:cubicBezTo>
                    <a:pt x="9390" y="1"/>
                    <a:pt x="8946" y="209"/>
                    <a:pt x="8684" y="590"/>
                  </a:cubicBezTo>
                  <a:cubicBezTo>
                    <a:pt x="8266" y="1195"/>
                    <a:pt x="8625" y="1988"/>
                    <a:pt x="9174" y="2428"/>
                  </a:cubicBezTo>
                  <a:cubicBezTo>
                    <a:pt x="9472" y="2666"/>
                    <a:pt x="9793" y="2786"/>
                    <a:pt x="10092" y="2786"/>
                  </a:cubicBezTo>
                  <a:cubicBezTo>
                    <a:pt x="10383" y="2786"/>
                    <a:pt x="10652" y="2674"/>
                    <a:pt x="10861" y="2449"/>
                  </a:cubicBezTo>
                  <a:cubicBezTo>
                    <a:pt x="11321" y="1950"/>
                    <a:pt x="11142" y="1528"/>
                    <a:pt x="11044" y="1371"/>
                  </a:cubicBezTo>
                  <a:cubicBezTo>
                    <a:pt x="10866" y="1085"/>
                    <a:pt x="10508" y="904"/>
                    <a:pt x="10168" y="904"/>
                  </a:cubicBezTo>
                  <a:cubicBezTo>
                    <a:pt x="10083" y="904"/>
                    <a:pt x="9999" y="915"/>
                    <a:pt x="9920" y="939"/>
                  </a:cubicBezTo>
                  <a:cubicBezTo>
                    <a:pt x="9612" y="1031"/>
                    <a:pt x="9433" y="1288"/>
                    <a:pt x="9440" y="1627"/>
                  </a:cubicBezTo>
                  <a:cubicBezTo>
                    <a:pt x="9440" y="1790"/>
                    <a:pt x="9573" y="1922"/>
                    <a:pt x="9735" y="1922"/>
                  </a:cubicBezTo>
                  <a:cubicBezTo>
                    <a:pt x="9737" y="1922"/>
                    <a:pt x="9740" y="1922"/>
                    <a:pt x="9742" y="1922"/>
                  </a:cubicBezTo>
                  <a:cubicBezTo>
                    <a:pt x="9907" y="1918"/>
                    <a:pt x="10038" y="1779"/>
                    <a:pt x="10030" y="1614"/>
                  </a:cubicBezTo>
                  <a:cubicBezTo>
                    <a:pt x="10027" y="1522"/>
                    <a:pt x="10055" y="1514"/>
                    <a:pt x="10088" y="1505"/>
                  </a:cubicBezTo>
                  <a:cubicBezTo>
                    <a:pt x="10110" y="1498"/>
                    <a:pt x="10135" y="1495"/>
                    <a:pt x="10163" y="1495"/>
                  </a:cubicBezTo>
                  <a:cubicBezTo>
                    <a:pt x="10293" y="1495"/>
                    <a:pt x="10470" y="1566"/>
                    <a:pt x="10542" y="1682"/>
                  </a:cubicBezTo>
                  <a:cubicBezTo>
                    <a:pt x="10602" y="1777"/>
                    <a:pt x="10563" y="1901"/>
                    <a:pt x="10427" y="2049"/>
                  </a:cubicBezTo>
                  <a:cubicBezTo>
                    <a:pt x="10326" y="2158"/>
                    <a:pt x="10209" y="2197"/>
                    <a:pt x="10094" y="2197"/>
                  </a:cubicBezTo>
                  <a:cubicBezTo>
                    <a:pt x="9846" y="2197"/>
                    <a:pt x="9605" y="2018"/>
                    <a:pt x="9542" y="1969"/>
                  </a:cubicBezTo>
                  <a:cubicBezTo>
                    <a:pt x="9196" y="1691"/>
                    <a:pt x="8962" y="1226"/>
                    <a:pt x="9169" y="925"/>
                  </a:cubicBezTo>
                  <a:cubicBezTo>
                    <a:pt x="9356" y="654"/>
                    <a:pt x="9665" y="592"/>
                    <a:pt x="9910" y="592"/>
                  </a:cubicBezTo>
                  <a:cubicBezTo>
                    <a:pt x="10019" y="592"/>
                    <a:pt x="10116" y="605"/>
                    <a:pt x="10182" y="616"/>
                  </a:cubicBezTo>
                  <a:cubicBezTo>
                    <a:pt x="10749" y="717"/>
                    <a:pt x="11251" y="1086"/>
                    <a:pt x="11351" y="1474"/>
                  </a:cubicBezTo>
                  <a:cubicBezTo>
                    <a:pt x="11448" y="1849"/>
                    <a:pt x="11340" y="2375"/>
                    <a:pt x="11088" y="2755"/>
                  </a:cubicBezTo>
                  <a:cubicBezTo>
                    <a:pt x="10968" y="2937"/>
                    <a:pt x="10762" y="3165"/>
                    <a:pt x="10473" y="3209"/>
                  </a:cubicBezTo>
                  <a:lnTo>
                    <a:pt x="268" y="4492"/>
                  </a:lnTo>
                  <a:cubicBezTo>
                    <a:pt x="114" y="4511"/>
                    <a:pt x="1" y="4647"/>
                    <a:pt x="10" y="4804"/>
                  </a:cubicBezTo>
                  <a:cubicBezTo>
                    <a:pt x="21" y="4959"/>
                    <a:pt x="149" y="5080"/>
                    <a:pt x="305" y="5080"/>
                  </a:cubicBezTo>
                  <a:cubicBezTo>
                    <a:pt x="317" y="5080"/>
                    <a:pt x="330" y="5079"/>
                    <a:pt x="343" y="5078"/>
                  </a:cubicBezTo>
                  <a:lnTo>
                    <a:pt x="10554" y="3793"/>
                  </a:lnTo>
                  <a:cubicBezTo>
                    <a:pt x="10953" y="3732"/>
                    <a:pt x="11318" y="3479"/>
                    <a:pt x="11581" y="3081"/>
                  </a:cubicBezTo>
                  <a:cubicBezTo>
                    <a:pt x="11924" y="2563"/>
                    <a:pt x="12061" y="1859"/>
                    <a:pt x="11924" y="1326"/>
                  </a:cubicBezTo>
                  <a:cubicBezTo>
                    <a:pt x="11765" y="710"/>
                    <a:pt x="11092" y="178"/>
                    <a:pt x="10287" y="35"/>
                  </a:cubicBezTo>
                  <a:cubicBezTo>
                    <a:pt x="10159" y="12"/>
                    <a:pt x="10034" y="1"/>
                    <a:pt x="9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3407275" y="2768875"/>
              <a:ext cx="905450" cy="821475"/>
            </a:xfrm>
            <a:custGeom>
              <a:avLst/>
              <a:gdLst/>
              <a:ahLst/>
              <a:cxnLst/>
              <a:rect l="l" t="t" r="r" b="b"/>
              <a:pathLst>
                <a:path w="36218" h="32859" extrusionOk="0">
                  <a:moveTo>
                    <a:pt x="19881" y="0"/>
                  </a:moveTo>
                  <a:cubicBezTo>
                    <a:pt x="19421" y="0"/>
                    <a:pt x="18943" y="11"/>
                    <a:pt x="18447" y="34"/>
                  </a:cubicBezTo>
                  <a:cubicBezTo>
                    <a:pt x="18447" y="34"/>
                    <a:pt x="7155" y="552"/>
                    <a:pt x="4721" y="6378"/>
                  </a:cubicBezTo>
                  <a:cubicBezTo>
                    <a:pt x="2287" y="12206"/>
                    <a:pt x="0" y="32859"/>
                    <a:pt x="0" y="32859"/>
                  </a:cubicBezTo>
                  <a:lnTo>
                    <a:pt x="36218" y="32859"/>
                  </a:lnTo>
                  <a:lnTo>
                    <a:pt x="31846" y="6149"/>
                  </a:lnTo>
                  <a:cubicBezTo>
                    <a:pt x="31846" y="6149"/>
                    <a:pt x="30710" y="0"/>
                    <a:pt x="198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6"/>
            <p:cNvSpPr/>
            <p:nvPr/>
          </p:nvSpPr>
          <p:spPr>
            <a:xfrm>
              <a:off x="3024325" y="2803875"/>
              <a:ext cx="671775" cy="786475"/>
            </a:xfrm>
            <a:custGeom>
              <a:avLst/>
              <a:gdLst/>
              <a:ahLst/>
              <a:cxnLst/>
              <a:rect l="l" t="t" r="r" b="b"/>
              <a:pathLst>
                <a:path w="26871" h="31459" extrusionOk="0">
                  <a:moveTo>
                    <a:pt x="26567" y="1"/>
                  </a:moveTo>
                  <a:cubicBezTo>
                    <a:pt x="26567" y="1"/>
                    <a:pt x="20162" y="584"/>
                    <a:pt x="16473" y="6718"/>
                  </a:cubicBezTo>
                  <a:cubicBezTo>
                    <a:pt x="13019" y="12463"/>
                    <a:pt x="1" y="18354"/>
                    <a:pt x="2164" y="28090"/>
                  </a:cubicBezTo>
                  <a:cubicBezTo>
                    <a:pt x="2164" y="28090"/>
                    <a:pt x="3767" y="31459"/>
                    <a:pt x="15318" y="31459"/>
                  </a:cubicBezTo>
                  <a:lnTo>
                    <a:pt x="26870" y="31459"/>
                  </a:lnTo>
                  <a:lnTo>
                    <a:pt x="265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6"/>
            <p:cNvSpPr/>
            <p:nvPr/>
          </p:nvSpPr>
          <p:spPr>
            <a:xfrm>
              <a:off x="4086500" y="2707500"/>
              <a:ext cx="763475" cy="882850"/>
            </a:xfrm>
            <a:custGeom>
              <a:avLst/>
              <a:gdLst/>
              <a:ahLst/>
              <a:cxnLst/>
              <a:rect l="l" t="t" r="r" b="b"/>
              <a:pathLst>
                <a:path w="30539" h="35314" extrusionOk="0">
                  <a:moveTo>
                    <a:pt x="6744" y="1"/>
                  </a:moveTo>
                  <a:lnTo>
                    <a:pt x="4218" y="1770"/>
                  </a:lnTo>
                  <a:lnTo>
                    <a:pt x="11123" y="11866"/>
                  </a:lnTo>
                  <a:cubicBezTo>
                    <a:pt x="11123" y="11866"/>
                    <a:pt x="9772" y="11464"/>
                    <a:pt x="7082" y="8341"/>
                  </a:cubicBezTo>
                  <a:cubicBezTo>
                    <a:pt x="3788" y="4518"/>
                    <a:pt x="1" y="3755"/>
                    <a:pt x="0" y="3755"/>
                  </a:cubicBezTo>
                  <a:lnTo>
                    <a:pt x="0" y="3755"/>
                  </a:lnTo>
                  <a:lnTo>
                    <a:pt x="2531" y="35314"/>
                  </a:lnTo>
                  <a:lnTo>
                    <a:pt x="12984" y="35314"/>
                  </a:lnTo>
                  <a:lnTo>
                    <a:pt x="11016" y="24077"/>
                  </a:lnTo>
                  <a:lnTo>
                    <a:pt x="11016" y="24077"/>
                  </a:lnTo>
                  <a:cubicBezTo>
                    <a:pt x="13453" y="24559"/>
                    <a:pt x="15532" y="24732"/>
                    <a:pt x="17261" y="24732"/>
                  </a:cubicBezTo>
                  <a:cubicBezTo>
                    <a:pt x="21709" y="24732"/>
                    <a:pt x="23851" y="23585"/>
                    <a:pt x="23851" y="23585"/>
                  </a:cubicBezTo>
                  <a:cubicBezTo>
                    <a:pt x="30538" y="10004"/>
                    <a:pt x="6744" y="1"/>
                    <a:pt x="67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6"/>
            <p:cNvSpPr/>
            <p:nvPr/>
          </p:nvSpPr>
          <p:spPr>
            <a:xfrm>
              <a:off x="3717275" y="2611150"/>
              <a:ext cx="369250" cy="271100"/>
            </a:xfrm>
            <a:custGeom>
              <a:avLst/>
              <a:gdLst/>
              <a:ahLst/>
              <a:cxnLst/>
              <a:rect l="l" t="t" r="r" b="b"/>
              <a:pathLst>
                <a:path w="14770" h="10844" extrusionOk="0">
                  <a:moveTo>
                    <a:pt x="6508" y="1"/>
                  </a:moveTo>
                  <a:cubicBezTo>
                    <a:pt x="6508" y="1"/>
                    <a:pt x="5720" y="3241"/>
                    <a:pt x="4945" y="5736"/>
                  </a:cubicBezTo>
                  <a:cubicBezTo>
                    <a:pt x="4808" y="6173"/>
                    <a:pt x="4431" y="6492"/>
                    <a:pt x="3977" y="6551"/>
                  </a:cubicBezTo>
                  <a:cubicBezTo>
                    <a:pt x="2888" y="6699"/>
                    <a:pt x="1476" y="6947"/>
                    <a:pt x="1" y="7358"/>
                  </a:cubicBezTo>
                  <a:cubicBezTo>
                    <a:pt x="177" y="9297"/>
                    <a:pt x="3425" y="10843"/>
                    <a:pt x="7405" y="10843"/>
                  </a:cubicBezTo>
                  <a:cubicBezTo>
                    <a:pt x="11213" y="10843"/>
                    <a:pt x="14348" y="9430"/>
                    <a:pt x="14769" y="7609"/>
                  </a:cubicBezTo>
                  <a:cubicBezTo>
                    <a:pt x="13703" y="7142"/>
                    <a:pt x="12398" y="6757"/>
                    <a:pt x="10804" y="6531"/>
                  </a:cubicBezTo>
                  <a:cubicBezTo>
                    <a:pt x="10226" y="6450"/>
                    <a:pt x="9803" y="5948"/>
                    <a:pt x="9803" y="5365"/>
                  </a:cubicBezTo>
                  <a:lnTo>
                    <a:pt x="9803" y="1"/>
                  </a:lnTo>
                  <a:close/>
                </a:path>
              </a:pathLst>
            </a:custGeom>
            <a:solidFill>
              <a:srgbClr val="F4B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6"/>
            <p:cNvSpPr/>
            <p:nvPr/>
          </p:nvSpPr>
          <p:spPr>
            <a:xfrm>
              <a:off x="3876125" y="2611150"/>
              <a:ext cx="98050" cy="157750"/>
            </a:xfrm>
            <a:custGeom>
              <a:avLst/>
              <a:gdLst/>
              <a:ahLst/>
              <a:cxnLst/>
              <a:rect l="l" t="t" r="r" b="b"/>
              <a:pathLst>
                <a:path w="3922" h="6310" extrusionOk="0">
                  <a:moveTo>
                    <a:pt x="155" y="1"/>
                  </a:moveTo>
                  <a:cubicBezTo>
                    <a:pt x="155" y="1"/>
                    <a:pt x="0" y="4727"/>
                    <a:pt x="3919" y="6310"/>
                  </a:cubicBezTo>
                  <a:lnTo>
                    <a:pt x="3921" y="6308"/>
                  </a:lnTo>
                  <a:cubicBezTo>
                    <a:pt x="3624" y="6085"/>
                    <a:pt x="3451" y="5736"/>
                    <a:pt x="3449" y="5365"/>
                  </a:cubicBezTo>
                  <a:lnTo>
                    <a:pt x="3449" y="1"/>
                  </a:lnTo>
                  <a:close/>
                </a:path>
              </a:pathLst>
            </a:custGeom>
            <a:solidFill>
              <a:srgbClr val="DB8D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6"/>
            <p:cNvSpPr/>
            <p:nvPr/>
          </p:nvSpPr>
          <p:spPr>
            <a:xfrm>
              <a:off x="3845475" y="2490950"/>
              <a:ext cx="182675" cy="225825"/>
            </a:xfrm>
            <a:custGeom>
              <a:avLst/>
              <a:gdLst/>
              <a:ahLst/>
              <a:cxnLst/>
              <a:rect l="l" t="t" r="r" b="b"/>
              <a:pathLst>
                <a:path w="7307" h="9033" extrusionOk="0">
                  <a:moveTo>
                    <a:pt x="4773" y="0"/>
                  </a:moveTo>
                  <a:cubicBezTo>
                    <a:pt x="3774" y="465"/>
                    <a:pt x="3831" y="2512"/>
                    <a:pt x="2986" y="3367"/>
                  </a:cubicBezTo>
                  <a:cubicBezTo>
                    <a:pt x="2678" y="3678"/>
                    <a:pt x="2288" y="3777"/>
                    <a:pt x="1917" y="3777"/>
                  </a:cubicBezTo>
                  <a:cubicBezTo>
                    <a:pt x="1270" y="3777"/>
                    <a:pt x="679" y="3476"/>
                    <a:pt x="679" y="3476"/>
                  </a:cubicBezTo>
                  <a:lnTo>
                    <a:pt x="679" y="3476"/>
                  </a:lnTo>
                  <a:cubicBezTo>
                    <a:pt x="1" y="4875"/>
                    <a:pt x="1284" y="5036"/>
                    <a:pt x="1284" y="5036"/>
                  </a:cubicBezTo>
                  <a:lnTo>
                    <a:pt x="1781" y="6799"/>
                  </a:lnTo>
                  <a:cubicBezTo>
                    <a:pt x="2318" y="8349"/>
                    <a:pt x="3759" y="9032"/>
                    <a:pt x="4991" y="9032"/>
                  </a:cubicBezTo>
                  <a:cubicBezTo>
                    <a:pt x="6259" y="9032"/>
                    <a:pt x="7307" y="8307"/>
                    <a:pt x="6917" y="7057"/>
                  </a:cubicBezTo>
                  <a:cubicBezTo>
                    <a:pt x="6728" y="6452"/>
                    <a:pt x="6607" y="5816"/>
                    <a:pt x="6528" y="5206"/>
                  </a:cubicBezTo>
                  <a:cubicBezTo>
                    <a:pt x="6641" y="5188"/>
                    <a:pt x="6753" y="5161"/>
                    <a:pt x="6863" y="5127"/>
                  </a:cubicBezTo>
                  <a:cubicBezTo>
                    <a:pt x="7246" y="5003"/>
                    <a:pt x="6925" y="4731"/>
                    <a:pt x="6727" y="4533"/>
                  </a:cubicBezTo>
                  <a:cubicBezTo>
                    <a:pt x="6623" y="4429"/>
                    <a:pt x="6524" y="4318"/>
                    <a:pt x="6433" y="4201"/>
                  </a:cubicBezTo>
                  <a:cubicBezTo>
                    <a:pt x="6353" y="2888"/>
                    <a:pt x="6448" y="1883"/>
                    <a:pt x="6448" y="1883"/>
                  </a:cubicBezTo>
                  <a:cubicBezTo>
                    <a:pt x="6472" y="428"/>
                    <a:pt x="4773" y="0"/>
                    <a:pt x="4773" y="0"/>
                  </a:cubicBezTo>
                  <a:close/>
                </a:path>
              </a:pathLst>
            </a:custGeom>
            <a:solidFill>
              <a:srgbClr val="F4B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3653900" y="3211550"/>
              <a:ext cx="156900" cy="254250"/>
            </a:xfrm>
            <a:custGeom>
              <a:avLst/>
              <a:gdLst/>
              <a:ahLst/>
              <a:cxnLst/>
              <a:rect l="l" t="t" r="r" b="b"/>
              <a:pathLst>
                <a:path w="6276" h="10170" extrusionOk="0">
                  <a:moveTo>
                    <a:pt x="0" y="1"/>
                  </a:moveTo>
                  <a:lnTo>
                    <a:pt x="595" y="9937"/>
                  </a:lnTo>
                  <a:lnTo>
                    <a:pt x="4513" y="10169"/>
                  </a:lnTo>
                  <a:lnTo>
                    <a:pt x="6275" y="373"/>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6"/>
            <p:cNvSpPr/>
            <p:nvPr/>
          </p:nvSpPr>
          <p:spPr>
            <a:xfrm>
              <a:off x="3652350" y="3168900"/>
              <a:ext cx="160000" cy="94650"/>
            </a:xfrm>
            <a:custGeom>
              <a:avLst/>
              <a:gdLst/>
              <a:ahLst/>
              <a:cxnLst/>
              <a:rect l="l" t="t" r="r" b="b"/>
              <a:pathLst>
                <a:path w="6400" h="3786" extrusionOk="0">
                  <a:moveTo>
                    <a:pt x="2999" y="0"/>
                  </a:moveTo>
                  <a:cubicBezTo>
                    <a:pt x="1406" y="0"/>
                    <a:pt x="119" y="730"/>
                    <a:pt x="61" y="1707"/>
                  </a:cubicBezTo>
                  <a:cubicBezTo>
                    <a:pt x="1" y="2748"/>
                    <a:pt x="1354" y="3675"/>
                    <a:pt x="3087" y="3776"/>
                  </a:cubicBezTo>
                  <a:cubicBezTo>
                    <a:pt x="3193" y="3782"/>
                    <a:pt x="3297" y="3785"/>
                    <a:pt x="3400" y="3785"/>
                  </a:cubicBezTo>
                  <a:cubicBezTo>
                    <a:pt x="4993" y="3785"/>
                    <a:pt x="6279" y="3055"/>
                    <a:pt x="6337" y="2079"/>
                  </a:cubicBezTo>
                  <a:cubicBezTo>
                    <a:pt x="6399" y="1038"/>
                    <a:pt x="5045" y="112"/>
                    <a:pt x="3311" y="10"/>
                  </a:cubicBezTo>
                  <a:cubicBezTo>
                    <a:pt x="3206" y="3"/>
                    <a:pt x="3102" y="0"/>
                    <a:pt x="29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6"/>
            <p:cNvSpPr/>
            <p:nvPr/>
          </p:nvSpPr>
          <p:spPr>
            <a:xfrm>
              <a:off x="3659025" y="3205700"/>
              <a:ext cx="144450" cy="57850"/>
            </a:xfrm>
            <a:custGeom>
              <a:avLst/>
              <a:gdLst/>
              <a:ahLst/>
              <a:cxnLst/>
              <a:rect l="l" t="t" r="r" b="b"/>
              <a:pathLst>
                <a:path w="5778" h="2314" extrusionOk="0">
                  <a:moveTo>
                    <a:pt x="2644" y="1"/>
                  </a:moveTo>
                  <a:cubicBezTo>
                    <a:pt x="1479" y="1"/>
                    <a:pt x="476" y="392"/>
                    <a:pt x="1" y="986"/>
                  </a:cubicBezTo>
                  <a:cubicBezTo>
                    <a:pt x="438" y="1688"/>
                    <a:pt x="1524" y="2227"/>
                    <a:pt x="2822" y="2304"/>
                  </a:cubicBezTo>
                  <a:cubicBezTo>
                    <a:pt x="2927" y="2310"/>
                    <a:pt x="3031" y="2313"/>
                    <a:pt x="3134" y="2313"/>
                  </a:cubicBezTo>
                  <a:cubicBezTo>
                    <a:pt x="4300" y="2313"/>
                    <a:pt x="5302" y="1922"/>
                    <a:pt x="5778" y="1328"/>
                  </a:cubicBezTo>
                  <a:cubicBezTo>
                    <a:pt x="5340" y="625"/>
                    <a:pt x="4254" y="87"/>
                    <a:pt x="2957" y="10"/>
                  </a:cubicBezTo>
                  <a:cubicBezTo>
                    <a:pt x="2852" y="4"/>
                    <a:pt x="2747" y="1"/>
                    <a:pt x="26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p:cNvSpPr/>
            <p:nvPr/>
          </p:nvSpPr>
          <p:spPr>
            <a:xfrm>
              <a:off x="3556650" y="3266150"/>
              <a:ext cx="272950" cy="161975"/>
            </a:xfrm>
            <a:custGeom>
              <a:avLst/>
              <a:gdLst/>
              <a:ahLst/>
              <a:cxnLst/>
              <a:rect l="l" t="t" r="r" b="b"/>
              <a:pathLst>
                <a:path w="10918" h="6479" extrusionOk="0">
                  <a:moveTo>
                    <a:pt x="4021" y="0"/>
                  </a:moveTo>
                  <a:cubicBezTo>
                    <a:pt x="4021" y="0"/>
                    <a:pt x="2705" y="125"/>
                    <a:pt x="2472" y="1387"/>
                  </a:cubicBezTo>
                  <a:cubicBezTo>
                    <a:pt x="2380" y="1885"/>
                    <a:pt x="0" y="2062"/>
                    <a:pt x="0" y="2062"/>
                  </a:cubicBezTo>
                  <a:lnTo>
                    <a:pt x="0" y="6145"/>
                  </a:lnTo>
                  <a:cubicBezTo>
                    <a:pt x="0" y="6145"/>
                    <a:pt x="2286" y="6478"/>
                    <a:pt x="4096" y="6478"/>
                  </a:cubicBezTo>
                  <a:lnTo>
                    <a:pt x="8622" y="6378"/>
                  </a:lnTo>
                  <a:cubicBezTo>
                    <a:pt x="10131" y="6181"/>
                    <a:pt x="9219" y="4988"/>
                    <a:pt x="9219" y="4988"/>
                  </a:cubicBezTo>
                  <a:cubicBezTo>
                    <a:pt x="8898" y="3907"/>
                    <a:pt x="9453" y="2396"/>
                    <a:pt x="9931" y="1842"/>
                  </a:cubicBezTo>
                  <a:cubicBezTo>
                    <a:pt x="10917" y="699"/>
                    <a:pt x="9665" y="648"/>
                    <a:pt x="9665" y="648"/>
                  </a:cubicBezTo>
                  <a:lnTo>
                    <a:pt x="4625" y="1004"/>
                  </a:lnTo>
                  <a:cubicBezTo>
                    <a:pt x="4625" y="1004"/>
                    <a:pt x="4096" y="754"/>
                    <a:pt x="4021" y="0"/>
                  </a:cubicBezTo>
                  <a:close/>
                </a:path>
              </a:pathLst>
            </a:custGeom>
            <a:solidFill>
              <a:srgbClr val="F4B0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 name="Google Shape;530;p36"/>
          <p:cNvGrpSpPr/>
          <p:nvPr/>
        </p:nvGrpSpPr>
        <p:grpSpPr>
          <a:xfrm rot="1067075">
            <a:off x="6018153" y="90920"/>
            <a:ext cx="3352942" cy="1338561"/>
            <a:chOff x="2240325" y="239850"/>
            <a:chExt cx="1525350" cy="608950"/>
          </a:xfrm>
        </p:grpSpPr>
        <p:sp>
          <p:nvSpPr>
            <p:cNvPr id="531" name="Google Shape;531;p36"/>
            <p:cNvSpPr/>
            <p:nvPr/>
          </p:nvSpPr>
          <p:spPr>
            <a:xfrm>
              <a:off x="3541475" y="299625"/>
              <a:ext cx="224200" cy="217000"/>
            </a:xfrm>
            <a:custGeom>
              <a:avLst/>
              <a:gdLst/>
              <a:ahLst/>
              <a:cxnLst/>
              <a:rect l="l" t="t" r="r" b="b"/>
              <a:pathLst>
                <a:path w="8968" h="8680" extrusionOk="0">
                  <a:moveTo>
                    <a:pt x="6349" y="1"/>
                  </a:moveTo>
                  <a:lnTo>
                    <a:pt x="5639" y="1066"/>
                  </a:lnTo>
                  <a:cubicBezTo>
                    <a:pt x="5520" y="1243"/>
                    <a:pt x="5404" y="1424"/>
                    <a:pt x="5282" y="1598"/>
                  </a:cubicBezTo>
                  <a:lnTo>
                    <a:pt x="4905" y="2106"/>
                  </a:lnTo>
                  <a:lnTo>
                    <a:pt x="4155" y="3125"/>
                  </a:lnTo>
                  <a:lnTo>
                    <a:pt x="3967" y="3380"/>
                  </a:lnTo>
                  <a:lnTo>
                    <a:pt x="3769" y="3622"/>
                  </a:lnTo>
                  <a:lnTo>
                    <a:pt x="3370" y="4104"/>
                  </a:lnTo>
                  <a:lnTo>
                    <a:pt x="2576" y="5069"/>
                  </a:lnTo>
                  <a:lnTo>
                    <a:pt x="1737" y="5974"/>
                  </a:lnTo>
                  <a:cubicBezTo>
                    <a:pt x="1194" y="6599"/>
                    <a:pt x="583" y="7130"/>
                    <a:pt x="0" y="7698"/>
                  </a:cubicBezTo>
                  <a:cubicBezTo>
                    <a:pt x="1393" y="8022"/>
                    <a:pt x="2892" y="8311"/>
                    <a:pt x="4372" y="8449"/>
                  </a:cubicBezTo>
                  <a:cubicBezTo>
                    <a:pt x="5120" y="8527"/>
                    <a:pt x="5883" y="8589"/>
                    <a:pt x="6661" y="8634"/>
                  </a:cubicBezTo>
                  <a:cubicBezTo>
                    <a:pt x="7420" y="8666"/>
                    <a:pt x="8187" y="8680"/>
                    <a:pt x="8968" y="8680"/>
                  </a:cubicBezTo>
                  <a:cubicBezTo>
                    <a:pt x="8680" y="7164"/>
                    <a:pt x="8270" y="5665"/>
                    <a:pt x="7835" y="4225"/>
                  </a:cubicBezTo>
                  <a:lnTo>
                    <a:pt x="7502" y="3155"/>
                  </a:lnTo>
                  <a:cubicBezTo>
                    <a:pt x="7383" y="2800"/>
                    <a:pt x="7256" y="2441"/>
                    <a:pt x="7130" y="2087"/>
                  </a:cubicBezTo>
                  <a:cubicBezTo>
                    <a:pt x="6878" y="1380"/>
                    <a:pt x="6617" y="684"/>
                    <a:pt x="6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6"/>
            <p:cNvSpPr/>
            <p:nvPr/>
          </p:nvSpPr>
          <p:spPr>
            <a:xfrm>
              <a:off x="3248150" y="555425"/>
              <a:ext cx="221825" cy="222200"/>
            </a:xfrm>
            <a:custGeom>
              <a:avLst/>
              <a:gdLst/>
              <a:ahLst/>
              <a:cxnLst/>
              <a:rect l="l" t="t" r="r" b="b"/>
              <a:pathLst>
                <a:path w="8873" h="8888" extrusionOk="0">
                  <a:moveTo>
                    <a:pt x="8873" y="0"/>
                  </a:moveTo>
                  <a:lnTo>
                    <a:pt x="8873" y="0"/>
                  </a:lnTo>
                  <a:cubicBezTo>
                    <a:pt x="8188" y="405"/>
                    <a:pt x="7527" y="850"/>
                    <a:pt x="6805" y="1185"/>
                  </a:cubicBezTo>
                  <a:cubicBezTo>
                    <a:pt x="6448" y="1361"/>
                    <a:pt x="6102" y="1557"/>
                    <a:pt x="5738" y="1719"/>
                  </a:cubicBezTo>
                  <a:lnTo>
                    <a:pt x="4633" y="2180"/>
                  </a:lnTo>
                  <a:lnTo>
                    <a:pt x="4080" y="2412"/>
                  </a:lnTo>
                  <a:lnTo>
                    <a:pt x="3508" y="2603"/>
                  </a:lnTo>
                  <a:lnTo>
                    <a:pt x="2364" y="2989"/>
                  </a:lnTo>
                  <a:cubicBezTo>
                    <a:pt x="1978" y="3109"/>
                    <a:pt x="1579" y="3197"/>
                    <a:pt x="1187" y="3303"/>
                  </a:cubicBezTo>
                  <a:lnTo>
                    <a:pt x="597" y="3458"/>
                  </a:lnTo>
                  <a:cubicBezTo>
                    <a:pt x="401" y="3511"/>
                    <a:pt x="204" y="3563"/>
                    <a:pt x="0" y="3595"/>
                  </a:cubicBezTo>
                  <a:cubicBezTo>
                    <a:pt x="268" y="3858"/>
                    <a:pt x="534" y="4099"/>
                    <a:pt x="806" y="4337"/>
                  </a:cubicBezTo>
                  <a:cubicBezTo>
                    <a:pt x="1076" y="4575"/>
                    <a:pt x="1355" y="4816"/>
                    <a:pt x="1639" y="5053"/>
                  </a:cubicBezTo>
                  <a:cubicBezTo>
                    <a:pt x="2206" y="5523"/>
                    <a:pt x="2801" y="6007"/>
                    <a:pt x="3410" y="6448"/>
                  </a:cubicBezTo>
                  <a:cubicBezTo>
                    <a:pt x="4016" y="6880"/>
                    <a:pt x="4647" y="7304"/>
                    <a:pt x="5303" y="7718"/>
                  </a:cubicBezTo>
                  <a:cubicBezTo>
                    <a:pt x="5631" y="7926"/>
                    <a:pt x="5965" y="8131"/>
                    <a:pt x="6306" y="8334"/>
                  </a:cubicBezTo>
                  <a:cubicBezTo>
                    <a:pt x="6643" y="8524"/>
                    <a:pt x="6983" y="8706"/>
                    <a:pt x="7331" y="8888"/>
                  </a:cubicBezTo>
                  <a:cubicBezTo>
                    <a:pt x="7577" y="8131"/>
                    <a:pt x="7798" y="7386"/>
                    <a:pt x="7992" y="6650"/>
                  </a:cubicBezTo>
                  <a:cubicBezTo>
                    <a:pt x="8181" y="5905"/>
                    <a:pt x="8330" y="5134"/>
                    <a:pt x="8461" y="4397"/>
                  </a:cubicBezTo>
                  <a:cubicBezTo>
                    <a:pt x="8734" y="2940"/>
                    <a:pt x="8840" y="1419"/>
                    <a:pt x="8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6"/>
            <p:cNvSpPr/>
            <p:nvPr/>
          </p:nvSpPr>
          <p:spPr>
            <a:xfrm>
              <a:off x="2877100" y="661750"/>
              <a:ext cx="256450" cy="187050"/>
            </a:xfrm>
            <a:custGeom>
              <a:avLst/>
              <a:gdLst/>
              <a:ahLst/>
              <a:cxnLst/>
              <a:rect l="l" t="t" r="r" b="b"/>
              <a:pathLst>
                <a:path w="10258" h="7482" extrusionOk="0">
                  <a:moveTo>
                    <a:pt x="0" y="1"/>
                  </a:moveTo>
                  <a:lnTo>
                    <a:pt x="0" y="1"/>
                  </a:lnTo>
                  <a:cubicBezTo>
                    <a:pt x="720" y="1302"/>
                    <a:pt x="1529" y="2539"/>
                    <a:pt x="2381" y="3793"/>
                  </a:cubicBezTo>
                  <a:cubicBezTo>
                    <a:pt x="3235" y="5061"/>
                    <a:pt x="4139" y="6255"/>
                    <a:pt x="5081" y="7481"/>
                  </a:cubicBezTo>
                  <a:lnTo>
                    <a:pt x="5796" y="6590"/>
                  </a:lnTo>
                  <a:lnTo>
                    <a:pt x="6503" y="5673"/>
                  </a:lnTo>
                  <a:cubicBezTo>
                    <a:pt x="6966" y="5060"/>
                    <a:pt x="7416" y="4447"/>
                    <a:pt x="7850" y="3834"/>
                  </a:cubicBezTo>
                  <a:lnTo>
                    <a:pt x="8491" y="2916"/>
                  </a:lnTo>
                  <a:cubicBezTo>
                    <a:pt x="8700" y="2603"/>
                    <a:pt x="8905" y="2282"/>
                    <a:pt x="9106" y="1966"/>
                  </a:cubicBezTo>
                  <a:cubicBezTo>
                    <a:pt x="9507" y="1333"/>
                    <a:pt x="9890" y="700"/>
                    <a:pt x="10258" y="70"/>
                  </a:cubicBezTo>
                  <a:lnTo>
                    <a:pt x="10258" y="70"/>
                  </a:lnTo>
                  <a:cubicBezTo>
                    <a:pt x="8771" y="199"/>
                    <a:pt x="7273" y="256"/>
                    <a:pt x="5745" y="256"/>
                  </a:cubicBezTo>
                  <a:cubicBezTo>
                    <a:pt x="5548" y="256"/>
                    <a:pt x="5349" y="255"/>
                    <a:pt x="5151" y="253"/>
                  </a:cubicBezTo>
                  <a:cubicBezTo>
                    <a:pt x="4283" y="232"/>
                    <a:pt x="3402" y="245"/>
                    <a:pt x="2551" y="182"/>
                  </a:cubicBezTo>
                  <a:cubicBezTo>
                    <a:pt x="1695" y="135"/>
                    <a:pt x="832" y="10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6"/>
            <p:cNvSpPr/>
            <p:nvPr/>
          </p:nvSpPr>
          <p:spPr>
            <a:xfrm>
              <a:off x="2545650" y="549950"/>
              <a:ext cx="217150" cy="223650"/>
            </a:xfrm>
            <a:custGeom>
              <a:avLst/>
              <a:gdLst/>
              <a:ahLst/>
              <a:cxnLst/>
              <a:rect l="l" t="t" r="r" b="b"/>
              <a:pathLst>
                <a:path w="8686" h="8946" extrusionOk="0">
                  <a:moveTo>
                    <a:pt x="16" y="0"/>
                  </a:moveTo>
                  <a:cubicBezTo>
                    <a:pt x="1" y="715"/>
                    <a:pt x="9" y="1447"/>
                    <a:pt x="40" y="2196"/>
                  </a:cubicBezTo>
                  <a:cubicBezTo>
                    <a:pt x="74" y="2941"/>
                    <a:pt x="161" y="3656"/>
                    <a:pt x="260" y="4411"/>
                  </a:cubicBezTo>
                  <a:cubicBezTo>
                    <a:pt x="447" y="5937"/>
                    <a:pt x="805" y="7404"/>
                    <a:pt x="1263" y="8946"/>
                  </a:cubicBezTo>
                  <a:lnTo>
                    <a:pt x="1789" y="8691"/>
                  </a:lnTo>
                  <a:lnTo>
                    <a:pt x="2314" y="8405"/>
                  </a:lnTo>
                  <a:cubicBezTo>
                    <a:pt x="2660" y="8214"/>
                    <a:pt x="3000" y="8019"/>
                    <a:pt x="3332" y="7822"/>
                  </a:cubicBezTo>
                  <a:cubicBezTo>
                    <a:pt x="3666" y="7624"/>
                    <a:pt x="3991" y="7423"/>
                    <a:pt x="4309" y="7222"/>
                  </a:cubicBezTo>
                  <a:cubicBezTo>
                    <a:pt x="4629" y="7020"/>
                    <a:pt x="4939" y="6816"/>
                    <a:pt x="5251" y="6586"/>
                  </a:cubicBezTo>
                  <a:cubicBezTo>
                    <a:pt x="6499" y="5683"/>
                    <a:pt x="7614" y="4796"/>
                    <a:pt x="8685" y="3765"/>
                  </a:cubicBezTo>
                  <a:cubicBezTo>
                    <a:pt x="7878" y="3620"/>
                    <a:pt x="7129" y="3354"/>
                    <a:pt x="6354" y="3144"/>
                  </a:cubicBezTo>
                  <a:cubicBezTo>
                    <a:pt x="6159" y="3095"/>
                    <a:pt x="5975" y="3023"/>
                    <a:pt x="5791" y="2952"/>
                  </a:cubicBezTo>
                  <a:lnTo>
                    <a:pt x="5235" y="2744"/>
                  </a:lnTo>
                  <a:lnTo>
                    <a:pt x="4679" y="2538"/>
                  </a:lnTo>
                  <a:lnTo>
                    <a:pt x="4400" y="2436"/>
                  </a:lnTo>
                  <a:lnTo>
                    <a:pt x="4133" y="2311"/>
                  </a:lnTo>
                  <a:cubicBezTo>
                    <a:pt x="3425" y="1973"/>
                    <a:pt x="2696" y="1673"/>
                    <a:pt x="2026" y="1257"/>
                  </a:cubicBezTo>
                  <a:cubicBezTo>
                    <a:pt x="1685" y="1057"/>
                    <a:pt x="1332" y="885"/>
                    <a:pt x="1002" y="666"/>
                  </a:cubicBezTo>
                  <a:lnTo>
                    <a:pt x="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6"/>
            <p:cNvSpPr/>
            <p:nvPr/>
          </p:nvSpPr>
          <p:spPr>
            <a:xfrm>
              <a:off x="2240325" y="282550"/>
              <a:ext cx="224750" cy="218350"/>
            </a:xfrm>
            <a:custGeom>
              <a:avLst/>
              <a:gdLst/>
              <a:ahLst/>
              <a:cxnLst/>
              <a:rect l="l" t="t" r="r" b="b"/>
              <a:pathLst>
                <a:path w="8990" h="8734" extrusionOk="0">
                  <a:moveTo>
                    <a:pt x="2456" y="1"/>
                  </a:moveTo>
                  <a:cubicBezTo>
                    <a:pt x="1981" y="1396"/>
                    <a:pt x="1530" y="2824"/>
                    <a:pt x="1103" y="4287"/>
                  </a:cubicBezTo>
                  <a:cubicBezTo>
                    <a:pt x="691" y="5737"/>
                    <a:pt x="336" y="7209"/>
                    <a:pt x="1" y="8733"/>
                  </a:cubicBezTo>
                  <a:cubicBezTo>
                    <a:pt x="1548" y="8718"/>
                    <a:pt x="3098" y="8630"/>
                    <a:pt x="4581" y="8507"/>
                  </a:cubicBezTo>
                  <a:cubicBezTo>
                    <a:pt x="6094" y="8358"/>
                    <a:pt x="7572" y="8139"/>
                    <a:pt x="8989" y="7860"/>
                  </a:cubicBezTo>
                  <a:cubicBezTo>
                    <a:pt x="8407" y="7270"/>
                    <a:pt x="7823" y="6677"/>
                    <a:pt x="7249" y="6068"/>
                  </a:cubicBezTo>
                  <a:cubicBezTo>
                    <a:pt x="6697" y="5424"/>
                    <a:pt x="6129" y="4803"/>
                    <a:pt x="5587" y="4142"/>
                  </a:cubicBezTo>
                  <a:cubicBezTo>
                    <a:pt x="5056" y="3464"/>
                    <a:pt x="4514" y="2802"/>
                    <a:pt x="3992" y="2112"/>
                  </a:cubicBezTo>
                  <a:lnTo>
                    <a:pt x="24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6"/>
            <p:cNvSpPr/>
            <p:nvPr/>
          </p:nvSpPr>
          <p:spPr>
            <a:xfrm>
              <a:off x="2274075" y="239850"/>
              <a:ext cx="1468075" cy="426700"/>
            </a:xfrm>
            <a:custGeom>
              <a:avLst/>
              <a:gdLst/>
              <a:ahLst/>
              <a:cxnLst/>
              <a:rect l="l" t="t" r="r" b="b"/>
              <a:pathLst>
                <a:path w="58723" h="17068" fill="none" extrusionOk="0">
                  <a:moveTo>
                    <a:pt x="58722" y="1"/>
                  </a:moveTo>
                  <a:cubicBezTo>
                    <a:pt x="51259" y="11746"/>
                    <a:pt x="44753" y="17067"/>
                    <a:pt x="30001" y="17067"/>
                  </a:cubicBezTo>
                  <a:cubicBezTo>
                    <a:pt x="15250" y="17067"/>
                    <a:pt x="9420" y="13458"/>
                    <a:pt x="1" y="1"/>
                  </a:cubicBezTo>
                </a:path>
              </a:pathLst>
            </a:custGeom>
            <a:noFill/>
            <a:ln w="6125" cap="flat" cmpd="sng">
              <a:solidFill>
                <a:schemeClr val="accent4"/>
              </a:solidFill>
              <a:prstDash val="solid"/>
              <a:miter lim="11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72"/>
        <p:cNvGrpSpPr/>
        <p:nvPr/>
      </p:nvGrpSpPr>
      <p:grpSpPr>
        <a:xfrm>
          <a:off x="0" y="0"/>
          <a:ext cx="0" cy="0"/>
          <a:chOff x="0" y="0"/>
          <a:chExt cx="0" cy="0"/>
        </a:xfrm>
      </p:grpSpPr>
      <p:sp>
        <p:nvSpPr>
          <p:cNvPr id="1173" name="Google Shape;1173;p55"/>
          <p:cNvSpPr txBox="1">
            <a:spLocks noGrp="1"/>
          </p:cNvSpPr>
          <p:nvPr>
            <p:ph type="title"/>
          </p:nvPr>
        </p:nvSpPr>
        <p:spPr>
          <a:xfrm>
            <a:off x="311700" y="1795775"/>
            <a:ext cx="85206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Thank you!!!</a:t>
            </a:r>
            <a:endParaRPr dirty="0"/>
          </a:p>
        </p:txBody>
      </p:sp>
      <p:grpSp>
        <p:nvGrpSpPr>
          <p:cNvPr id="1175" name="Google Shape;1175;p55"/>
          <p:cNvGrpSpPr/>
          <p:nvPr/>
        </p:nvGrpSpPr>
        <p:grpSpPr>
          <a:xfrm>
            <a:off x="-262491" y="-47335"/>
            <a:ext cx="4917576" cy="1963194"/>
            <a:chOff x="2240325" y="239850"/>
            <a:chExt cx="1525350" cy="608950"/>
          </a:xfrm>
        </p:grpSpPr>
        <p:sp>
          <p:nvSpPr>
            <p:cNvPr id="1176" name="Google Shape;1176;p55"/>
            <p:cNvSpPr/>
            <p:nvPr/>
          </p:nvSpPr>
          <p:spPr>
            <a:xfrm>
              <a:off x="3541475" y="299625"/>
              <a:ext cx="224200" cy="217000"/>
            </a:xfrm>
            <a:custGeom>
              <a:avLst/>
              <a:gdLst/>
              <a:ahLst/>
              <a:cxnLst/>
              <a:rect l="l" t="t" r="r" b="b"/>
              <a:pathLst>
                <a:path w="8968" h="8680" extrusionOk="0">
                  <a:moveTo>
                    <a:pt x="6349" y="1"/>
                  </a:moveTo>
                  <a:lnTo>
                    <a:pt x="5639" y="1066"/>
                  </a:lnTo>
                  <a:cubicBezTo>
                    <a:pt x="5520" y="1243"/>
                    <a:pt x="5404" y="1424"/>
                    <a:pt x="5282" y="1598"/>
                  </a:cubicBezTo>
                  <a:lnTo>
                    <a:pt x="4905" y="2106"/>
                  </a:lnTo>
                  <a:lnTo>
                    <a:pt x="4155" y="3125"/>
                  </a:lnTo>
                  <a:lnTo>
                    <a:pt x="3967" y="3380"/>
                  </a:lnTo>
                  <a:lnTo>
                    <a:pt x="3769" y="3622"/>
                  </a:lnTo>
                  <a:lnTo>
                    <a:pt x="3370" y="4104"/>
                  </a:lnTo>
                  <a:lnTo>
                    <a:pt x="2576" y="5069"/>
                  </a:lnTo>
                  <a:lnTo>
                    <a:pt x="1737" y="5974"/>
                  </a:lnTo>
                  <a:cubicBezTo>
                    <a:pt x="1194" y="6599"/>
                    <a:pt x="583" y="7130"/>
                    <a:pt x="0" y="7698"/>
                  </a:cubicBezTo>
                  <a:cubicBezTo>
                    <a:pt x="1393" y="8022"/>
                    <a:pt x="2892" y="8311"/>
                    <a:pt x="4372" y="8449"/>
                  </a:cubicBezTo>
                  <a:cubicBezTo>
                    <a:pt x="5120" y="8527"/>
                    <a:pt x="5883" y="8589"/>
                    <a:pt x="6661" y="8634"/>
                  </a:cubicBezTo>
                  <a:cubicBezTo>
                    <a:pt x="7420" y="8666"/>
                    <a:pt x="8187" y="8680"/>
                    <a:pt x="8968" y="8680"/>
                  </a:cubicBezTo>
                  <a:cubicBezTo>
                    <a:pt x="8680" y="7164"/>
                    <a:pt x="8270" y="5665"/>
                    <a:pt x="7835" y="4225"/>
                  </a:cubicBezTo>
                  <a:lnTo>
                    <a:pt x="7502" y="3155"/>
                  </a:lnTo>
                  <a:cubicBezTo>
                    <a:pt x="7383" y="2800"/>
                    <a:pt x="7256" y="2441"/>
                    <a:pt x="7130" y="2087"/>
                  </a:cubicBezTo>
                  <a:cubicBezTo>
                    <a:pt x="6878" y="1380"/>
                    <a:pt x="6617" y="684"/>
                    <a:pt x="6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5"/>
            <p:cNvSpPr/>
            <p:nvPr/>
          </p:nvSpPr>
          <p:spPr>
            <a:xfrm>
              <a:off x="3248150" y="555425"/>
              <a:ext cx="221825" cy="222200"/>
            </a:xfrm>
            <a:custGeom>
              <a:avLst/>
              <a:gdLst/>
              <a:ahLst/>
              <a:cxnLst/>
              <a:rect l="l" t="t" r="r" b="b"/>
              <a:pathLst>
                <a:path w="8873" h="8888" extrusionOk="0">
                  <a:moveTo>
                    <a:pt x="8873" y="0"/>
                  </a:moveTo>
                  <a:lnTo>
                    <a:pt x="8873" y="0"/>
                  </a:lnTo>
                  <a:cubicBezTo>
                    <a:pt x="8188" y="405"/>
                    <a:pt x="7527" y="850"/>
                    <a:pt x="6805" y="1185"/>
                  </a:cubicBezTo>
                  <a:cubicBezTo>
                    <a:pt x="6448" y="1361"/>
                    <a:pt x="6102" y="1557"/>
                    <a:pt x="5738" y="1719"/>
                  </a:cubicBezTo>
                  <a:lnTo>
                    <a:pt x="4633" y="2180"/>
                  </a:lnTo>
                  <a:lnTo>
                    <a:pt x="4080" y="2412"/>
                  </a:lnTo>
                  <a:lnTo>
                    <a:pt x="3508" y="2603"/>
                  </a:lnTo>
                  <a:lnTo>
                    <a:pt x="2364" y="2989"/>
                  </a:lnTo>
                  <a:cubicBezTo>
                    <a:pt x="1978" y="3109"/>
                    <a:pt x="1579" y="3197"/>
                    <a:pt x="1187" y="3303"/>
                  </a:cubicBezTo>
                  <a:lnTo>
                    <a:pt x="597" y="3458"/>
                  </a:lnTo>
                  <a:cubicBezTo>
                    <a:pt x="401" y="3511"/>
                    <a:pt x="204" y="3563"/>
                    <a:pt x="0" y="3595"/>
                  </a:cubicBezTo>
                  <a:cubicBezTo>
                    <a:pt x="268" y="3858"/>
                    <a:pt x="534" y="4099"/>
                    <a:pt x="806" y="4337"/>
                  </a:cubicBezTo>
                  <a:cubicBezTo>
                    <a:pt x="1076" y="4575"/>
                    <a:pt x="1355" y="4816"/>
                    <a:pt x="1639" y="5053"/>
                  </a:cubicBezTo>
                  <a:cubicBezTo>
                    <a:pt x="2206" y="5523"/>
                    <a:pt x="2801" y="6007"/>
                    <a:pt x="3410" y="6448"/>
                  </a:cubicBezTo>
                  <a:cubicBezTo>
                    <a:pt x="4016" y="6880"/>
                    <a:pt x="4647" y="7304"/>
                    <a:pt x="5303" y="7718"/>
                  </a:cubicBezTo>
                  <a:cubicBezTo>
                    <a:pt x="5631" y="7926"/>
                    <a:pt x="5965" y="8131"/>
                    <a:pt x="6306" y="8334"/>
                  </a:cubicBezTo>
                  <a:cubicBezTo>
                    <a:pt x="6643" y="8524"/>
                    <a:pt x="6983" y="8706"/>
                    <a:pt x="7331" y="8888"/>
                  </a:cubicBezTo>
                  <a:cubicBezTo>
                    <a:pt x="7577" y="8131"/>
                    <a:pt x="7798" y="7386"/>
                    <a:pt x="7992" y="6650"/>
                  </a:cubicBezTo>
                  <a:cubicBezTo>
                    <a:pt x="8181" y="5905"/>
                    <a:pt x="8330" y="5134"/>
                    <a:pt x="8461" y="4397"/>
                  </a:cubicBezTo>
                  <a:cubicBezTo>
                    <a:pt x="8734" y="2940"/>
                    <a:pt x="8840" y="1419"/>
                    <a:pt x="8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5"/>
            <p:cNvSpPr/>
            <p:nvPr/>
          </p:nvSpPr>
          <p:spPr>
            <a:xfrm>
              <a:off x="2877100" y="661750"/>
              <a:ext cx="256450" cy="187050"/>
            </a:xfrm>
            <a:custGeom>
              <a:avLst/>
              <a:gdLst/>
              <a:ahLst/>
              <a:cxnLst/>
              <a:rect l="l" t="t" r="r" b="b"/>
              <a:pathLst>
                <a:path w="10258" h="7482" extrusionOk="0">
                  <a:moveTo>
                    <a:pt x="0" y="1"/>
                  </a:moveTo>
                  <a:lnTo>
                    <a:pt x="0" y="1"/>
                  </a:lnTo>
                  <a:cubicBezTo>
                    <a:pt x="720" y="1302"/>
                    <a:pt x="1529" y="2539"/>
                    <a:pt x="2381" y="3793"/>
                  </a:cubicBezTo>
                  <a:cubicBezTo>
                    <a:pt x="3235" y="5061"/>
                    <a:pt x="4139" y="6255"/>
                    <a:pt x="5081" y="7481"/>
                  </a:cubicBezTo>
                  <a:lnTo>
                    <a:pt x="5796" y="6590"/>
                  </a:lnTo>
                  <a:lnTo>
                    <a:pt x="6503" y="5673"/>
                  </a:lnTo>
                  <a:cubicBezTo>
                    <a:pt x="6966" y="5060"/>
                    <a:pt x="7416" y="4447"/>
                    <a:pt x="7850" y="3834"/>
                  </a:cubicBezTo>
                  <a:lnTo>
                    <a:pt x="8491" y="2916"/>
                  </a:lnTo>
                  <a:cubicBezTo>
                    <a:pt x="8700" y="2603"/>
                    <a:pt x="8905" y="2282"/>
                    <a:pt x="9106" y="1966"/>
                  </a:cubicBezTo>
                  <a:cubicBezTo>
                    <a:pt x="9507" y="1333"/>
                    <a:pt x="9890" y="700"/>
                    <a:pt x="10258" y="70"/>
                  </a:cubicBezTo>
                  <a:lnTo>
                    <a:pt x="10258" y="70"/>
                  </a:lnTo>
                  <a:cubicBezTo>
                    <a:pt x="8771" y="199"/>
                    <a:pt x="7273" y="256"/>
                    <a:pt x="5745" y="256"/>
                  </a:cubicBezTo>
                  <a:cubicBezTo>
                    <a:pt x="5548" y="256"/>
                    <a:pt x="5349" y="255"/>
                    <a:pt x="5151" y="253"/>
                  </a:cubicBezTo>
                  <a:cubicBezTo>
                    <a:pt x="4283" y="232"/>
                    <a:pt x="3402" y="245"/>
                    <a:pt x="2551" y="182"/>
                  </a:cubicBezTo>
                  <a:cubicBezTo>
                    <a:pt x="1695" y="135"/>
                    <a:pt x="832" y="10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5"/>
            <p:cNvSpPr/>
            <p:nvPr/>
          </p:nvSpPr>
          <p:spPr>
            <a:xfrm>
              <a:off x="2545650" y="549950"/>
              <a:ext cx="217150" cy="223650"/>
            </a:xfrm>
            <a:custGeom>
              <a:avLst/>
              <a:gdLst/>
              <a:ahLst/>
              <a:cxnLst/>
              <a:rect l="l" t="t" r="r" b="b"/>
              <a:pathLst>
                <a:path w="8686" h="8946" extrusionOk="0">
                  <a:moveTo>
                    <a:pt x="16" y="0"/>
                  </a:moveTo>
                  <a:cubicBezTo>
                    <a:pt x="1" y="715"/>
                    <a:pt x="9" y="1447"/>
                    <a:pt x="40" y="2196"/>
                  </a:cubicBezTo>
                  <a:cubicBezTo>
                    <a:pt x="74" y="2941"/>
                    <a:pt x="161" y="3656"/>
                    <a:pt x="260" y="4411"/>
                  </a:cubicBezTo>
                  <a:cubicBezTo>
                    <a:pt x="447" y="5937"/>
                    <a:pt x="805" y="7404"/>
                    <a:pt x="1263" y="8946"/>
                  </a:cubicBezTo>
                  <a:lnTo>
                    <a:pt x="1789" y="8691"/>
                  </a:lnTo>
                  <a:lnTo>
                    <a:pt x="2314" y="8405"/>
                  </a:lnTo>
                  <a:cubicBezTo>
                    <a:pt x="2660" y="8214"/>
                    <a:pt x="3000" y="8019"/>
                    <a:pt x="3332" y="7822"/>
                  </a:cubicBezTo>
                  <a:cubicBezTo>
                    <a:pt x="3666" y="7624"/>
                    <a:pt x="3991" y="7423"/>
                    <a:pt x="4309" y="7222"/>
                  </a:cubicBezTo>
                  <a:cubicBezTo>
                    <a:pt x="4629" y="7020"/>
                    <a:pt x="4939" y="6816"/>
                    <a:pt x="5251" y="6586"/>
                  </a:cubicBezTo>
                  <a:cubicBezTo>
                    <a:pt x="6499" y="5683"/>
                    <a:pt x="7614" y="4796"/>
                    <a:pt x="8685" y="3765"/>
                  </a:cubicBezTo>
                  <a:cubicBezTo>
                    <a:pt x="7878" y="3620"/>
                    <a:pt x="7129" y="3354"/>
                    <a:pt x="6354" y="3144"/>
                  </a:cubicBezTo>
                  <a:cubicBezTo>
                    <a:pt x="6159" y="3095"/>
                    <a:pt x="5975" y="3023"/>
                    <a:pt x="5791" y="2952"/>
                  </a:cubicBezTo>
                  <a:lnTo>
                    <a:pt x="5235" y="2744"/>
                  </a:lnTo>
                  <a:lnTo>
                    <a:pt x="4679" y="2538"/>
                  </a:lnTo>
                  <a:lnTo>
                    <a:pt x="4400" y="2436"/>
                  </a:lnTo>
                  <a:lnTo>
                    <a:pt x="4133" y="2311"/>
                  </a:lnTo>
                  <a:cubicBezTo>
                    <a:pt x="3425" y="1973"/>
                    <a:pt x="2696" y="1673"/>
                    <a:pt x="2026" y="1257"/>
                  </a:cubicBezTo>
                  <a:cubicBezTo>
                    <a:pt x="1685" y="1057"/>
                    <a:pt x="1332" y="885"/>
                    <a:pt x="1002" y="666"/>
                  </a:cubicBezTo>
                  <a:lnTo>
                    <a:pt x="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5"/>
            <p:cNvSpPr/>
            <p:nvPr/>
          </p:nvSpPr>
          <p:spPr>
            <a:xfrm>
              <a:off x="2240325" y="282550"/>
              <a:ext cx="224750" cy="218350"/>
            </a:xfrm>
            <a:custGeom>
              <a:avLst/>
              <a:gdLst/>
              <a:ahLst/>
              <a:cxnLst/>
              <a:rect l="l" t="t" r="r" b="b"/>
              <a:pathLst>
                <a:path w="8990" h="8734" extrusionOk="0">
                  <a:moveTo>
                    <a:pt x="2456" y="1"/>
                  </a:moveTo>
                  <a:cubicBezTo>
                    <a:pt x="1981" y="1396"/>
                    <a:pt x="1530" y="2824"/>
                    <a:pt x="1103" y="4287"/>
                  </a:cubicBezTo>
                  <a:cubicBezTo>
                    <a:pt x="691" y="5737"/>
                    <a:pt x="336" y="7209"/>
                    <a:pt x="1" y="8733"/>
                  </a:cubicBezTo>
                  <a:cubicBezTo>
                    <a:pt x="1548" y="8718"/>
                    <a:pt x="3098" y="8630"/>
                    <a:pt x="4581" y="8507"/>
                  </a:cubicBezTo>
                  <a:cubicBezTo>
                    <a:pt x="6094" y="8358"/>
                    <a:pt x="7572" y="8139"/>
                    <a:pt x="8989" y="7860"/>
                  </a:cubicBezTo>
                  <a:cubicBezTo>
                    <a:pt x="8407" y="7270"/>
                    <a:pt x="7823" y="6677"/>
                    <a:pt x="7249" y="6068"/>
                  </a:cubicBezTo>
                  <a:cubicBezTo>
                    <a:pt x="6697" y="5424"/>
                    <a:pt x="6129" y="4803"/>
                    <a:pt x="5587" y="4142"/>
                  </a:cubicBezTo>
                  <a:cubicBezTo>
                    <a:pt x="5056" y="3464"/>
                    <a:pt x="4514" y="2802"/>
                    <a:pt x="3992" y="2112"/>
                  </a:cubicBezTo>
                  <a:lnTo>
                    <a:pt x="24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5"/>
            <p:cNvSpPr/>
            <p:nvPr/>
          </p:nvSpPr>
          <p:spPr>
            <a:xfrm>
              <a:off x="2274075" y="239850"/>
              <a:ext cx="1468075" cy="426700"/>
            </a:xfrm>
            <a:custGeom>
              <a:avLst/>
              <a:gdLst/>
              <a:ahLst/>
              <a:cxnLst/>
              <a:rect l="l" t="t" r="r" b="b"/>
              <a:pathLst>
                <a:path w="58723" h="17068" fill="none" extrusionOk="0">
                  <a:moveTo>
                    <a:pt x="58722" y="1"/>
                  </a:moveTo>
                  <a:cubicBezTo>
                    <a:pt x="51259" y="11746"/>
                    <a:pt x="44753" y="17067"/>
                    <a:pt x="30001" y="17067"/>
                  </a:cubicBezTo>
                  <a:cubicBezTo>
                    <a:pt x="15250" y="17067"/>
                    <a:pt x="9420" y="13458"/>
                    <a:pt x="1" y="1"/>
                  </a:cubicBezTo>
                </a:path>
              </a:pathLst>
            </a:custGeom>
            <a:noFill/>
            <a:ln w="6125" cap="flat" cmpd="sng">
              <a:solidFill>
                <a:schemeClr val="accent4"/>
              </a:solidFill>
              <a:prstDash val="solid"/>
              <a:miter lim="11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55"/>
          <p:cNvGrpSpPr/>
          <p:nvPr/>
        </p:nvGrpSpPr>
        <p:grpSpPr>
          <a:xfrm>
            <a:off x="4782813" y="-47334"/>
            <a:ext cx="4917576" cy="1963194"/>
            <a:chOff x="2240325" y="239850"/>
            <a:chExt cx="1525350" cy="608950"/>
          </a:xfrm>
        </p:grpSpPr>
        <p:sp>
          <p:nvSpPr>
            <p:cNvPr id="1183" name="Google Shape;1183;p55"/>
            <p:cNvSpPr/>
            <p:nvPr/>
          </p:nvSpPr>
          <p:spPr>
            <a:xfrm>
              <a:off x="3541475" y="299625"/>
              <a:ext cx="224200" cy="217000"/>
            </a:xfrm>
            <a:custGeom>
              <a:avLst/>
              <a:gdLst/>
              <a:ahLst/>
              <a:cxnLst/>
              <a:rect l="l" t="t" r="r" b="b"/>
              <a:pathLst>
                <a:path w="8968" h="8680" extrusionOk="0">
                  <a:moveTo>
                    <a:pt x="6349" y="1"/>
                  </a:moveTo>
                  <a:lnTo>
                    <a:pt x="5639" y="1066"/>
                  </a:lnTo>
                  <a:cubicBezTo>
                    <a:pt x="5520" y="1243"/>
                    <a:pt x="5404" y="1424"/>
                    <a:pt x="5282" y="1598"/>
                  </a:cubicBezTo>
                  <a:lnTo>
                    <a:pt x="4905" y="2106"/>
                  </a:lnTo>
                  <a:lnTo>
                    <a:pt x="4155" y="3125"/>
                  </a:lnTo>
                  <a:lnTo>
                    <a:pt x="3967" y="3380"/>
                  </a:lnTo>
                  <a:lnTo>
                    <a:pt x="3769" y="3622"/>
                  </a:lnTo>
                  <a:lnTo>
                    <a:pt x="3370" y="4104"/>
                  </a:lnTo>
                  <a:lnTo>
                    <a:pt x="2576" y="5069"/>
                  </a:lnTo>
                  <a:lnTo>
                    <a:pt x="1737" y="5974"/>
                  </a:lnTo>
                  <a:cubicBezTo>
                    <a:pt x="1194" y="6599"/>
                    <a:pt x="583" y="7130"/>
                    <a:pt x="0" y="7698"/>
                  </a:cubicBezTo>
                  <a:cubicBezTo>
                    <a:pt x="1393" y="8022"/>
                    <a:pt x="2892" y="8311"/>
                    <a:pt x="4372" y="8449"/>
                  </a:cubicBezTo>
                  <a:cubicBezTo>
                    <a:pt x="5120" y="8527"/>
                    <a:pt x="5883" y="8589"/>
                    <a:pt x="6661" y="8634"/>
                  </a:cubicBezTo>
                  <a:cubicBezTo>
                    <a:pt x="7420" y="8666"/>
                    <a:pt x="8187" y="8680"/>
                    <a:pt x="8968" y="8680"/>
                  </a:cubicBezTo>
                  <a:cubicBezTo>
                    <a:pt x="8680" y="7164"/>
                    <a:pt x="8270" y="5665"/>
                    <a:pt x="7835" y="4225"/>
                  </a:cubicBezTo>
                  <a:lnTo>
                    <a:pt x="7502" y="3155"/>
                  </a:lnTo>
                  <a:cubicBezTo>
                    <a:pt x="7383" y="2800"/>
                    <a:pt x="7256" y="2441"/>
                    <a:pt x="7130" y="2087"/>
                  </a:cubicBezTo>
                  <a:cubicBezTo>
                    <a:pt x="6878" y="1380"/>
                    <a:pt x="6617" y="684"/>
                    <a:pt x="6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5"/>
            <p:cNvSpPr/>
            <p:nvPr/>
          </p:nvSpPr>
          <p:spPr>
            <a:xfrm>
              <a:off x="3248150" y="555425"/>
              <a:ext cx="221825" cy="222200"/>
            </a:xfrm>
            <a:custGeom>
              <a:avLst/>
              <a:gdLst/>
              <a:ahLst/>
              <a:cxnLst/>
              <a:rect l="l" t="t" r="r" b="b"/>
              <a:pathLst>
                <a:path w="8873" h="8888" extrusionOk="0">
                  <a:moveTo>
                    <a:pt x="8873" y="0"/>
                  </a:moveTo>
                  <a:lnTo>
                    <a:pt x="8873" y="0"/>
                  </a:lnTo>
                  <a:cubicBezTo>
                    <a:pt x="8188" y="405"/>
                    <a:pt x="7527" y="850"/>
                    <a:pt x="6805" y="1185"/>
                  </a:cubicBezTo>
                  <a:cubicBezTo>
                    <a:pt x="6448" y="1361"/>
                    <a:pt x="6102" y="1557"/>
                    <a:pt x="5738" y="1719"/>
                  </a:cubicBezTo>
                  <a:lnTo>
                    <a:pt x="4633" y="2180"/>
                  </a:lnTo>
                  <a:lnTo>
                    <a:pt x="4080" y="2412"/>
                  </a:lnTo>
                  <a:lnTo>
                    <a:pt x="3508" y="2603"/>
                  </a:lnTo>
                  <a:lnTo>
                    <a:pt x="2364" y="2989"/>
                  </a:lnTo>
                  <a:cubicBezTo>
                    <a:pt x="1978" y="3109"/>
                    <a:pt x="1579" y="3197"/>
                    <a:pt x="1187" y="3303"/>
                  </a:cubicBezTo>
                  <a:lnTo>
                    <a:pt x="597" y="3458"/>
                  </a:lnTo>
                  <a:cubicBezTo>
                    <a:pt x="401" y="3511"/>
                    <a:pt x="204" y="3563"/>
                    <a:pt x="0" y="3595"/>
                  </a:cubicBezTo>
                  <a:cubicBezTo>
                    <a:pt x="268" y="3858"/>
                    <a:pt x="534" y="4099"/>
                    <a:pt x="806" y="4337"/>
                  </a:cubicBezTo>
                  <a:cubicBezTo>
                    <a:pt x="1076" y="4575"/>
                    <a:pt x="1355" y="4816"/>
                    <a:pt x="1639" y="5053"/>
                  </a:cubicBezTo>
                  <a:cubicBezTo>
                    <a:pt x="2206" y="5523"/>
                    <a:pt x="2801" y="6007"/>
                    <a:pt x="3410" y="6448"/>
                  </a:cubicBezTo>
                  <a:cubicBezTo>
                    <a:pt x="4016" y="6880"/>
                    <a:pt x="4647" y="7304"/>
                    <a:pt x="5303" y="7718"/>
                  </a:cubicBezTo>
                  <a:cubicBezTo>
                    <a:pt x="5631" y="7926"/>
                    <a:pt x="5965" y="8131"/>
                    <a:pt x="6306" y="8334"/>
                  </a:cubicBezTo>
                  <a:cubicBezTo>
                    <a:pt x="6643" y="8524"/>
                    <a:pt x="6983" y="8706"/>
                    <a:pt x="7331" y="8888"/>
                  </a:cubicBezTo>
                  <a:cubicBezTo>
                    <a:pt x="7577" y="8131"/>
                    <a:pt x="7798" y="7386"/>
                    <a:pt x="7992" y="6650"/>
                  </a:cubicBezTo>
                  <a:cubicBezTo>
                    <a:pt x="8181" y="5905"/>
                    <a:pt x="8330" y="5134"/>
                    <a:pt x="8461" y="4397"/>
                  </a:cubicBezTo>
                  <a:cubicBezTo>
                    <a:pt x="8734" y="2940"/>
                    <a:pt x="8840" y="1419"/>
                    <a:pt x="88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5"/>
            <p:cNvSpPr/>
            <p:nvPr/>
          </p:nvSpPr>
          <p:spPr>
            <a:xfrm>
              <a:off x="2877100" y="661750"/>
              <a:ext cx="256450" cy="187050"/>
            </a:xfrm>
            <a:custGeom>
              <a:avLst/>
              <a:gdLst/>
              <a:ahLst/>
              <a:cxnLst/>
              <a:rect l="l" t="t" r="r" b="b"/>
              <a:pathLst>
                <a:path w="10258" h="7482" extrusionOk="0">
                  <a:moveTo>
                    <a:pt x="0" y="1"/>
                  </a:moveTo>
                  <a:lnTo>
                    <a:pt x="0" y="1"/>
                  </a:lnTo>
                  <a:cubicBezTo>
                    <a:pt x="720" y="1302"/>
                    <a:pt x="1529" y="2539"/>
                    <a:pt x="2381" y="3793"/>
                  </a:cubicBezTo>
                  <a:cubicBezTo>
                    <a:pt x="3235" y="5061"/>
                    <a:pt x="4139" y="6255"/>
                    <a:pt x="5081" y="7481"/>
                  </a:cubicBezTo>
                  <a:lnTo>
                    <a:pt x="5796" y="6590"/>
                  </a:lnTo>
                  <a:lnTo>
                    <a:pt x="6503" y="5673"/>
                  </a:lnTo>
                  <a:cubicBezTo>
                    <a:pt x="6966" y="5060"/>
                    <a:pt x="7416" y="4447"/>
                    <a:pt x="7850" y="3834"/>
                  </a:cubicBezTo>
                  <a:lnTo>
                    <a:pt x="8491" y="2916"/>
                  </a:lnTo>
                  <a:cubicBezTo>
                    <a:pt x="8700" y="2603"/>
                    <a:pt x="8905" y="2282"/>
                    <a:pt x="9106" y="1966"/>
                  </a:cubicBezTo>
                  <a:cubicBezTo>
                    <a:pt x="9507" y="1333"/>
                    <a:pt x="9890" y="700"/>
                    <a:pt x="10258" y="70"/>
                  </a:cubicBezTo>
                  <a:lnTo>
                    <a:pt x="10258" y="70"/>
                  </a:lnTo>
                  <a:cubicBezTo>
                    <a:pt x="8771" y="199"/>
                    <a:pt x="7273" y="256"/>
                    <a:pt x="5745" y="256"/>
                  </a:cubicBezTo>
                  <a:cubicBezTo>
                    <a:pt x="5548" y="256"/>
                    <a:pt x="5349" y="255"/>
                    <a:pt x="5151" y="253"/>
                  </a:cubicBezTo>
                  <a:cubicBezTo>
                    <a:pt x="4283" y="232"/>
                    <a:pt x="3402" y="245"/>
                    <a:pt x="2551" y="182"/>
                  </a:cubicBezTo>
                  <a:cubicBezTo>
                    <a:pt x="1695" y="135"/>
                    <a:pt x="832" y="10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5"/>
            <p:cNvSpPr/>
            <p:nvPr/>
          </p:nvSpPr>
          <p:spPr>
            <a:xfrm>
              <a:off x="2545650" y="549950"/>
              <a:ext cx="217150" cy="223650"/>
            </a:xfrm>
            <a:custGeom>
              <a:avLst/>
              <a:gdLst/>
              <a:ahLst/>
              <a:cxnLst/>
              <a:rect l="l" t="t" r="r" b="b"/>
              <a:pathLst>
                <a:path w="8686" h="8946" extrusionOk="0">
                  <a:moveTo>
                    <a:pt x="16" y="0"/>
                  </a:moveTo>
                  <a:cubicBezTo>
                    <a:pt x="1" y="715"/>
                    <a:pt x="9" y="1447"/>
                    <a:pt x="40" y="2196"/>
                  </a:cubicBezTo>
                  <a:cubicBezTo>
                    <a:pt x="74" y="2941"/>
                    <a:pt x="161" y="3656"/>
                    <a:pt x="260" y="4411"/>
                  </a:cubicBezTo>
                  <a:cubicBezTo>
                    <a:pt x="447" y="5937"/>
                    <a:pt x="805" y="7404"/>
                    <a:pt x="1263" y="8946"/>
                  </a:cubicBezTo>
                  <a:lnTo>
                    <a:pt x="1789" y="8691"/>
                  </a:lnTo>
                  <a:lnTo>
                    <a:pt x="2314" y="8405"/>
                  </a:lnTo>
                  <a:cubicBezTo>
                    <a:pt x="2660" y="8214"/>
                    <a:pt x="3000" y="8019"/>
                    <a:pt x="3332" y="7822"/>
                  </a:cubicBezTo>
                  <a:cubicBezTo>
                    <a:pt x="3666" y="7624"/>
                    <a:pt x="3991" y="7423"/>
                    <a:pt x="4309" y="7222"/>
                  </a:cubicBezTo>
                  <a:cubicBezTo>
                    <a:pt x="4629" y="7020"/>
                    <a:pt x="4939" y="6816"/>
                    <a:pt x="5251" y="6586"/>
                  </a:cubicBezTo>
                  <a:cubicBezTo>
                    <a:pt x="6499" y="5683"/>
                    <a:pt x="7614" y="4796"/>
                    <a:pt x="8685" y="3765"/>
                  </a:cubicBezTo>
                  <a:cubicBezTo>
                    <a:pt x="7878" y="3620"/>
                    <a:pt x="7129" y="3354"/>
                    <a:pt x="6354" y="3144"/>
                  </a:cubicBezTo>
                  <a:cubicBezTo>
                    <a:pt x="6159" y="3095"/>
                    <a:pt x="5975" y="3023"/>
                    <a:pt x="5791" y="2952"/>
                  </a:cubicBezTo>
                  <a:lnTo>
                    <a:pt x="5235" y="2744"/>
                  </a:lnTo>
                  <a:lnTo>
                    <a:pt x="4679" y="2538"/>
                  </a:lnTo>
                  <a:lnTo>
                    <a:pt x="4400" y="2436"/>
                  </a:lnTo>
                  <a:lnTo>
                    <a:pt x="4133" y="2311"/>
                  </a:lnTo>
                  <a:cubicBezTo>
                    <a:pt x="3425" y="1973"/>
                    <a:pt x="2696" y="1673"/>
                    <a:pt x="2026" y="1257"/>
                  </a:cubicBezTo>
                  <a:cubicBezTo>
                    <a:pt x="1685" y="1057"/>
                    <a:pt x="1332" y="885"/>
                    <a:pt x="1002" y="666"/>
                  </a:cubicBezTo>
                  <a:lnTo>
                    <a:pt x="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5"/>
            <p:cNvSpPr/>
            <p:nvPr/>
          </p:nvSpPr>
          <p:spPr>
            <a:xfrm>
              <a:off x="2240325" y="282550"/>
              <a:ext cx="224750" cy="218350"/>
            </a:xfrm>
            <a:custGeom>
              <a:avLst/>
              <a:gdLst/>
              <a:ahLst/>
              <a:cxnLst/>
              <a:rect l="l" t="t" r="r" b="b"/>
              <a:pathLst>
                <a:path w="8990" h="8734" extrusionOk="0">
                  <a:moveTo>
                    <a:pt x="2456" y="1"/>
                  </a:moveTo>
                  <a:cubicBezTo>
                    <a:pt x="1981" y="1396"/>
                    <a:pt x="1530" y="2824"/>
                    <a:pt x="1103" y="4287"/>
                  </a:cubicBezTo>
                  <a:cubicBezTo>
                    <a:pt x="691" y="5737"/>
                    <a:pt x="336" y="7209"/>
                    <a:pt x="1" y="8733"/>
                  </a:cubicBezTo>
                  <a:cubicBezTo>
                    <a:pt x="1548" y="8718"/>
                    <a:pt x="3098" y="8630"/>
                    <a:pt x="4581" y="8507"/>
                  </a:cubicBezTo>
                  <a:cubicBezTo>
                    <a:pt x="6094" y="8358"/>
                    <a:pt x="7572" y="8139"/>
                    <a:pt x="8989" y="7860"/>
                  </a:cubicBezTo>
                  <a:cubicBezTo>
                    <a:pt x="8407" y="7270"/>
                    <a:pt x="7823" y="6677"/>
                    <a:pt x="7249" y="6068"/>
                  </a:cubicBezTo>
                  <a:cubicBezTo>
                    <a:pt x="6697" y="5424"/>
                    <a:pt x="6129" y="4803"/>
                    <a:pt x="5587" y="4142"/>
                  </a:cubicBezTo>
                  <a:cubicBezTo>
                    <a:pt x="5056" y="3464"/>
                    <a:pt x="4514" y="2802"/>
                    <a:pt x="3992" y="2112"/>
                  </a:cubicBezTo>
                  <a:lnTo>
                    <a:pt x="24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5"/>
            <p:cNvSpPr/>
            <p:nvPr/>
          </p:nvSpPr>
          <p:spPr>
            <a:xfrm>
              <a:off x="2274075" y="239850"/>
              <a:ext cx="1468075" cy="426700"/>
            </a:xfrm>
            <a:custGeom>
              <a:avLst/>
              <a:gdLst/>
              <a:ahLst/>
              <a:cxnLst/>
              <a:rect l="l" t="t" r="r" b="b"/>
              <a:pathLst>
                <a:path w="58723" h="17068" fill="none" extrusionOk="0">
                  <a:moveTo>
                    <a:pt x="58722" y="1"/>
                  </a:moveTo>
                  <a:cubicBezTo>
                    <a:pt x="51259" y="11746"/>
                    <a:pt x="44753" y="17067"/>
                    <a:pt x="30001" y="17067"/>
                  </a:cubicBezTo>
                  <a:cubicBezTo>
                    <a:pt x="15250" y="17067"/>
                    <a:pt x="9420" y="13458"/>
                    <a:pt x="1" y="1"/>
                  </a:cubicBezTo>
                </a:path>
              </a:pathLst>
            </a:custGeom>
            <a:noFill/>
            <a:ln w="6125" cap="flat" cmpd="sng">
              <a:solidFill>
                <a:schemeClr val="accent4"/>
              </a:solidFill>
              <a:prstDash val="solid"/>
              <a:miter lim="11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0"/>
          <p:cNvSpPr txBox="1">
            <a:spLocks noGrp="1"/>
          </p:cNvSpPr>
          <p:nvPr>
            <p:ph type="body" idx="1"/>
          </p:nvPr>
        </p:nvSpPr>
        <p:spPr>
          <a:xfrm>
            <a:off x="851108" y="909275"/>
            <a:ext cx="7611600" cy="3510900"/>
          </a:xfrm>
          <a:prstGeom prst="rect">
            <a:avLst/>
          </a:prstGeom>
        </p:spPr>
        <p:txBody>
          <a:bodyPr spcFirstLastPara="1" wrap="square" lIns="91425" tIns="91425" rIns="91425" bIns="91425" anchor="t" anchorCtr="0">
            <a:noAutofit/>
          </a:bodyPr>
          <a:lstStyle/>
          <a:p>
            <a:pPr>
              <a:lnSpc>
                <a:spcPct val="107000"/>
              </a:lnSpc>
              <a:spcAft>
                <a:spcPts val="800"/>
              </a:spcAft>
            </a:pPr>
            <a:r>
              <a:rPr lang="en-IN" sz="1400" u="sng" kern="100" dirty="0">
                <a:effectLst/>
                <a:latin typeface="Calibri" panose="020F0502020204030204" pitchFamily="34" charset="0"/>
                <a:ea typeface="Calibri" panose="020F0502020204030204" pitchFamily="34" charset="0"/>
                <a:cs typeface="Mangal" panose="02040503050203030202" pitchFamily="18" charset="0"/>
              </a:rPr>
              <a:t>Problem Statement:</a:t>
            </a: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Organizing and managing events, ranging from corporate conferences to social gatherings, presents numerous challenges that hinder efficiency and effectiveness. Current methods rely heavily on manual coordination, fragmented communication channels, and decentralized planning, leading to inefficiencies, errors, and a lack of centralized control. The problem is further compounded by the need to cater to diverse requirements of organizers and participants, ranging from event scheduling to venue selection and equipment rentals.</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 </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Many other systems don't have flexibility for event bookings but,  This Event Management System uniquely offers customers the flexibility to borrow rentals if they do not wish to book an entire event. This feature allows customers to select and rent specific equipment or resources needed for their events, enhancing flexibility and catering to diverse event requirements.</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By prioritizing accessibility, precision, and user-friendliness, this system aims to revolutionize the event management industry, making event planning more efficient, enjoyable, and successful for organizers and participants alike.</a:t>
            </a:r>
          </a:p>
          <a:p>
            <a:pPr marL="0" lvl="0" indent="0" algn="l" rtl="0">
              <a:spcBef>
                <a:spcPts val="0"/>
              </a:spcBef>
              <a:spcAft>
                <a:spcPts val="1600"/>
              </a:spcAft>
              <a:buNone/>
            </a:pPr>
            <a:endParaRPr dirty="0"/>
          </a:p>
        </p:txBody>
      </p:sp>
      <p:sp>
        <p:nvSpPr>
          <p:cNvPr id="293" name="Google Shape;293;p30"/>
          <p:cNvSpPr txBox="1"/>
          <p:nvPr/>
        </p:nvSpPr>
        <p:spPr>
          <a:xfrm>
            <a:off x="1020200" y="4588275"/>
            <a:ext cx="5478600" cy="33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b="1" dirty="0">
              <a:solidFill>
                <a:schemeClr val="accent3"/>
              </a:solidFill>
              <a:latin typeface="Catamaran"/>
              <a:ea typeface="Catamaran"/>
              <a:cs typeface="Catamaran"/>
              <a:sym typeface="Catamaran"/>
            </a:endParaRPr>
          </a:p>
        </p:txBody>
      </p:sp>
    </p:spTree>
    <p:extLst>
      <p:ext uri="{BB962C8B-B14F-4D97-AF65-F5344CB8AC3E}">
        <p14:creationId xmlns:p14="http://schemas.microsoft.com/office/powerpoint/2010/main" val="1209110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0"/>
          <p:cNvSpPr txBox="1">
            <a:spLocks noGrp="1"/>
          </p:cNvSpPr>
          <p:nvPr>
            <p:ph type="body" idx="1"/>
          </p:nvPr>
        </p:nvSpPr>
        <p:spPr>
          <a:xfrm>
            <a:off x="851108" y="909275"/>
            <a:ext cx="7611600" cy="3510900"/>
          </a:xfrm>
          <a:prstGeom prst="rect">
            <a:avLst/>
          </a:prstGeom>
        </p:spPr>
        <p:txBody>
          <a:bodyPr spcFirstLastPara="1" wrap="square" lIns="91425" tIns="91425" rIns="91425" bIns="91425" anchor="t" anchorCtr="0">
            <a:noAutofit/>
          </a:bodyPr>
          <a:lstStyle/>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Mangal" panose="02040503050203030202" pitchFamily="18" charset="0"/>
              </a:rPr>
              <a:t>The Event Management System stands out for its comprehensive approach to event planning, organization, and execution. It integrates multiple functionalities, including event booking, venue selection, communication tools, and rentals borrowing, into a single, user-friendly platform.</a:t>
            </a:r>
          </a:p>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Mangal" panose="02040503050203030202" pitchFamily="18" charset="0"/>
              </a:rPr>
              <a:t>Its unique feature of offering rentals borrowing alongside event booking demonstrates its adaptability and responsiveness to customer needs, setting it apart from conventional event management solutions.</a:t>
            </a:r>
          </a:p>
          <a:p>
            <a:pPr marL="0" lvl="0" indent="0" algn="l" rtl="0">
              <a:spcBef>
                <a:spcPts val="0"/>
              </a:spcBef>
              <a:spcAft>
                <a:spcPts val="1600"/>
              </a:spcAft>
              <a:buNone/>
            </a:pPr>
            <a:endParaRPr dirty="0"/>
          </a:p>
        </p:txBody>
      </p:sp>
      <p:sp>
        <p:nvSpPr>
          <p:cNvPr id="293" name="Google Shape;293;p30"/>
          <p:cNvSpPr txBox="1"/>
          <p:nvPr/>
        </p:nvSpPr>
        <p:spPr>
          <a:xfrm>
            <a:off x="1020200" y="4588275"/>
            <a:ext cx="5478600" cy="33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b="1" dirty="0">
              <a:solidFill>
                <a:schemeClr val="accent3"/>
              </a:solidFill>
              <a:latin typeface="Catamaran"/>
              <a:ea typeface="Catamaran"/>
              <a:cs typeface="Catamaran"/>
              <a:sym typeface="Catamaran"/>
            </a:endParaRPr>
          </a:p>
        </p:txBody>
      </p:sp>
    </p:spTree>
    <p:extLst>
      <p:ext uri="{BB962C8B-B14F-4D97-AF65-F5344CB8AC3E}">
        <p14:creationId xmlns:p14="http://schemas.microsoft.com/office/powerpoint/2010/main" val="2231622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3"/>
          <p:cNvSpPr/>
          <p:nvPr/>
        </p:nvSpPr>
        <p:spPr>
          <a:xfrm>
            <a:off x="170380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3430725" y="339140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15765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txBox="1">
            <a:spLocks noGrp="1"/>
          </p:cNvSpPr>
          <p:nvPr>
            <p:ph type="title"/>
          </p:nvPr>
        </p:nvSpPr>
        <p:spPr>
          <a:xfrm>
            <a:off x="2361954" y="713766"/>
            <a:ext cx="3835550" cy="8208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dirty="0"/>
              <a:t>E-R Diagram</a:t>
            </a:r>
            <a:endParaRPr sz="3200" dirty="0"/>
          </a:p>
        </p:txBody>
      </p:sp>
      <p:sp>
        <p:nvSpPr>
          <p:cNvPr id="15" name="Subtitle 14">
            <a:extLst>
              <a:ext uri="{FF2B5EF4-FFF2-40B4-BE49-F238E27FC236}">
                <a16:creationId xmlns:a16="http://schemas.microsoft.com/office/drawing/2014/main" id="{E5FBF7C2-10A8-4B6D-F962-8615DF853BBA}"/>
              </a:ext>
            </a:extLst>
          </p:cNvPr>
          <p:cNvSpPr>
            <a:spLocks noGrp="1"/>
          </p:cNvSpPr>
          <p:nvPr>
            <p:ph type="subTitle" idx="1"/>
          </p:nvPr>
        </p:nvSpPr>
        <p:spPr>
          <a:xfrm>
            <a:off x="0" y="2204131"/>
            <a:ext cx="8733050" cy="452983"/>
          </a:xfrm>
        </p:spPr>
        <p:txBody>
          <a:bodyPr/>
          <a:lstStyle/>
          <a:p>
            <a:r>
              <a:rPr lang="en-IN" dirty="0"/>
              <a:t>ER Diagram stands for Entity Relationship Diagram that displays the relationship of entity sets stored in a database.</a:t>
            </a:r>
          </a:p>
        </p:txBody>
      </p:sp>
      <p:sp>
        <p:nvSpPr>
          <p:cNvPr id="401" name="Google Shape;401;p33"/>
          <p:cNvSpPr/>
          <p:nvPr/>
        </p:nvSpPr>
        <p:spPr>
          <a:xfrm rot="3776549">
            <a:off x="5632894" y="-377877"/>
            <a:ext cx="4852403" cy="2975111"/>
          </a:xfrm>
          <a:custGeom>
            <a:avLst/>
            <a:gdLst/>
            <a:ahLst/>
            <a:cxnLst/>
            <a:rect l="l" t="t" r="r" b="b"/>
            <a:pathLst>
              <a:path w="38777" h="23775" extrusionOk="0">
                <a:moveTo>
                  <a:pt x="19939" y="0"/>
                </a:moveTo>
                <a:cubicBezTo>
                  <a:pt x="13677" y="0"/>
                  <a:pt x="7404" y="2211"/>
                  <a:pt x="4066" y="7680"/>
                </a:cubicBezTo>
                <a:cubicBezTo>
                  <a:pt x="4066" y="7680"/>
                  <a:pt x="1" y="13588"/>
                  <a:pt x="5342" y="19969"/>
                </a:cubicBezTo>
                <a:cubicBezTo>
                  <a:pt x="7638" y="22693"/>
                  <a:pt x="9967" y="23775"/>
                  <a:pt x="12231" y="23775"/>
                </a:cubicBezTo>
                <a:cubicBezTo>
                  <a:pt x="15467" y="23775"/>
                  <a:pt x="18572" y="21567"/>
                  <a:pt x="21269" y="18787"/>
                </a:cubicBezTo>
                <a:cubicBezTo>
                  <a:pt x="22518" y="17500"/>
                  <a:pt x="24250" y="17184"/>
                  <a:pt x="26133" y="17184"/>
                </a:cubicBezTo>
                <a:cubicBezTo>
                  <a:pt x="27951" y="17184"/>
                  <a:pt x="29908" y="17478"/>
                  <a:pt x="31706" y="17478"/>
                </a:cubicBezTo>
                <a:cubicBezTo>
                  <a:pt x="34886" y="17478"/>
                  <a:pt x="37567" y="16558"/>
                  <a:pt x="38095" y="11461"/>
                </a:cubicBezTo>
                <a:cubicBezTo>
                  <a:pt x="38776" y="5014"/>
                  <a:pt x="29370" y="0"/>
                  <a:pt x="19939"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3"/>
          <p:cNvGrpSpPr/>
          <p:nvPr/>
        </p:nvGrpSpPr>
        <p:grpSpPr>
          <a:xfrm>
            <a:off x="433706" y="254201"/>
            <a:ext cx="665345" cy="788174"/>
            <a:chOff x="632999" y="737825"/>
            <a:chExt cx="665345" cy="788174"/>
          </a:xfrm>
        </p:grpSpPr>
        <p:sp>
          <p:nvSpPr>
            <p:cNvPr id="403" name="Google Shape;403;p33"/>
            <p:cNvSpPr/>
            <p:nvPr/>
          </p:nvSpPr>
          <p:spPr>
            <a:xfrm>
              <a:off x="749148" y="909276"/>
              <a:ext cx="549196" cy="61672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632999" y="737825"/>
              <a:ext cx="209673" cy="23545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24934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3" name="Google Shape;293;p30"/>
          <p:cNvSpPr txBox="1"/>
          <p:nvPr/>
        </p:nvSpPr>
        <p:spPr>
          <a:xfrm>
            <a:off x="1020200" y="4588275"/>
            <a:ext cx="5478600" cy="33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b="1" dirty="0">
              <a:solidFill>
                <a:schemeClr val="accent3"/>
              </a:solidFill>
              <a:latin typeface="Catamaran"/>
              <a:ea typeface="Catamaran"/>
              <a:cs typeface="Catamaran"/>
              <a:sym typeface="Catamaran"/>
            </a:endParaRPr>
          </a:p>
        </p:txBody>
      </p:sp>
      <p:pic>
        <p:nvPicPr>
          <p:cNvPr id="3" name="Picture 2">
            <a:extLst>
              <a:ext uri="{FF2B5EF4-FFF2-40B4-BE49-F238E27FC236}">
                <a16:creationId xmlns:a16="http://schemas.microsoft.com/office/drawing/2014/main" id="{0656B279-78AB-E475-CABB-FBDFF22CE5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157" y="380197"/>
            <a:ext cx="8461948" cy="4377128"/>
          </a:xfrm>
          <a:prstGeom prst="rect">
            <a:avLst/>
          </a:prstGeom>
        </p:spPr>
      </p:pic>
      <mc:AlternateContent xmlns:mc="http://schemas.openxmlformats.org/markup-compatibility/2006">
        <mc:Choice xmlns:p14="http://schemas.microsoft.com/office/powerpoint/2010/main" xmlns:aink="http://schemas.microsoft.com/office/drawing/2016/ink" Requires="p14 aink">
          <p:contentPart p14:bwMode="auto" r:id="rId4">
            <p14:nvContentPartPr>
              <p14:cNvPr id="6" name="Ink 5">
                <a:extLst>
                  <a:ext uri="{FF2B5EF4-FFF2-40B4-BE49-F238E27FC236}">
                    <a16:creationId xmlns:a16="http://schemas.microsoft.com/office/drawing/2014/main" id="{3F2E6B1F-7365-5EF3-D51E-EE8997CC89AD}"/>
                  </a:ext>
                </a:extLst>
              </p14:cNvPr>
              <p14:cNvContentPartPr/>
              <p14:nvPr/>
            </p14:nvContentPartPr>
            <p14:xfrm>
              <a:off x="3394004" y="865571"/>
              <a:ext cx="193680" cy="14040"/>
            </p14:xfrm>
          </p:contentPart>
        </mc:Choice>
        <mc:Fallback>
          <p:pic>
            <p:nvPicPr>
              <p:cNvPr id="6" name="Ink 5">
                <a:extLst>
                  <a:ext uri="{FF2B5EF4-FFF2-40B4-BE49-F238E27FC236}">
                    <a16:creationId xmlns:a16="http://schemas.microsoft.com/office/drawing/2014/main" id="{3F2E6B1F-7365-5EF3-D51E-EE8997CC89AD}"/>
                  </a:ext>
                </a:extLst>
              </p:cNvPr>
              <p:cNvPicPr/>
              <p:nvPr/>
            </p:nvPicPr>
            <p:blipFill>
              <a:blip r:embed="rId5"/>
              <a:stretch>
                <a:fillRect/>
              </a:stretch>
            </p:blipFill>
            <p:spPr>
              <a:xfrm>
                <a:off x="3385364" y="811931"/>
                <a:ext cx="211320" cy="1216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8" name="Ink 7">
                <a:extLst>
                  <a:ext uri="{FF2B5EF4-FFF2-40B4-BE49-F238E27FC236}">
                    <a16:creationId xmlns:a16="http://schemas.microsoft.com/office/drawing/2014/main" id="{1D28FD39-5C2F-AE9F-E536-5F3E002A739B}"/>
                  </a:ext>
                </a:extLst>
              </p14:cNvPr>
              <p14:cNvContentPartPr/>
              <p14:nvPr/>
            </p14:nvContentPartPr>
            <p14:xfrm>
              <a:off x="4841924" y="539771"/>
              <a:ext cx="221040" cy="14760"/>
            </p14:xfrm>
          </p:contentPart>
        </mc:Choice>
        <mc:Fallback>
          <p:pic>
            <p:nvPicPr>
              <p:cNvPr id="8" name="Ink 7">
                <a:extLst>
                  <a:ext uri="{FF2B5EF4-FFF2-40B4-BE49-F238E27FC236}">
                    <a16:creationId xmlns:a16="http://schemas.microsoft.com/office/drawing/2014/main" id="{1D28FD39-5C2F-AE9F-E536-5F3E002A739B}"/>
                  </a:ext>
                </a:extLst>
              </p:cNvPr>
              <p:cNvPicPr/>
              <p:nvPr/>
            </p:nvPicPr>
            <p:blipFill>
              <a:blip r:embed="rId7"/>
              <a:stretch>
                <a:fillRect/>
              </a:stretch>
            </p:blipFill>
            <p:spPr>
              <a:xfrm>
                <a:off x="4833284" y="486131"/>
                <a:ext cx="238680" cy="122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
            <p14:nvContentPartPr>
              <p14:cNvPr id="10" name="Ink 9">
                <a:extLst>
                  <a:ext uri="{FF2B5EF4-FFF2-40B4-BE49-F238E27FC236}">
                    <a16:creationId xmlns:a16="http://schemas.microsoft.com/office/drawing/2014/main" id="{F2D83675-D6F8-D45C-F64D-3E940BBDF483}"/>
                  </a:ext>
                </a:extLst>
              </p14:cNvPr>
              <p14:cNvContentPartPr/>
              <p14:nvPr/>
            </p14:nvContentPartPr>
            <p14:xfrm>
              <a:off x="5056484" y="3359651"/>
              <a:ext cx="270000" cy="360"/>
            </p14:xfrm>
          </p:contentPart>
        </mc:Choice>
        <mc:Fallback>
          <p:pic>
            <p:nvPicPr>
              <p:cNvPr id="10" name="Ink 9">
                <a:extLst>
                  <a:ext uri="{FF2B5EF4-FFF2-40B4-BE49-F238E27FC236}">
                    <a16:creationId xmlns:a16="http://schemas.microsoft.com/office/drawing/2014/main" id="{F2D83675-D6F8-D45C-F64D-3E940BBDF483}"/>
                  </a:ext>
                </a:extLst>
              </p:cNvPr>
              <p:cNvPicPr/>
              <p:nvPr/>
            </p:nvPicPr>
            <p:blipFill>
              <a:blip r:embed="rId9"/>
              <a:stretch>
                <a:fillRect/>
              </a:stretch>
            </p:blipFill>
            <p:spPr>
              <a:xfrm>
                <a:off x="5047844" y="3306011"/>
                <a:ext cx="287640" cy="108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
            <p14:nvContentPartPr>
              <p14:cNvPr id="11" name="Ink 10">
                <a:extLst>
                  <a:ext uri="{FF2B5EF4-FFF2-40B4-BE49-F238E27FC236}">
                    <a16:creationId xmlns:a16="http://schemas.microsoft.com/office/drawing/2014/main" id="{1AA4BAD7-11CC-F413-80E2-75C9CA8C1584}"/>
                  </a:ext>
                </a:extLst>
              </p14:cNvPr>
              <p14:cNvContentPartPr/>
              <p14:nvPr/>
            </p14:nvContentPartPr>
            <p14:xfrm>
              <a:off x="5202284" y="4184051"/>
              <a:ext cx="221400" cy="14040"/>
            </p14:xfrm>
          </p:contentPart>
        </mc:Choice>
        <mc:Fallback>
          <p:pic>
            <p:nvPicPr>
              <p:cNvPr id="11" name="Ink 10">
                <a:extLst>
                  <a:ext uri="{FF2B5EF4-FFF2-40B4-BE49-F238E27FC236}">
                    <a16:creationId xmlns:a16="http://schemas.microsoft.com/office/drawing/2014/main" id="{1AA4BAD7-11CC-F413-80E2-75C9CA8C1584}"/>
                  </a:ext>
                </a:extLst>
              </p:cNvPr>
              <p:cNvPicPr/>
              <p:nvPr/>
            </p:nvPicPr>
            <p:blipFill>
              <a:blip r:embed="rId11"/>
              <a:stretch>
                <a:fillRect/>
              </a:stretch>
            </p:blipFill>
            <p:spPr>
              <a:xfrm>
                <a:off x="5193284" y="4130411"/>
                <a:ext cx="239040" cy="121680"/>
              </a:xfrm>
              <a:prstGeom prst="rect">
                <a:avLst/>
              </a:prstGeom>
            </p:spPr>
          </p:pic>
        </mc:Fallback>
      </mc:AlternateContent>
    </p:spTree>
    <p:extLst>
      <p:ext uri="{BB962C8B-B14F-4D97-AF65-F5344CB8AC3E}">
        <p14:creationId xmlns:p14="http://schemas.microsoft.com/office/powerpoint/2010/main" val="2647501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3"/>
          <p:cNvSpPr/>
          <p:nvPr/>
        </p:nvSpPr>
        <p:spPr>
          <a:xfrm>
            <a:off x="170380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3430725" y="339140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157650" y="2016150"/>
            <a:ext cx="555600" cy="555600"/>
          </a:xfrm>
          <a:prstGeom prst="ellipse">
            <a:avLst/>
          </a:pr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txBox="1">
            <a:spLocks noGrp="1"/>
          </p:cNvSpPr>
          <p:nvPr>
            <p:ph type="title"/>
          </p:nvPr>
        </p:nvSpPr>
        <p:spPr>
          <a:xfrm>
            <a:off x="2609604" y="439816"/>
            <a:ext cx="3835550" cy="8208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Database dictionary</a:t>
            </a:r>
            <a:endParaRPr dirty="0"/>
          </a:p>
        </p:txBody>
      </p:sp>
      <p:sp>
        <p:nvSpPr>
          <p:cNvPr id="15" name="Subtitle 14">
            <a:extLst>
              <a:ext uri="{FF2B5EF4-FFF2-40B4-BE49-F238E27FC236}">
                <a16:creationId xmlns:a16="http://schemas.microsoft.com/office/drawing/2014/main" id="{E5FBF7C2-10A8-4B6D-F962-8615DF853BBA}"/>
              </a:ext>
            </a:extLst>
          </p:cNvPr>
          <p:cNvSpPr>
            <a:spLocks noGrp="1"/>
          </p:cNvSpPr>
          <p:nvPr>
            <p:ph type="subTitle" idx="1"/>
          </p:nvPr>
        </p:nvSpPr>
        <p:spPr>
          <a:xfrm>
            <a:off x="-33550" y="1019960"/>
            <a:ext cx="4353000" cy="452983"/>
          </a:xfrm>
        </p:spPr>
        <p:txBody>
          <a:bodyPr/>
          <a:lstStyle/>
          <a:p>
            <a:r>
              <a:rPr lang="en-IN" dirty="0"/>
              <a:t>*Admin</a:t>
            </a:r>
          </a:p>
        </p:txBody>
      </p:sp>
      <p:sp>
        <p:nvSpPr>
          <p:cNvPr id="401" name="Google Shape;401;p33"/>
          <p:cNvSpPr/>
          <p:nvPr/>
        </p:nvSpPr>
        <p:spPr>
          <a:xfrm rot="3776549">
            <a:off x="5632894" y="-377877"/>
            <a:ext cx="4852403" cy="2975111"/>
          </a:xfrm>
          <a:custGeom>
            <a:avLst/>
            <a:gdLst/>
            <a:ahLst/>
            <a:cxnLst/>
            <a:rect l="l" t="t" r="r" b="b"/>
            <a:pathLst>
              <a:path w="38777" h="23775" extrusionOk="0">
                <a:moveTo>
                  <a:pt x="19939" y="0"/>
                </a:moveTo>
                <a:cubicBezTo>
                  <a:pt x="13677" y="0"/>
                  <a:pt x="7404" y="2211"/>
                  <a:pt x="4066" y="7680"/>
                </a:cubicBezTo>
                <a:cubicBezTo>
                  <a:pt x="4066" y="7680"/>
                  <a:pt x="1" y="13588"/>
                  <a:pt x="5342" y="19969"/>
                </a:cubicBezTo>
                <a:cubicBezTo>
                  <a:pt x="7638" y="22693"/>
                  <a:pt x="9967" y="23775"/>
                  <a:pt x="12231" y="23775"/>
                </a:cubicBezTo>
                <a:cubicBezTo>
                  <a:pt x="15467" y="23775"/>
                  <a:pt x="18572" y="21567"/>
                  <a:pt x="21269" y="18787"/>
                </a:cubicBezTo>
                <a:cubicBezTo>
                  <a:pt x="22518" y="17500"/>
                  <a:pt x="24250" y="17184"/>
                  <a:pt x="26133" y="17184"/>
                </a:cubicBezTo>
                <a:cubicBezTo>
                  <a:pt x="27951" y="17184"/>
                  <a:pt x="29908" y="17478"/>
                  <a:pt x="31706" y="17478"/>
                </a:cubicBezTo>
                <a:cubicBezTo>
                  <a:pt x="34886" y="17478"/>
                  <a:pt x="37567" y="16558"/>
                  <a:pt x="38095" y="11461"/>
                </a:cubicBezTo>
                <a:cubicBezTo>
                  <a:pt x="38776" y="5014"/>
                  <a:pt x="29370" y="0"/>
                  <a:pt x="19939" y="0"/>
                </a:cubicBezTo>
                <a:close/>
              </a:path>
            </a:pathLst>
          </a:custGeom>
          <a:solidFill>
            <a:srgbClr val="FFFFFF">
              <a:alpha val="3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3"/>
          <p:cNvGrpSpPr/>
          <p:nvPr/>
        </p:nvGrpSpPr>
        <p:grpSpPr>
          <a:xfrm>
            <a:off x="632999" y="737825"/>
            <a:ext cx="665345" cy="788174"/>
            <a:chOff x="632999" y="737825"/>
            <a:chExt cx="665345" cy="788174"/>
          </a:xfrm>
        </p:grpSpPr>
        <p:sp>
          <p:nvSpPr>
            <p:cNvPr id="403" name="Google Shape;403;p33"/>
            <p:cNvSpPr/>
            <p:nvPr/>
          </p:nvSpPr>
          <p:spPr>
            <a:xfrm>
              <a:off x="749148" y="909276"/>
              <a:ext cx="549196" cy="61672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632999" y="737825"/>
              <a:ext cx="209673" cy="235454"/>
            </a:xfrm>
            <a:custGeom>
              <a:avLst/>
              <a:gdLst/>
              <a:ahLst/>
              <a:cxnLst/>
              <a:rect l="l" t="t" r="r" b="b"/>
              <a:pathLst>
                <a:path w="5140" h="5772" extrusionOk="0">
                  <a:moveTo>
                    <a:pt x="2720" y="0"/>
                  </a:moveTo>
                  <a:cubicBezTo>
                    <a:pt x="2612" y="363"/>
                    <a:pt x="2696" y="2507"/>
                    <a:pt x="1" y="3024"/>
                  </a:cubicBezTo>
                  <a:cubicBezTo>
                    <a:pt x="52" y="3016"/>
                    <a:pt x="102" y="3012"/>
                    <a:pt x="153" y="3012"/>
                  </a:cubicBezTo>
                  <a:cubicBezTo>
                    <a:pt x="1259" y="3012"/>
                    <a:pt x="2233" y="4883"/>
                    <a:pt x="2508" y="5772"/>
                  </a:cubicBezTo>
                  <a:cubicBezTo>
                    <a:pt x="3131" y="4798"/>
                    <a:pt x="3841" y="3383"/>
                    <a:pt x="5139" y="3172"/>
                  </a:cubicBezTo>
                  <a:cubicBezTo>
                    <a:pt x="3739" y="2226"/>
                    <a:pt x="3026" y="1660"/>
                    <a:pt x="27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3" name="Table 12">
            <a:extLst>
              <a:ext uri="{FF2B5EF4-FFF2-40B4-BE49-F238E27FC236}">
                <a16:creationId xmlns:a16="http://schemas.microsoft.com/office/drawing/2014/main" id="{0B771BC5-636F-BFB1-5B0A-D95C4456E1D5}"/>
              </a:ext>
            </a:extLst>
          </p:cNvPr>
          <p:cNvGraphicFramePr>
            <a:graphicFrameLocks noGrp="1"/>
          </p:cNvGraphicFramePr>
          <p:nvPr>
            <p:extLst>
              <p:ext uri="{D42A27DB-BD31-4B8C-83A1-F6EECF244321}">
                <p14:modId xmlns:p14="http://schemas.microsoft.com/office/powerpoint/2010/main" val="2097083825"/>
              </p:ext>
            </p:extLst>
          </p:nvPr>
        </p:nvGraphicFramePr>
        <p:xfrm>
          <a:off x="2112659" y="1823324"/>
          <a:ext cx="5724842" cy="2195142"/>
        </p:xfrm>
        <a:graphic>
          <a:graphicData uri="http://schemas.openxmlformats.org/drawingml/2006/table">
            <a:tbl>
              <a:tblPr firstRow="1" firstCol="1" bandRow="1">
                <a:tableStyleId>{52CE5AEE-3531-4EC8-A3A7-626882406107}</a:tableStyleId>
              </a:tblPr>
              <a:tblGrid>
                <a:gridCol w="1273702">
                  <a:extLst>
                    <a:ext uri="{9D8B030D-6E8A-4147-A177-3AD203B41FA5}">
                      <a16:colId xmlns:a16="http://schemas.microsoft.com/office/drawing/2014/main" val="1269771921"/>
                    </a:ext>
                  </a:extLst>
                </a:gridCol>
                <a:gridCol w="1273702">
                  <a:extLst>
                    <a:ext uri="{9D8B030D-6E8A-4147-A177-3AD203B41FA5}">
                      <a16:colId xmlns:a16="http://schemas.microsoft.com/office/drawing/2014/main" val="4010689321"/>
                    </a:ext>
                  </a:extLst>
                </a:gridCol>
                <a:gridCol w="1273702">
                  <a:extLst>
                    <a:ext uri="{9D8B030D-6E8A-4147-A177-3AD203B41FA5}">
                      <a16:colId xmlns:a16="http://schemas.microsoft.com/office/drawing/2014/main" val="2848119402"/>
                    </a:ext>
                  </a:extLst>
                </a:gridCol>
                <a:gridCol w="1903736">
                  <a:extLst>
                    <a:ext uri="{9D8B030D-6E8A-4147-A177-3AD203B41FA5}">
                      <a16:colId xmlns:a16="http://schemas.microsoft.com/office/drawing/2014/main" val="1123545299"/>
                    </a:ext>
                  </a:extLst>
                </a:gridCol>
              </a:tblGrid>
              <a:tr h="317839">
                <a:tc>
                  <a:txBody>
                    <a:bodyPr/>
                    <a:lstStyle/>
                    <a:p>
                      <a:pPr>
                        <a:lnSpc>
                          <a:spcPct val="107000"/>
                        </a:lnSpc>
                        <a:spcAft>
                          <a:spcPts val="800"/>
                        </a:spcAft>
                      </a:pPr>
                      <a:r>
                        <a:rPr lang="en-IN" sz="1800" kern="100">
                          <a:effectLst/>
                        </a:rPr>
                        <a:t>Field</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Datatype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Description</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Constraints</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19646753"/>
                  </a:ext>
                </a:extLst>
              </a:tr>
              <a:tr h="317839">
                <a:tc>
                  <a:txBody>
                    <a:bodyPr/>
                    <a:lstStyle/>
                    <a:p>
                      <a:pPr>
                        <a:lnSpc>
                          <a:spcPct val="107000"/>
                        </a:lnSpc>
                        <a:spcAft>
                          <a:spcPts val="800"/>
                        </a:spcAft>
                      </a:pPr>
                      <a:r>
                        <a:rPr lang="en-IN" sz="1800" kern="100">
                          <a:effectLst/>
                        </a:rPr>
                        <a:t>aid</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dirty="0">
                          <a:effectLst/>
                        </a:rPr>
                        <a:t>Int</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Admin’s id</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Primary key</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224284682"/>
                  </a:ext>
                </a:extLst>
              </a:tr>
              <a:tr h="652552">
                <a:tc>
                  <a:txBody>
                    <a:bodyPr/>
                    <a:lstStyle/>
                    <a:p>
                      <a:pPr>
                        <a:lnSpc>
                          <a:spcPct val="107000"/>
                        </a:lnSpc>
                        <a:spcAft>
                          <a:spcPts val="800"/>
                        </a:spcAft>
                      </a:pPr>
                      <a:r>
                        <a:rPr lang="en-IN" sz="1800" kern="100">
                          <a:effectLst/>
                        </a:rPr>
                        <a:t>a_email</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String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Admin’s email</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dirty="0">
                          <a:effectLst/>
                        </a:rPr>
                        <a:t> </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538759227"/>
                  </a:ext>
                </a:extLst>
              </a:tr>
              <a:tr h="652552">
                <a:tc>
                  <a:txBody>
                    <a:bodyPr/>
                    <a:lstStyle/>
                    <a:p>
                      <a:pPr>
                        <a:lnSpc>
                          <a:spcPct val="107000"/>
                        </a:lnSpc>
                        <a:spcAft>
                          <a:spcPts val="800"/>
                        </a:spcAft>
                      </a:pPr>
                      <a:r>
                        <a:rPr lang="en-IN" sz="1800" kern="100">
                          <a:effectLst/>
                        </a:rPr>
                        <a:t>a_pass</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string</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a:effectLst/>
                        </a:rPr>
                        <a:t>Admin’s password</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nSpc>
                          <a:spcPct val="107000"/>
                        </a:lnSpc>
                        <a:spcAft>
                          <a:spcPts val="800"/>
                        </a:spcAft>
                      </a:pPr>
                      <a:r>
                        <a:rPr lang="en-IN" sz="1800" kern="100" dirty="0">
                          <a:effectLst/>
                        </a:rPr>
                        <a:t> </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01298486"/>
                  </a:ext>
                </a:extLst>
              </a:tr>
            </a:tbl>
          </a:graphicData>
        </a:graphic>
      </p:graphicFrame>
      <p:sp>
        <p:nvSpPr>
          <p:cNvPr id="14" name="Rectangle 2">
            <a:extLst>
              <a:ext uri="{FF2B5EF4-FFF2-40B4-BE49-F238E27FC236}">
                <a16:creationId xmlns:a16="http://schemas.microsoft.com/office/drawing/2014/main" id="{8B34500E-D30A-744E-6E6F-211C2B7BE4C8}"/>
              </a:ext>
            </a:extLst>
          </p:cNvPr>
          <p:cNvSpPr>
            <a:spLocks noChangeArrowheads="1"/>
          </p:cNvSpPr>
          <p:nvPr/>
        </p:nvSpPr>
        <p:spPr bwMode="auto">
          <a:xfrm>
            <a:off x="1709738" y="2082636"/>
            <a:ext cx="72007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*Admin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Event Social Media by Slidesgo">
  <a:themeElements>
    <a:clrScheme name="Simple Light">
      <a:dk1>
        <a:srgbClr val="FFEDC7"/>
      </a:dk1>
      <a:lt1>
        <a:srgbClr val="FFFFFF"/>
      </a:lt1>
      <a:dk2>
        <a:srgbClr val="453A76"/>
      </a:dk2>
      <a:lt2>
        <a:srgbClr val="FFF9ED"/>
      </a:lt2>
      <a:accent1>
        <a:srgbClr val="15A099"/>
      </a:accent1>
      <a:accent2>
        <a:srgbClr val="F35C65"/>
      </a:accent2>
      <a:accent3>
        <a:srgbClr val="453A76"/>
      </a:accent3>
      <a:accent4>
        <a:srgbClr val="F9824C"/>
      </a:accent4>
      <a:accent5>
        <a:srgbClr val="872357"/>
      </a:accent5>
      <a:accent6>
        <a:srgbClr val="F9C885"/>
      </a:accent6>
      <a:hlink>
        <a:srgbClr val="453A7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1513</Words>
  <Application>Microsoft Office PowerPoint</Application>
  <PresentationFormat>On-screen Show (16:9)</PresentationFormat>
  <Paragraphs>266</Paragraphs>
  <Slides>42</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Catamaran</vt:lpstr>
      <vt:lpstr>Barrio</vt:lpstr>
      <vt:lpstr>Arial</vt:lpstr>
      <vt:lpstr>Calibri</vt:lpstr>
      <vt:lpstr>Arial Black</vt:lpstr>
      <vt:lpstr>Event Social Media by Slidesgo</vt:lpstr>
      <vt:lpstr>Event management system</vt:lpstr>
      <vt:lpstr>Project Description</vt:lpstr>
      <vt:lpstr>Scope of project:</vt:lpstr>
      <vt:lpstr>Problem definition</vt:lpstr>
      <vt:lpstr>PowerPoint Presentation</vt:lpstr>
      <vt:lpstr>PowerPoint Presentation</vt:lpstr>
      <vt:lpstr>E-R Diagram</vt:lpstr>
      <vt:lpstr>PowerPoint Presentation</vt:lpstr>
      <vt:lpstr>Database dictionary</vt:lpstr>
      <vt:lpstr>Database dictionary</vt:lpstr>
      <vt:lpstr>Database dictionary</vt:lpstr>
      <vt:lpstr>Database dictionary</vt:lpstr>
      <vt:lpstr>Database dictionary</vt:lpstr>
      <vt:lpstr>Database dictionary</vt:lpstr>
      <vt:lpstr>Database dictionary</vt:lpstr>
      <vt:lpstr>Database dictionary</vt:lpstr>
      <vt:lpstr>Database dictionary</vt:lpstr>
      <vt:lpstr>Zero Level DFD</vt:lpstr>
      <vt:lpstr>PowerPoint Presentation</vt:lpstr>
      <vt:lpstr>First Level DFD</vt:lpstr>
      <vt:lpstr>PowerPoint Presentation</vt:lpstr>
      <vt:lpstr>Class Diagram</vt:lpstr>
      <vt:lpstr>PowerPoint Presentation</vt:lpstr>
      <vt:lpstr>Object diagram</vt:lpstr>
      <vt:lpstr>Admin-point of view</vt:lpstr>
      <vt:lpstr>User-Point of view</vt:lpstr>
      <vt:lpstr>usecase diagram</vt:lpstr>
      <vt:lpstr>PowerPoint Presentation</vt:lpstr>
      <vt:lpstr>Sequence Diagram</vt:lpstr>
      <vt:lpstr>PowerPoint Presentation</vt:lpstr>
      <vt:lpstr>Activity Diagram</vt:lpstr>
      <vt:lpstr>PowerPoint Presentation</vt:lpstr>
      <vt:lpstr>State Transition Diagram</vt:lpstr>
      <vt:lpstr>PowerPoint Presentation</vt:lpstr>
      <vt:lpstr>Component Diagram</vt:lpstr>
      <vt:lpstr>PowerPoint Presentation</vt:lpstr>
      <vt:lpstr>Deployment Diagram</vt:lpstr>
      <vt:lpstr>And event server</vt:lpstr>
      <vt:lpstr>Collaboration diagram</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management system</dc:title>
  <dc:creator>PRUTHA</dc:creator>
  <cp:lastModifiedBy>Prutha Dongre</cp:lastModifiedBy>
  <cp:revision>10</cp:revision>
  <dcterms:modified xsi:type="dcterms:W3CDTF">2024-04-09T18:31:44Z</dcterms:modified>
</cp:coreProperties>
</file>