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292F-EA10-4B7B-AF80-326ADDBBB149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A1F5-7E4A-41D1-B0F4-7972AA188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02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292F-EA10-4B7B-AF80-326ADDBBB149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A1F5-7E4A-41D1-B0F4-7972AA188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09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292F-EA10-4B7B-AF80-326ADDBBB149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A1F5-7E4A-41D1-B0F4-7972AA188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2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292F-EA10-4B7B-AF80-326ADDBBB149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A1F5-7E4A-41D1-B0F4-7972AA188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08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292F-EA10-4B7B-AF80-326ADDBBB149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A1F5-7E4A-41D1-B0F4-7972AA188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52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292F-EA10-4B7B-AF80-326ADDBBB149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A1F5-7E4A-41D1-B0F4-7972AA188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75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292F-EA10-4B7B-AF80-326ADDBBB149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A1F5-7E4A-41D1-B0F4-7972AA188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43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292F-EA10-4B7B-AF80-326ADDBBB149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A1F5-7E4A-41D1-B0F4-7972AA188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6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292F-EA10-4B7B-AF80-326ADDBBB149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A1F5-7E4A-41D1-B0F4-7972AA188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3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292F-EA10-4B7B-AF80-326ADDBBB149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A1F5-7E4A-41D1-B0F4-7972AA188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09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292F-EA10-4B7B-AF80-326ADDBBB149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A1F5-7E4A-41D1-B0F4-7972AA188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2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A292F-EA10-4B7B-AF80-326ADDBBB149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A1F5-7E4A-41D1-B0F4-7972AA188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617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A1B7F-62DD-4B42-A999-275DA144B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818042"/>
          </a:xfrm>
        </p:spPr>
        <p:txBody>
          <a:bodyPr/>
          <a:lstStyle/>
          <a:p>
            <a:r>
              <a:rPr lang="en-US" dirty="0"/>
              <a:t>Slides for lecture 1</a:t>
            </a:r>
          </a:p>
        </p:txBody>
      </p:sp>
    </p:spTree>
    <p:extLst>
      <p:ext uri="{BB962C8B-B14F-4D97-AF65-F5344CB8AC3E}">
        <p14:creationId xmlns:p14="http://schemas.microsoft.com/office/powerpoint/2010/main" val="2306271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Slides for lecture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for lecture 1</dc:title>
  <dc:creator>hp</dc:creator>
  <cp:lastModifiedBy>hp</cp:lastModifiedBy>
  <cp:revision>1</cp:revision>
  <dcterms:created xsi:type="dcterms:W3CDTF">2020-04-15T02:39:29Z</dcterms:created>
  <dcterms:modified xsi:type="dcterms:W3CDTF">2020-04-15T02:41:03Z</dcterms:modified>
</cp:coreProperties>
</file>