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24" r:id="rId11"/>
    <p:sldId id="1526" r:id="rId12"/>
    <p:sldId id="1527" r:id="rId13"/>
    <p:sldId id="1528" r:id="rId14"/>
    <p:sldId id="1529" r:id="rId15"/>
    <p:sldId id="1531" r:id="rId16"/>
    <p:sldId id="1532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C6-463D-A674-38A6217641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4C6-463D-A674-38A6217641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4C6-463D-A674-38A62176410C}"/>
            </c:ext>
          </c:extLst>
        </c:ser>
        <c:gapWidth val="219"/>
        <c:overlap val="-27"/>
        <c:axId val="113584384"/>
        <c:axId val="113594368"/>
      </c:barChart>
      <c:catAx>
        <c:axId val="1135843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94368"/>
        <c:crosses val="autoZero"/>
        <c:auto val="1"/>
        <c:lblAlgn val="ctr"/>
        <c:lblOffset val="100"/>
      </c:catAx>
      <c:valAx>
        <c:axId val="113594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8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ED/SD Project</a:t>
            </a:r>
            <a:br>
              <a:rPr lang="en-IN" dirty="0" smtClean="0"/>
            </a:br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Guide :Faculty </a:t>
            </a:r>
            <a:r>
              <a:rPr lang="en-IN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Students Names :</a:t>
            </a:r>
          </a:p>
          <a:p>
            <a:r>
              <a:rPr lang="en-IN" dirty="0" smtClean="0"/>
              <a:t>	1.</a:t>
            </a:r>
          </a:p>
          <a:p>
            <a:r>
              <a:rPr lang="en-IN" dirty="0" smtClean="0"/>
              <a:t>	2.</a:t>
            </a:r>
          </a:p>
          <a:p>
            <a:r>
              <a:rPr lang="en-IN" dirty="0" smtClean="0"/>
              <a:t>	3.</a:t>
            </a:r>
          </a:p>
          <a:p>
            <a:r>
              <a:rPr lang="en-IN" dirty="0" smtClean="0"/>
              <a:t>	4.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Image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</a:t>
            </a:r>
            <a:r>
              <a:rPr lang="en-IN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</a:t>
            </a:r>
            <a:r>
              <a:rPr lang="en-IN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5257800" y="1121735"/>
            <a:ext cx="37338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Image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55674" y="3965055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</a:t>
            </a:r>
            <a:r>
              <a:rPr lang="en-IN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</a:t>
            </a:r>
            <a:r>
              <a:rPr lang="en-IN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280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Title of the figure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3965653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</a:t>
            </a:r>
            <a:r>
              <a:rPr lang="en-IN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</a:t>
            </a:r>
            <a:r>
              <a:rPr lang="en-IN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6237651"/>
              </p:ext>
            </p:extLst>
          </p:nvPr>
        </p:nvGraphicFramePr>
        <p:xfrm>
          <a:off x="609600" y="811855"/>
          <a:ext cx="83058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8600">
                  <a:extLst>
                    <a:ext uri="{9D8B030D-6E8A-4147-A177-3AD203B41FA5}">
                      <a16:colId xmlns="" xmlns:a16="http://schemas.microsoft.com/office/drawing/2014/main" val="2539068195"/>
                    </a:ext>
                  </a:extLst>
                </a:gridCol>
                <a:gridCol w="2768600">
                  <a:extLst>
                    <a:ext uri="{9D8B030D-6E8A-4147-A177-3AD203B41FA5}">
                      <a16:colId xmlns="" xmlns:a16="http://schemas.microsoft.com/office/drawing/2014/main" val="2388660674"/>
                    </a:ext>
                  </a:extLst>
                </a:gridCol>
                <a:gridCol w="2768600">
                  <a:extLst>
                    <a:ext uri="{9D8B030D-6E8A-4147-A177-3AD203B41FA5}">
                      <a16:colId xmlns="" xmlns:a16="http://schemas.microsoft.com/office/drawing/2014/main" val="201421579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47700" y="478306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</a:t>
            </a:r>
            <a:r>
              <a:rPr lang="en-IN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</a:t>
            </a:r>
            <a:r>
              <a:rPr lang="en-IN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F60BE9A1-55AF-4746-A27C-EA20A287EB3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089790847"/>
              </p:ext>
            </p:extLst>
          </p:nvPr>
        </p:nvGraphicFramePr>
        <p:xfrm>
          <a:off x="685800" y="731470"/>
          <a:ext cx="8153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</a:t>
            </a:r>
            <a:r>
              <a:rPr lang="en-IN" sz="24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</a:t>
            </a:r>
            <a:r>
              <a:rPr lang="en-IN" sz="24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</a:t>
            </a:r>
            <a:r>
              <a:rPr lang="en-IN" sz="24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</a:t>
            </a:r>
            <a:r>
              <a:rPr lang="en-IN" sz="24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4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endParaRPr lang="en-IN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  <a:endParaRPr lang="en-IN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 smtClean="0"/>
              <a:t>Timeline For project Work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305800" cy="54102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 smtClean="0">
                <a:solidFill>
                  <a:srgbClr val="0000FF"/>
                </a:solidFill>
              </a:rPr>
              <a:t>   Form the groups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 smtClean="0">
                <a:solidFill>
                  <a:srgbClr val="0000FF"/>
                </a:solidFill>
              </a:rPr>
              <a:t>   Finalize the Problem Statement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 smtClean="0">
                <a:solidFill>
                  <a:srgbClr val="FFC000"/>
                </a:solidFill>
              </a:rPr>
              <a:t>   Understand and practice the tools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</a:rPr>
              <a:t>   Learn the technology &amp; Design the System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800" b="1" dirty="0" smtClean="0">
                <a:solidFill>
                  <a:srgbClr val="00B050"/>
                </a:solidFill>
              </a:rPr>
              <a:t>   </a:t>
            </a:r>
            <a:r>
              <a:rPr lang="en-IN" sz="3200" b="1" dirty="0" smtClean="0">
                <a:solidFill>
                  <a:srgbClr val="00B050"/>
                </a:solidFill>
              </a:rPr>
              <a:t>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dirty="0" smtClean="0">
                <a:solidFill>
                  <a:srgbClr val="00B050"/>
                </a:solidFill>
              </a:rPr>
              <a:t>    system 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 smtClean="0">
                <a:solidFill>
                  <a:srgbClr val="002060"/>
                </a:solidFill>
              </a:rPr>
              <a:t>   Validation and Testing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b="1" dirty="0" smtClean="0">
                <a:solidFill>
                  <a:srgbClr val="C00000"/>
                </a:solidFill>
              </a:rPr>
              <a:t>   Final Prototype / Product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Students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 smtClean="0"/>
              <a:t>As per the students, how this component has benefitted them.</a:t>
            </a:r>
          </a:p>
          <a:p>
            <a:r>
              <a:rPr lang="en-IN" dirty="0" smtClean="0"/>
              <a:t>Which skill set of theirs they feel got enhanced?</a:t>
            </a:r>
          </a:p>
          <a:p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Objective of adding EDI component in the curriculum was to-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Enhance Research And Innovation Culture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Get the students Opportunity to learn and apply latest tools &amp; technologies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Enhance the self-study culture through use of resource materials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Industry funding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 smtClean="0"/>
              <a:t>Efforts taken towards getting funded project</a:t>
            </a:r>
          </a:p>
          <a:p>
            <a:r>
              <a:rPr lang="en-IN" dirty="0" smtClean="0"/>
              <a:t>Have they tried to talk to the industry to avail funds or to get sponsored project?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228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ED/SD Project Title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 + Image slide</vt:lpstr>
      <vt:lpstr>Description + Image slide</vt:lpstr>
      <vt:lpstr>Only Image slide</vt:lpstr>
      <vt:lpstr>Description + Table</vt:lpstr>
      <vt:lpstr>Description + Graph</vt:lpstr>
      <vt:lpstr>Concluding Remarks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sangita</cp:lastModifiedBy>
  <cp:revision>78</cp:revision>
  <dcterms:created xsi:type="dcterms:W3CDTF">2006-08-16T00:00:00Z</dcterms:created>
  <dcterms:modified xsi:type="dcterms:W3CDTF">2021-04-01T18:02:01Z</dcterms:modified>
</cp:coreProperties>
</file>