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50093B-A796-4BC0-B90C-A0E8B48F1E7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24653-1CC0-42F0-B6C7-C3135310EA8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550093B-A796-4BC0-B90C-A0E8B48F1E7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24653-1CC0-42F0-B6C7-C3135310EA8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550093B-A796-4BC0-B90C-A0E8B48F1E7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24653-1CC0-42F0-B6C7-C3135310EA8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550093B-A796-4BC0-B90C-A0E8B48F1E7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24653-1CC0-42F0-B6C7-C3135310EA8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550093B-A796-4BC0-B90C-A0E8B48F1E7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24653-1CC0-42F0-B6C7-C3135310EA8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C550093B-A796-4BC0-B90C-A0E8B48F1E7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24653-1CC0-42F0-B6C7-C3135310EA8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C550093B-A796-4BC0-B90C-A0E8B48F1E7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D24653-1CC0-42F0-B6C7-C3135310EA8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50093B-A796-4BC0-B90C-A0E8B48F1E7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D24653-1CC0-42F0-B6C7-C3135310EA8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50093B-A796-4BC0-B90C-A0E8B48F1E7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D24653-1CC0-42F0-B6C7-C3135310EA8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550093B-A796-4BC0-B90C-A0E8B48F1E7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24653-1CC0-42F0-B6C7-C3135310EA8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550093B-A796-4BC0-B90C-A0E8B48F1E7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24653-1CC0-42F0-B6C7-C3135310EA8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0093B-A796-4BC0-B90C-A0E8B48F1E73}"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D24653-1CC0-42F0-B6C7-C3135310EA8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1859340"/>
            <a:ext cx="4572000" cy="3139321"/>
          </a:xfrm>
          <a:prstGeom prst="rect">
            <a:avLst/>
          </a:prstGeom>
        </p:spPr>
        <p:txBody>
          <a:bodyPr>
            <a:spAutoFit/>
          </a:bodyPr>
          <a:lstStyle/>
          <a:p>
            <a:r>
              <a:rPr lang="en-US" dirty="0" smtClean="0"/>
              <a:t>Bad Example</a:t>
            </a:r>
            <a:endParaRPr lang="en-US" dirty="0" smtClean="0"/>
          </a:p>
          <a:p>
            <a:r>
              <a:rPr lang="en-US" dirty="0" smtClean="0"/>
              <a:t>Hi John,</a:t>
            </a:r>
            <a:endParaRPr lang="en-US" dirty="0" smtClean="0"/>
          </a:p>
          <a:p>
            <a:endParaRPr lang="en-US" dirty="0" smtClean="0"/>
          </a:p>
          <a:p>
            <a:r>
              <a:rPr lang="en-US" dirty="0" smtClean="0"/>
              <a:t>I wanted to write you a quick note about Daniel, who's working in your department. He's a great asset, and I'd like to talk to you more about him when you have time.</a:t>
            </a:r>
            <a:endParaRPr lang="en-US" dirty="0" smtClean="0"/>
          </a:p>
          <a:p>
            <a:endParaRPr lang="en-US" dirty="0" smtClean="0"/>
          </a:p>
          <a:p>
            <a:r>
              <a:rPr lang="en-US" dirty="0" smtClean="0"/>
              <a:t>Best,</a:t>
            </a:r>
            <a:endParaRPr lang="en-US" dirty="0" smtClean="0"/>
          </a:p>
          <a:p>
            <a:endParaRPr lang="en-US" dirty="0" smtClean="0"/>
          </a:p>
          <a:p>
            <a:r>
              <a:rPr lang="en-US" dirty="0" smtClean="0"/>
              <a:t>Skip</a:t>
            </a:r>
            <a:endParaRPr lang="en-US" dirty="0"/>
          </a:p>
        </p:txBody>
      </p:sp>
      <p:sp>
        <p:nvSpPr>
          <p:cNvPr id="5" name="TextBox 4"/>
          <p:cNvSpPr txBox="1"/>
          <p:nvPr/>
        </p:nvSpPr>
        <p:spPr>
          <a:xfrm>
            <a:off x="1828800" y="914400"/>
            <a:ext cx="701667" cy="369332"/>
          </a:xfrm>
          <a:prstGeom prst="rect">
            <a:avLst/>
          </a:prstGeom>
          <a:noFill/>
        </p:spPr>
        <p:txBody>
          <a:bodyPr wrap="none" rtlCol="0">
            <a:spAutoFit/>
          </a:bodyPr>
          <a:lstStyle/>
          <a:p>
            <a:r>
              <a:rPr lang="en-US" dirty="0" smtClean="0"/>
              <a:t>Clear.</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582341"/>
            <a:ext cx="4572000" cy="3693319"/>
          </a:xfrm>
          <a:prstGeom prst="rect">
            <a:avLst/>
          </a:prstGeom>
        </p:spPr>
        <p:txBody>
          <a:bodyPr>
            <a:spAutoFit/>
          </a:bodyPr>
          <a:lstStyle/>
          <a:p>
            <a:r>
              <a:rPr lang="en-US" dirty="0" smtClean="0"/>
              <a:t>Good Example</a:t>
            </a:r>
            <a:endParaRPr lang="en-US" dirty="0" smtClean="0"/>
          </a:p>
          <a:p>
            <a:r>
              <a:rPr lang="en-US" dirty="0" smtClean="0"/>
              <a:t>Hi Traci,</a:t>
            </a:r>
            <a:endParaRPr lang="en-US" dirty="0" smtClean="0"/>
          </a:p>
          <a:p>
            <a:endParaRPr lang="en-US" dirty="0" smtClean="0"/>
          </a:p>
          <a:p>
            <a:r>
              <a:rPr lang="en-US" dirty="0" smtClean="0"/>
              <a:t>I wanted to write you a quick note about the report you finished last week. I gave it to Michelle to proof, and she let me know that there are a few changes that you'll need to make. She'll email you her detailed comments later this afternoon.</a:t>
            </a:r>
            <a:endParaRPr lang="en-US" dirty="0" smtClean="0"/>
          </a:p>
          <a:p>
            <a:endParaRPr lang="en-US" dirty="0" smtClean="0"/>
          </a:p>
          <a:p>
            <a:r>
              <a:rPr lang="en-US" dirty="0" smtClean="0"/>
              <a:t>Thanks,</a:t>
            </a:r>
            <a:endParaRPr lang="en-US" dirty="0" smtClean="0"/>
          </a:p>
          <a:p>
            <a:endParaRPr lang="en-US" dirty="0" smtClean="0"/>
          </a:p>
          <a:p>
            <a:r>
              <a:rPr lang="en-US" dirty="0" smtClean="0"/>
              <a:t>Michelle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274838"/>
            <a:ext cx="4572000" cy="2308324"/>
          </a:xfrm>
          <a:prstGeom prst="rect">
            <a:avLst/>
          </a:prstGeom>
        </p:spPr>
        <p:txBody>
          <a:bodyPr>
            <a:spAutoFit/>
          </a:bodyPr>
          <a:lstStyle/>
          <a:p>
            <a:r>
              <a:rPr lang="en-US" dirty="0" smtClean="0"/>
              <a:t>Hi everyone,</a:t>
            </a:r>
            <a:endParaRPr lang="en-US" dirty="0" smtClean="0"/>
          </a:p>
          <a:p>
            <a:endParaRPr lang="en-US" dirty="0" smtClean="0"/>
          </a:p>
          <a:p>
            <a:r>
              <a:rPr lang="en-US" dirty="0" smtClean="0"/>
              <a:t>I just wanted to send you all a reminder about the meeting we're having tomorrow!</a:t>
            </a:r>
            <a:endParaRPr lang="en-US" dirty="0" smtClean="0"/>
          </a:p>
          <a:p>
            <a:endParaRPr lang="en-US" dirty="0" smtClean="0"/>
          </a:p>
          <a:p>
            <a:r>
              <a:rPr lang="en-US" dirty="0" smtClean="0"/>
              <a:t>See you then,</a:t>
            </a:r>
            <a:endParaRPr lang="en-US" dirty="0" smtClean="0"/>
          </a:p>
          <a:p>
            <a:endParaRPr lang="en-US" dirty="0" smtClean="0"/>
          </a:p>
          <a:p>
            <a:r>
              <a:rPr lang="en-US" dirty="0" smtClean="0"/>
              <a:t>Chris</a:t>
            </a:r>
            <a:endParaRPr lang="en-US" dirty="0"/>
          </a:p>
        </p:txBody>
      </p:sp>
      <p:sp>
        <p:nvSpPr>
          <p:cNvPr id="3" name="TextBox 2"/>
          <p:cNvSpPr txBox="1"/>
          <p:nvPr/>
        </p:nvSpPr>
        <p:spPr>
          <a:xfrm>
            <a:off x="2514600" y="1447800"/>
            <a:ext cx="1150764" cy="369332"/>
          </a:xfrm>
          <a:prstGeom prst="rect">
            <a:avLst/>
          </a:prstGeom>
          <a:noFill/>
        </p:spPr>
        <p:txBody>
          <a:bodyPr wrap="none" rtlCol="0">
            <a:spAutoFit/>
          </a:bodyPr>
          <a:lstStyle/>
          <a:p>
            <a:r>
              <a:rPr lang="en-US" dirty="0" smtClean="0"/>
              <a:t>Complete.</a:t>
            </a: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859340"/>
            <a:ext cx="4572000" cy="3139321"/>
          </a:xfrm>
          <a:prstGeom prst="rect">
            <a:avLst/>
          </a:prstGeom>
        </p:spPr>
        <p:txBody>
          <a:bodyPr>
            <a:spAutoFit/>
          </a:bodyPr>
          <a:lstStyle/>
          <a:p>
            <a:r>
              <a:rPr lang="en-US" dirty="0" smtClean="0"/>
              <a:t>Hi everyone,</a:t>
            </a:r>
            <a:endParaRPr lang="en-US" dirty="0" smtClean="0"/>
          </a:p>
          <a:p>
            <a:endParaRPr lang="en-US" dirty="0" smtClean="0"/>
          </a:p>
          <a:p>
            <a:r>
              <a:rPr lang="en-US" dirty="0" smtClean="0"/>
              <a:t>I just wanted to remind you about tomorrow's meeting on the new telecommuting policies. The meeting will be at 10 a.m. in the second-level conference room. Please let me know if you can't attend.</a:t>
            </a:r>
            <a:endParaRPr lang="en-US" dirty="0" smtClean="0"/>
          </a:p>
          <a:p>
            <a:endParaRPr lang="en-US" dirty="0" smtClean="0"/>
          </a:p>
          <a:p>
            <a:r>
              <a:rPr lang="en-US" dirty="0" smtClean="0"/>
              <a:t>See you then,</a:t>
            </a:r>
            <a:endParaRPr lang="en-US" dirty="0" smtClean="0"/>
          </a:p>
          <a:p>
            <a:endParaRPr lang="en-US" dirty="0" smtClean="0"/>
          </a:p>
          <a:p>
            <a:r>
              <a:rPr lang="en-US" dirty="0" smtClean="0"/>
              <a:t>Chris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1295251"/>
            <a:ext cx="4572000" cy="3970318"/>
          </a:xfrm>
          <a:prstGeom prst="rect">
            <a:avLst/>
          </a:prstGeom>
        </p:spPr>
        <p:txBody>
          <a:bodyPr>
            <a:spAutoFit/>
          </a:bodyPr>
          <a:lstStyle/>
          <a:p>
            <a:r>
              <a:rPr lang="en-US" dirty="0" smtClean="0"/>
              <a:t>Jeff,</a:t>
            </a:r>
            <a:endParaRPr lang="en-US" dirty="0" smtClean="0"/>
          </a:p>
          <a:p>
            <a:endParaRPr lang="en-US" dirty="0" smtClean="0"/>
          </a:p>
          <a:p>
            <a:r>
              <a:rPr lang="en-US" dirty="0" smtClean="0"/>
              <a:t>I wanted to let you know that I don't appreciate how your team always monopolizes the discussion at our weekly meetings. I have a lot of projects, and I really need time to get my team's progress discussed as well. So far, thanks to your department, I haven't been able to do that. Can you make sure they make time for me and my team next week?</a:t>
            </a:r>
            <a:endParaRPr lang="en-US" dirty="0" smtClean="0"/>
          </a:p>
          <a:p>
            <a:endParaRPr lang="en-US" dirty="0" smtClean="0"/>
          </a:p>
          <a:p>
            <a:r>
              <a:rPr lang="en-US" dirty="0" smtClean="0"/>
              <a:t>Thanks,</a:t>
            </a:r>
            <a:endParaRPr lang="en-US" dirty="0" smtClean="0"/>
          </a:p>
          <a:p>
            <a:endParaRPr lang="en-US" dirty="0" smtClean="0"/>
          </a:p>
          <a:p>
            <a:r>
              <a:rPr lang="en-US" dirty="0" smtClean="0"/>
              <a:t>Phil</a:t>
            </a:r>
            <a:endParaRPr lang="en-US" dirty="0"/>
          </a:p>
        </p:txBody>
      </p:sp>
      <p:sp>
        <p:nvSpPr>
          <p:cNvPr id="3" name="TextBox 2"/>
          <p:cNvSpPr txBox="1"/>
          <p:nvPr/>
        </p:nvSpPr>
        <p:spPr>
          <a:xfrm>
            <a:off x="2514600" y="838200"/>
            <a:ext cx="1212896" cy="369332"/>
          </a:xfrm>
          <a:prstGeom prst="rect">
            <a:avLst/>
          </a:prstGeom>
          <a:noFill/>
        </p:spPr>
        <p:txBody>
          <a:bodyPr wrap="none" rtlCol="0">
            <a:spAutoFit/>
          </a:bodyPr>
          <a:lstStyle/>
          <a:p>
            <a:r>
              <a:rPr lang="en-US" dirty="0" smtClean="0"/>
              <a:t>Courteous.</a:t>
            </a: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028343"/>
            <a:ext cx="4572000" cy="4801314"/>
          </a:xfrm>
          <a:prstGeom prst="rect">
            <a:avLst/>
          </a:prstGeom>
        </p:spPr>
        <p:txBody>
          <a:bodyPr>
            <a:spAutoFit/>
          </a:bodyPr>
          <a:lstStyle/>
          <a:p>
            <a:r>
              <a:rPr lang="en-US" dirty="0" smtClean="0"/>
              <a:t>Hi Jeff,</a:t>
            </a:r>
            <a:endParaRPr lang="en-US" dirty="0" smtClean="0"/>
          </a:p>
          <a:p>
            <a:endParaRPr lang="en-US" dirty="0" smtClean="0"/>
          </a:p>
          <a:p>
            <a:r>
              <a:rPr lang="en-US" dirty="0" smtClean="0"/>
              <a:t>I wanted to write you a quick note to ask a favor. During our weekly meetings, your team does an excellent job of highlighting their progress. But this uses some of the time available for my team to highlight theirs. I'd really appreciate it if you could give my team a little extra time each week to fully cover their progress reports.</a:t>
            </a:r>
            <a:endParaRPr lang="en-US" dirty="0" smtClean="0"/>
          </a:p>
          <a:p>
            <a:endParaRPr lang="en-US" dirty="0" smtClean="0"/>
          </a:p>
          <a:p>
            <a:r>
              <a:rPr lang="en-US" dirty="0" smtClean="0"/>
              <a:t>Thanks so much, and please let me know if there's anything I can do for you!</a:t>
            </a:r>
            <a:endParaRPr lang="en-US" dirty="0" smtClean="0"/>
          </a:p>
          <a:p>
            <a:endParaRPr lang="en-US" dirty="0" smtClean="0"/>
          </a:p>
          <a:p>
            <a:r>
              <a:rPr lang="en-US" dirty="0" smtClean="0"/>
              <a:t>Best,</a:t>
            </a:r>
            <a:endParaRPr lang="en-US" dirty="0" smtClean="0"/>
          </a:p>
          <a:p>
            <a:endParaRPr lang="en-US" dirty="0" smtClean="0"/>
          </a:p>
          <a:p>
            <a:r>
              <a:rPr lang="en-US" dirty="0" smtClean="0"/>
              <a:t>Phil</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1450" y="474345"/>
            <a:ext cx="5890260" cy="5631180"/>
          </a:xfrm>
          <a:prstGeom prst="rect">
            <a:avLst/>
          </a:prstGeom>
        </p:spPr>
        <p:txBody>
          <a:bodyPr wrap="square">
            <a:spAutoFit/>
          </a:bodyPr>
          <a:lstStyle/>
          <a:p>
            <a:r>
              <a:rPr lang="en-US" dirty="0" smtClean="0"/>
              <a:t>Good Example</a:t>
            </a:r>
            <a:endParaRPr lang="en-US" dirty="0" smtClean="0"/>
          </a:p>
          <a:p>
            <a:r>
              <a:rPr lang="en-US" dirty="0" smtClean="0"/>
              <a:t>Hi John,</a:t>
            </a:r>
            <a:endParaRPr lang="en-US" dirty="0" smtClean="0"/>
          </a:p>
          <a:p>
            <a:endParaRPr lang="en-US" dirty="0" smtClean="0"/>
          </a:p>
          <a:p>
            <a:r>
              <a:rPr lang="en-US" dirty="0" smtClean="0"/>
              <a:t>I wanted to write you a quick note about Daniel </a:t>
            </a:r>
            <a:r>
              <a:rPr lang="en-US" dirty="0" err="1" smtClean="0"/>
              <a:t>Kedar</a:t>
            </a:r>
            <a:r>
              <a:rPr lang="en-US" dirty="0" smtClean="0"/>
              <a:t>, who's working in your department. In recent weeks, he's helped the IT department through several pressing deadlines on his own time.</a:t>
            </a:r>
            <a:endParaRPr lang="en-US" dirty="0" smtClean="0"/>
          </a:p>
          <a:p>
            <a:endParaRPr lang="en-US" dirty="0" smtClean="0"/>
          </a:p>
          <a:p>
            <a:r>
              <a:rPr lang="en-US" dirty="0" smtClean="0"/>
              <a:t>We've got a tough upgrade project due to run over the next three months, and his knowledge and skills would prove invaluable. Could we please have his help with this work?</a:t>
            </a:r>
            <a:endParaRPr lang="en-US" dirty="0" smtClean="0"/>
          </a:p>
          <a:p>
            <a:endParaRPr lang="en-US" dirty="0" smtClean="0"/>
          </a:p>
          <a:p>
            <a:r>
              <a:rPr lang="en-US" dirty="0" smtClean="0"/>
              <a:t>I'd appreciate speaking with you about this. When is it best to call you to discuss this further?</a:t>
            </a:r>
            <a:endParaRPr lang="en-US" dirty="0" smtClean="0"/>
          </a:p>
          <a:p>
            <a:endParaRPr lang="en-US" dirty="0" smtClean="0"/>
          </a:p>
          <a:p>
            <a:r>
              <a:rPr lang="en-US" dirty="0" smtClean="0"/>
              <a:t>Best wishes,</a:t>
            </a:r>
            <a:endParaRPr lang="en-US" dirty="0" smtClean="0"/>
          </a:p>
          <a:p>
            <a:endParaRPr lang="en-US" dirty="0" smtClean="0"/>
          </a:p>
          <a:p>
            <a:r>
              <a:rPr lang="en-US" dirty="0" smtClean="0"/>
              <a:t>Skip</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6895" y="612775"/>
            <a:ext cx="6695440" cy="5354320"/>
          </a:xfrm>
          <a:prstGeom prst="rect">
            <a:avLst/>
          </a:prstGeom>
        </p:spPr>
        <p:txBody>
          <a:bodyPr wrap="square">
            <a:spAutoFit/>
          </a:bodyPr>
          <a:lstStyle/>
          <a:p>
            <a:r>
              <a:rPr lang="en-US" dirty="0" smtClean="0"/>
              <a:t>Hi Matt,</a:t>
            </a:r>
            <a:endParaRPr lang="en-US" dirty="0" smtClean="0"/>
          </a:p>
          <a:p>
            <a:endParaRPr lang="en-US" dirty="0" smtClean="0"/>
          </a:p>
          <a:p>
            <a:r>
              <a:rPr lang="en-US" dirty="0" smtClean="0"/>
              <a:t>I wanted to touch base with you about the email marketing campaign we kind of sketched out last Thursday. I really think that our target market is definitely going to want to see the company's philanthropic efforts. I think that could make a big impact, and it would stay in their minds longer than a sales pitch.</a:t>
            </a:r>
            <a:endParaRPr lang="en-US" dirty="0" smtClean="0"/>
          </a:p>
          <a:p>
            <a:endParaRPr lang="en-US" dirty="0" smtClean="0"/>
          </a:p>
          <a:p>
            <a:r>
              <a:rPr lang="en-US" dirty="0" smtClean="0"/>
              <a:t>For instance, if we talk about the company's efforts to become sustainable, as well as the charity work we're doing in local schools, then the people that we want to attract are going to remember our message longer. The impact will just be greater.</a:t>
            </a:r>
            <a:endParaRPr lang="en-US" dirty="0" smtClean="0"/>
          </a:p>
          <a:p>
            <a:endParaRPr lang="en-US" dirty="0" smtClean="0"/>
          </a:p>
          <a:p>
            <a:r>
              <a:rPr lang="en-US" dirty="0" smtClean="0"/>
              <a:t>What do you think?</a:t>
            </a:r>
            <a:endParaRPr lang="en-US" dirty="0" smtClean="0"/>
          </a:p>
          <a:p>
            <a:endParaRPr lang="en-US" dirty="0" smtClean="0"/>
          </a:p>
          <a:p>
            <a:r>
              <a:rPr lang="en-US" dirty="0" smtClean="0"/>
              <a:t>Jessica</a:t>
            </a:r>
            <a:endParaRPr lang="en-US" dirty="0"/>
          </a:p>
        </p:txBody>
      </p:sp>
      <p:sp>
        <p:nvSpPr>
          <p:cNvPr id="3" name="TextBox 2"/>
          <p:cNvSpPr txBox="1"/>
          <p:nvPr/>
        </p:nvSpPr>
        <p:spPr>
          <a:xfrm>
            <a:off x="609600" y="1752600"/>
            <a:ext cx="965329" cy="369332"/>
          </a:xfrm>
          <a:prstGeom prst="rect">
            <a:avLst/>
          </a:prstGeom>
          <a:noFill/>
        </p:spPr>
        <p:txBody>
          <a:bodyPr wrap="none" rtlCol="0">
            <a:spAutoFit/>
          </a:bodyPr>
          <a:lstStyle/>
          <a:p>
            <a:r>
              <a:rPr lang="en-US" dirty="0" smtClean="0"/>
              <a:t>Concise.</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6930" y="612775"/>
            <a:ext cx="6480810" cy="5077460"/>
          </a:xfrm>
          <a:prstGeom prst="rect">
            <a:avLst/>
          </a:prstGeom>
        </p:spPr>
        <p:txBody>
          <a:bodyPr wrap="square">
            <a:spAutoFit/>
          </a:bodyPr>
          <a:lstStyle/>
          <a:p>
            <a:r>
              <a:rPr lang="en-US" dirty="0" smtClean="0"/>
              <a:t>Good Example</a:t>
            </a:r>
            <a:endParaRPr lang="en-US" dirty="0" smtClean="0"/>
          </a:p>
          <a:p>
            <a:r>
              <a:rPr lang="en-US" dirty="0" smtClean="0"/>
              <a:t>Watch what happens when we're concise and take out the filler words:</a:t>
            </a:r>
            <a:endParaRPr lang="en-US" dirty="0" smtClean="0"/>
          </a:p>
          <a:p>
            <a:endParaRPr lang="en-US" dirty="0" smtClean="0"/>
          </a:p>
          <a:p>
            <a:r>
              <a:rPr lang="en-US" dirty="0" smtClean="0"/>
              <a:t>Hi Matt,</a:t>
            </a:r>
            <a:endParaRPr lang="en-US" dirty="0" smtClean="0"/>
          </a:p>
          <a:p>
            <a:endParaRPr lang="en-US" dirty="0" smtClean="0"/>
          </a:p>
          <a:p>
            <a:r>
              <a:rPr lang="en-US" dirty="0" smtClean="0"/>
              <a:t>I wanted to quickly discuss the email marketing campaign that we analyzed last Thursday. Our target market will want to know about the company's philanthropic efforts, especially our goals to become sustainable and help local schools.</a:t>
            </a:r>
            <a:endParaRPr lang="en-US" dirty="0" smtClean="0"/>
          </a:p>
          <a:p>
            <a:endParaRPr lang="en-US" dirty="0" smtClean="0"/>
          </a:p>
          <a:p>
            <a:r>
              <a:rPr lang="en-US" dirty="0" smtClean="0"/>
              <a:t>This would make a far greater impact, and it would stay in their minds longer than a traditional sales pitch.</a:t>
            </a:r>
            <a:endParaRPr lang="en-US" dirty="0" smtClean="0"/>
          </a:p>
          <a:p>
            <a:endParaRPr lang="en-US" dirty="0" smtClean="0"/>
          </a:p>
          <a:p>
            <a:r>
              <a:rPr lang="en-US" dirty="0" smtClean="0"/>
              <a:t>What do you think?</a:t>
            </a:r>
            <a:endParaRPr lang="en-US" dirty="0" smtClean="0"/>
          </a:p>
          <a:p>
            <a:endParaRPr lang="en-US" dirty="0" smtClean="0"/>
          </a:p>
          <a:p>
            <a:r>
              <a:rPr lang="en-US" dirty="0" smtClean="0"/>
              <a:t>Jessica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670" y="1859280"/>
            <a:ext cx="6362700" cy="2584450"/>
          </a:xfrm>
          <a:prstGeom prst="rect">
            <a:avLst/>
          </a:prstGeom>
        </p:spPr>
        <p:txBody>
          <a:bodyPr wrap="square">
            <a:spAutoFit/>
          </a:bodyPr>
          <a:lstStyle/>
          <a:p>
            <a:r>
              <a:rPr lang="en-US" dirty="0" smtClean="0"/>
              <a:t>Consider this advertising copy:</a:t>
            </a:r>
            <a:endParaRPr lang="en-US" dirty="0" smtClean="0"/>
          </a:p>
          <a:p>
            <a:endParaRPr lang="en-US" dirty="0" smtClean="0"/>
          </a:p>
          <a:p>
            <a:r>
              <a:rPr lang="en-US" dirty="0" smtClean="0"/>
              <a:t>The Lunchbox Wizard will save you time every day.</a:t>
            </a:r>
            <a:endParaRPr lang="en-US" dirty="0" smtClean="0"/>
          </a:p>
          <a:p>
            <a:endParaRPr lang="en-US" dirty="0" smtClean="0"/>
          </a:p>
          <a:p>
            <a:r>
              <a:rPr lang="en-US" dirty="0" smtClean="0"/>
              <a:t>A statement like this probably won't sell many of these products. There's no passion, no vivid detail, nothing that creates emotion, and nothing that tells people in the audience why they should care. This message isn't concrete enough to make a difference.</a:t>
            </a:r>
            <a:endParaRPr lang="en-US" dirty="0"/>
          </a:p>
        </p:txBody>
      </p:sp>
      <p:sp>
        <p:nvSpPr>
          <p:cNvPr id="3" name="TextBox 2"/>
          <p:cNvSpPr txBox="1"/>
          <p:nvPr/>
        </p:nvSpPr>
        <p:spPr>
          <a:xfrm>
            <a:off x="2819400" y="990600"/>
            <a:ext cx="1088439" cy="369332"/>
          </a:xfrm>
          <a:prstGeom prst="rect">
            <a:avLst/>
          </a:prstGeom>
          <a:noFill/>
        </p:spPr>
        <p:txBody>
          <a:bodyPr wrap="none" rtlCol="0">
            <a:spAutoFit/>
          </a:bodyPr>
          <a:lstStyle/>
          <a:p>
            <a:r>
              <a:rPr lang="en-US" dirty="0" smtClean="0"/>
              <a:t>Concrete.</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413338"/>
            <a:ext cx="4572000" cy="2031325"/>
          </a:xfrm>
          <a:prstGeom prst="rect">
            <a:avLst/>
          </a:prstGeom>
        </p:spPr>
        <p:txBody>
          <a:bodyPr>
            <a:spAutoFit/>
          </a:bodyPr>
          <a:lstStyle/>
          <a:p>
            <a:r>
              <a:rPr lang="en-US" dirty="0" smtClean="0"/>
              <a:t>Good Example</a:t>
            </a:r>
            <a:endParaRPr lang="en-US" dirty="0" smtClean="0"/>
          </a:p>
          <a:p>
            <a:r>
              <a:rPr lang="en-US" dirty="0" smtClean="0"/>
              <a:t>How much time do you spend every day packing your kids' lunches? No more! Just take a complete Lunchbox Wizard from your refrigerator each day to give your kids a healthy lunch and have more time to play or read with them!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582341"/>
            <a:ext cx="4572000" cy="3693319"/>
          </a:xfrm>
          <a:prstGeom prst="rect">
            <a:avLst/>
          </a:prstGeom>
        </p:spPr>
        <p:txBody>
          <a:bodyPr>
            <a:spAutoFit/>
          </a:bodyPr>
          <a:lstStyle/>
          <a:p>
            <a:r>
              <a:rPr lang="en-US" dirty="0" smtClean="0"/>
              <a:t>Hi Daniel,</a:t>
            </a:r>
            <a:endParaRPr lang="en-US" dirty="0" smtClean="0"/>
          </a:p>
          <a:p>
            <a:endParaRPr lang="en-US" dirty="0" smtClean="0"/>
          </a:p>
          <a:p>
            <a:r>
              <a:rPr lang="en-US" dirty="0" smtClean="0"/>
              <a:t>Thanks so much for meeting me at lunch today! I enjoyed our conservation, and I'm looking forward to moving ahead on our project. I'm sure that the two-weak deadline won't be an issue.</a:t>
            </a:r>
            <a:endParaRPr lang="en-US" dirty="0" smtClean="0"/>
          </a:p>
          <a:p>
            <a:endParaRPr lang="en-US" dirty="0" smtClean="0"/>
          </a:p>
          <a:p>
            <a:r>
              <a:rPr lang="en-US" dirty="0" smtClean="0"/>
              <a:t>Thanks again, and I'll speak to you soon!</a:t>
            </a:r>
            <a:endParaRPr lang="en-US" dirty="0" smtClean="0"/>
          </a:p>
          <a:p>
            <a:endParaRPr lang="en-US" dirty="0" smtClean="0"/>
          </a:p>
          <a:p>
            <a:r>
              <a:rPr lang="en-US" dirty="0" smtClean="0"/>
              <a:t>Best,</a:t>
            </a:r>
            <a:endParaRPr lang="en-US" dirty="0" smtClean="0"/>
          </a:p>
          <a:p>
            <a:endParaRPr lang="en-US" dirty="0" smtClean="0"/>
          </a:p>
          <a:p>
            <a:r>
              <a:rPr lang="en-US" dirty="0" smtClean="0"/>
              <a:t>Jack Miller</a:t>
            </a:r>
            <a:endParaRPr lang="en-US" dirty="0"/>
          </a:p>
        </p:txBody>
      </p:sp>
      <p:sp>
        <p:nvSpPr>
          <p:cNvPr id="3" name="TextBox 2"/>
          <p:cNvSpPr txBox="1"/>
          <p:nvPr/>
        </p:nvSpPr>
        <p:spPr>
          <a:xfrm>
            <a:off x="2362200" y="990600"/>
            <a:ext cx="935064" cy="369332"/>
          </a:xfrm>
          <a:prstGeom prst="rect">
            <a:avLst/>
          </a:prstGeom>
          <a:noFill/>
        </p:spPr>
        <p:txBody>
          <a:bodyPr wrap="none" rtlCol="0">
            <a:spAutoFit/>
          </a:bodyPr>
          <a:lstStyle/>
          <a:p>
            <a:r>
              <a:rPr lang="en-US" dirty="0" smtClean="0"/>
              <a:t>Correct.</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582341"/>
            <a:ext cx="4572000" cy="3693319"/>
          </a:xfrm>
          <a:prstGeom prst="rect">
            <a:avLst/>
          </a:prstGeom>
        </p:spPr>
        <p:txBody>
          <a:bodyPr>
            <a:spAutoFit/>
          </a:bodyPr>
          <a:lstStyle/>
          <a:p>
            <a:r>
              <a:rPr lang="en-US" dirty="0" smtClean="0"/>
              <a:t>If you read that example fast, then you might not have caught any errors. But on closer inspection, you'll find two. Can you see them?</a:t>
            </a:r>
            <a:endParaRPr lang="en-US" dirty="0" smtClean="0"/>
          </a:p>
          <a:p>
            <a:endParaRPr lang="en-US" dirty="0" smtClean="0"/>
          </a:p>
          <a:p>
            <a:r>
              <a:rPr lang="en-US" dirty="0" smtClean="0"/>
              <a:t>The first error is that the writer accidentally typed conservation instead of conversation. This common error can happen when you're typing too fast. The other error is using weak instead of week.</a:t>
            </a:r>
            <a:endParaRPr lang="en-US" dirty="0" smtClean="0"/>
          </a:p>
          <a:p>
            <a:endParaRPr lang="en-US" dirty="0" smtClean="0"/>
          </a:p>
          <a:p>
            <a:r>
              <a:rPr lang="en-US" dirty="0" smtClean="0"/>
              <a:t>Again, spell checkers won't catch word errors like this, which is why it's so important to proofread everything!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720840"/>
            <a:ext cx="4572000" cy="3416320"/>
          </a:xfrm>
          <a:prstGeom prst="rect">
            <a:avLst/>
          </a:prstGeom>
        </p:spPr>
        <p:txBody>
          <a:bodyPr>
            <a:spAutoFit/>
          </a:bodyPr>
          <a:lstStyle/>
          <a:p>
            <a:r>
              <a:rPr lang="en-US" dirty="0" smtClean="0"/>
              <a:t>Traci,</a:t>
            </a:r>
            <a:endParaRPr lang="en-US" dirty="0" smtClean="0"/>
          </a:p>
          <a:p>
            <a:endParaRPr lang="en-US" dirty="0" smtClean="0"/>
          </a:p>
          <a:p>
            <a:r>
              <a:rPr lang="en-US" dirty="0" smtClean="0"/>
              <a:t>I wanted to write you a quick note about the report you finished last week. I gave it to Michelle to proof, and she wanted to make sure you knew about the department meeting we're having this Friday. We'll be creating an outline for the new employee handbook.</a:t>
            </a:r>
            <a:endParaRPr lang="en-US" dirty="0" smtClean="0"/>
          </a:p>
          <a:p>
            <a:endParaRPr lang="en-US" dirty="0" smtClean="0"/>
          </a:p>
          <a:p>
            <a:r>
              <a:rPr lang="en-US" dirty="0" smtClean="0"/>
              <a:t>Thanks,</a:t>
            </a:r>
            <a:endParaRPr lang="en-US" dirty="0" smtClean="0"/>
          </a:p>
          <a:p>
            <a:endParaRPr lang="en-US" dirty="0" smtClean="0"/>
          </a:p>
          <a:p>
            <a:r>
              <a:rPr lang="en-US" dirty="0" smtClean="0"/>
              <a:t>Michelle</a:t>
            </a:r>
            <a:endParaRPr lang="en-US" dirty="0"/>
          </a:p>
        </p:txBody>
      </p:sp>
      <p:sp>
        <p:nvSpPr>
          <p:cNvPr id="3" name="TextBox 2"/>
          <p:cNvSpPr txBox="1"/>
          <p:nvPr/>
        </p:nvSpPr>
        <p:spPr>
          <a:xfrm>
            <a:off x="2438400" y="1143000"/>
            <a:ext cx="1114088" cy="369332"/>
          </a:xfrm>
          <a:prstGeom prst="rect">
            <a:avLst/>
          </a:prstGeom>
          <a:noFill/>
        </p:spPr>
        <p:txBody>
          <a:bodyPr wrap="none" rtlCol="0">
            <a:spAutoFit/>
          </a:bodyPr>
          <a:lstStyle/>
          <a:p>
            <a:r>
              <a:rPr lang="en-US" dirty="0" smtClean="0"/>
              <a:t>Coherent.</a:t>
            </a:r>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4741</Words>
  <Application>WPS Presentation</Application>
  <PresentationFormat>On-screen Show (4:3)</PresentationFormat>
  <Paragraphs>135</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Nimbus Roman No9 L</vt:lpstr>
      <vt:lpstr>Calibri</vt:lpstr>
      <vt:lpstr>DejaVu Sans</vt:lpstr>
      <vt:lpstr>Microsoft YaHei</vt:lpstr>
      <vt:lpstr>Droid Sans Fallback</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admin</cp:lastModifiedBy>
  <cp:revision>3</cp:revision>
  <dcterms:created xsi:type="dcterms:W3CDTF">2023-04-24T04:26:07Z</dcterms:created>
  <dcterms:modified xsi:type="dcterms:W3CDTF">2023-04-24T04:26:07Z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