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76DBE07A-4456-464E-986F-A4B947DCB37F}" type="datetimeFigureOut">
              <a:rPr lang="en-IN" smtClean="0"/>
              <a:t>21-08-2020</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30A65C3-2CE1-4F25-A966-9BA71E734444}"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DBE07A-4456-464E-986F-A4B947DCB37F}"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A65C3-2CE1-4F25-A966-9BA71E734444}"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DBE07A-4456-464E-986F-A4B947DCB37F}"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A65C3-2CE1-4F25-A966-9BA71E734444}"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DBE07A-4456-464E-986F-A4B947DCB37F}"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A65C3-2CE1-4F25-A966-9BA71E734444}" type="slidenum">
              <a:rPr lang="en-IN" smtClean="0"/>
              <a:t>‹#›</a:t>
            </a:fld>
            <a:endParaRPr lang="en-IN"/>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DBE07A-4456-464E-986F-A4B947DCB37F}"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A65C3-2CE1-4F25-A966-9BA71E73444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6DBE07A-4456-464E-986F-A4B947DCB37F}"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0A65C3-2CE1-4F25-A966-9BA71E734444}"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DBE07A-4456-464E-986F-A4B947DCB37F}" type="datetimeFigureOut">
              <a:rPr lang="en-IN" smtClean="0"/>
              <a:t>21-08-2020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0A65C3-2CE1-4F25-A966-9BA71E734444}"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DBE07A-4456-464E-986F-A4B947DCB37F}" type="datetimeFigureOut">
              <a:rPr lang="en-IN" smtClean="0"/>
              <a:t>21-08-2020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0A65C3-2CE1-4F25-A966-9BA71E734444}"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DBE07A-4456-464E-986F-A4B947DCB37F}" type="datetimeFigureOut">
              <a:rPr lang="en-IN" smtClean="0"/>
              <a:t>21-08-2020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0A65C3-2CE1-4F25-A966-9BA71E73444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DBE07A-4456-464E-986F-A4B947DCB37F}"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0A65C3-2CE1-4F25-A966-9BA71E73444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DBE07A-4456-464E-986F-A4B947DCB37F}"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0A65C3-2CE1-4F25-A966-9BA71E73444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76DBE07A-4456-464E-986F-A4B947DCB37F}" type="datetimeFigureOut">
              <a:rPr lang="en-IN" smtClean="0"/>
              <a:t>21-08-2020</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C30A65C3-2CE1-4F25-A966-9BA71E73444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sobhanmoosavi/us-accide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Applied Data Science Capstone</a:t>
            </a:r>
            <a:endParaRPr lang="en-IN" dirty="0"/>
          </a:p>
        </p:txBody>
      </p:sp>
      <p:sp>
        <p:nvSpPr>
          <p:cNvPr id="3" name="Subtitle 2"/>
          <p:cNvSpPr>
            <a:spLocks noGrp="1"/>
          </p:cNvSpPr>
          <p:nvPr>
            <p:ph type="subTitle" idx="1"/>
          </p:nvPr>
        </p:nvSpPr>
        <p:spPr/>
        <p:txBody>
          <a:bodyPr/>
          <a:lstStyle/>
          <a:p>
            <a:r>
              <a:rPr lang="en-US" dirty="0" smtClean="0"/>
              <a:t>ATHARVA KADAM</a:t>
            </a:r>
          </a:p>
          <a:p>
            <a:endParaRPr lang="en-IN" dirty="0"/>
          </a:p>
        </p:txBody>
      </p:sp>
    </p:spTree>
    <p:extLst>
      <p:ext uri="{BB962C8B-B14F-4D97-AF65-F5344CB8AC3E}">
        <p14:creationId xmlns:p14="http://schemas.microsoft.com/office/powerpoint/2010/main" val="791974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a:t>The idea of this project is to analyze the severity of an accident in the United States of America. The main objective of this capstone project is to engineer a predicting model using Machine Learning techniques in order to predict the accident severity in the US.</a:t>
            </a:r>
            <a:endParaRPr lang="en-US" dirty="0"/>
          </a:p>
          <a:p>
            <a:r>
              <a:rPr lang="en-US" b="1" i="1" dirty="0"/>
              <a:t>Problem Statement: What is the magnitude of severity for an accident that occurs in USA?</a:t>
            </a:r>
            <a:endParaRPr lang="en-US" dirty="0"/>
          </a:p>
          <a:p>
            <a:endParaRPr lang="en-IN" dirty="0"/>
          </a:p>
        </p:txBody>
      </p:sp>
      <p:sp>
        <p:nvSpPr>
          <p:cNvPr id="4" name="Title 3"/>
          <p:cNvSpPr>
            <a:spLocks noGrp="1"/>
          </p:cNvSpPr>
          <p:nvPr>
            <p:ph type="title"/>
          </p:nvPr>
        </p:nvSpPr>
        <p:spPr/>
        <p:txBody>
          <a:bodyPr/>
          <a:lstStyle/>
          <a:p>
            <a:r>
              <a:rPr lang="en-US" dirty="0" smtClean="0"/>
              <a:t>INTRODUCTION</a:t>
            </a:r>
            <a:endParaRPr lang="en-IN" dirty="0"/>
          </a:p>
        </p:txBody>
      </p:sp>
    </p:spTree>
    <p:extLst>
      <p:ext uri="{BB962C8B-B14F-4D97-AF65-F5344CB8AC3E}">
        <p14:creationId xmlns:p14="http://schemas.microsoft.com/office/powerpoint/2010/main" val="1008064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i="1" dirty="0"/>
              <a:t>This is a countrywide car accident dataset, which covers 49 states of the USA. The accident data are collected from February 2016 to June 2020, using two APIs that provide streaming traffic incident (or event) data. These APIs broadcast traffic data captured by a variety of entities, such as the US and state departments of transportation, law enforcement agencies, traffic cameras, and traffic sensors within the road-networks. Currently, there are about 3.5 million accident records in this dataset.</a:t>
            </a:r>
            <a:endParaRPr lang="en-US" dirty="0"/>
          </a:p>
          <a:p>
            <a:r>
              <a:rPr lang="en-US" b="1" i="1" dirty="0"/>
              <a:t>The data is taken from : </a:t>
            </a:r>
            <a:r>
              <a:rPr lang="en-US" b="1" i="1" u="sng" dirty="0">
                <a:hlinkClick r:id="rId2"/>
              </a:rPr>
              <a:t>https://www.kaggle.com/sobhanmoosavi/us-accidents</a:t>
            </a:r>
            <a:endParaRPr lang="en-US" dirty="0"/>
          </a:p>
          <a:p>
            <a:r>
              <a:rPr lang="en-US" b="1" i="1" dirty="0"/>
              <a:t>This dataset has been collected in real-time, using multiple Traffic APIs. Currently, it contains accident data that are collected from February 2016 to June 2020 for the Contiguous United States.</a:t>
            </a:r>
            <a:endParaRPr lang="en-US" dirty="0"/>
          </a:p>
          <a:p>
            <a:endParaRPr lang="en-IN" dirty="0"/>
          </a:p>
        </p:txBody>
      </p:sp>
      <p:sp>
        <p:nvSpPr>
          <p:cNvPr id="3" name="Title 2"/>
          <p:cNvSpPr>
            <a:spLocks noGrp="1"/>
          </p:cNvSpPr>
          <p:nvPr>
            <p:ph type="title"/>
          </p:nvPr>
        </p:nvSpPr>
        <p:spPr/>
        <p:txBody>
          <a:bodyPr/>
          <a:lstStyle/>
          <a:p>
            <a:r>
              <a:rPr lang="en-US" sz="3600" dirty="0" smtClean="0"/>
              <a:t>DATA PREP AND CLEANING</a:t>
            </a:r>
            <a:endParaRPr lang="en-IN" sz="3600" dirty="0"/>
          </a:p>
        </p:txBody>
      </p:sp>
    </p:spTree>
    <p:extLst>
      <p:ext uri="{BB962C8B-B14F-4D97-AF65-F5344CB8AC3E}">
        <p14:creationId xmlns:p14="http://schemas.microsoft.com/office/powerpoint/2010/main" val="939774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a:t>V</a:t>
            </a:r>
            <a:r>
              <a:rPr lang="en-US" b="1" dirty="0" smtClean="0"/>
              <a:t>arious </a:t>
            </a:r>
            <a:r>
              <a:rPr lang="en-US" b="1" dirty="0"/>
              <a:t>algorithms and methods can be selected and applied to build the model including supervised machine learning techniques. You can select SVM, </a:t>
            </a:r>
            <a:r>
              <a:rPr lang="en-US" b="1" dirty="0" err="1"/>
              <a:t>XGBoost</a:t>
            </a:r>
            <a:r>
              <a:rPr lang="en-US" b="1" dirty="0"/>
              <a:t>, decision tree, or any other techniques. You can select a single or multiple machine learning models for the same data mining problem</a:t>
            </a:r>
            <a:r>
              <a:rPr lang="en-US" b="1" dirty="0" smtClean="0"/>
              <a:t>.</a:t>
            </a:r>
          </a:p>
          <a:p>
            <a:r>
              <a:rPr lang="en-US" b="1" dirty="0" smtClean="0"/>
              <a:t>Visualization tools used for understanding the data.</a:t>
            </a:r>
            <a:endParaRPr lang="en-IN" b="1" dirty="0"/>
          </a:p>
          <a:p>
            <a:r>
              <a:rPr lang="en-US" b="1" dirty="0" smtClean="0"/>
              <a:t>This project uses EDA for understanding, cleaning and feature engineering. The </a:t>
            </a:r>
            <a:r>
              <a:rPr lang="en-US" b="1" dirty="0" err="1" smtClean="0"/>
              <a:t>modelling</a:t>
            </a:r>
            <a:r>
              <a:rPr lang="en-US" b="1" dirty="0" smtClean="0"/>
              <a:t> is done using Regression Analysis.</a:t>
            </a:r>
          </a:p>
        </p:txBody>
      </p:sp>
      <p:sp>
        <p:nvSpPr>
          <p:cNvPr id="3" name="Title 2"/>
          <p:cNvSpPr>
            <a:spLocks noGrp="1"/>
          </p:cNvSpPr>
          <p:nvPr>
            <p:ph type="title"/>
          </p:nvPr>
        </p:nvSpPr>
        <p:spPr/>
        <p:txBody>
          <a:bodyPr/>
          <a:lstStyle/>
          <a:p>
            <a:r>
              <a:rPr lang="en-US" dirty="0" smtClean="0"/>
              <a:t>METHODOLOGY</a:t>
            </a:r>
            <a:endParaRPr lang="en-IN" dirty="0"/>
          </a:p>
        </p:txBody>
      </p:sp>
    </p:spTree>
    <p:extLst>
      <p:ext uri="{BB962C8B-B14F-4D97-AF65-F5344CB8AC3E}">
        <p14:creationId xmlns:p14="http://schemas.microsoft.com/office/powerpoint/2010/main" val="1868150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Following are the Final Results of Machine Learning Regression model :-</a:t>
            </a:r>
          </a:p>
          <a:p>
            <a:r>
              <a:rPr lang="en-US" b="1" i="1" dirty="0"/>
              <a:t>In the first try, model gets a score of 0.677706562842121, which is </a:t>
            </a:r>
            <a:r>
              <a:rPr lang="en-US" b="1" i="1" dirty="0" err="1"/>
              <a:t>good.The</a:t>
            </a:r>
            <a:r>
              <a:rPr lang="en-US" b="1" i="1" dirty="0"/>
              <a:t> model did a good job in </a:t>
            </a:r>
            <a:r>
              <a:rPr lang="en-US" b="1" i="1" dirty="0" err="1"/>
              <a:t>identifing</a:t>
            </a:r>
            <a:r>
              <a:rPr lang="en-US" b="1" i="1" dirty="0"/>
              <a:t> Severity 2 but not Severity 3.</a:t>
            </a:r>
            <a:endParaRPr lang="en-IN" dirty="0"/>
          </a:p>
        </p:txBody>
      </p:sp>
      <p:sp>
        <p:nvSpPr>
          <p:cNvPr id="3" name="Title 2"/>
          <p:cNvSpPr>
            <a:spLocks noGrp="1"/>
          </p:cNvSpPr>
          <p:nvPr>
            <p:ph type="title"/>
          </p:nvPr>
        </p:nvSpPr>
        <p:spPr/>
        <p:txBody>
          <a:bodyPr/>
          <a:lstStyle/>
          <a:p>
            <a:r>
              <a:rPr lang="en-US" dirty="0" smtClean="0"/>
              <a:t>RESULTS</a:t>
            </a:r>
            <a:endParaRPr lang="en-IN" dirty="0"/>
          </a:p>
        </p:txBody>
      </p:sp>
    </p:spTree>
    <p:extLst>
      <p:ext uri="{BB962C8B-B14F-4D97-AF65-F5344CB8AC3E}">
        <p14:creationId xmlns:p14="http://schemas.microsoft.com/office/powerpoint/2010/main" val="145075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a:t>The model did a good job in </a:t>
            </a:r>
            <a:r>
              <a:rPr lang="en-US" b="1" i="1" dirty="0" err="1"/>
              <a:t>identifing</a:t>
            </a:r>
            <a:r>
              <a:rPr lang="en-US" b="1" i="1" dirty="0"/>
              <a:t> Severity 2 but not Severity 3.</a:t>
            </a:r>
            <a:endParaRPr lang="en-IN" dirty="0"/>
          </a:p>
        </p:txBody>
      </p:sp>
      <p:sp>
        <p:nvSpPr>
          <p:cNvPr id="3" name="Title 2"/>
          <p:cNvSpPr>
            <a:spLocks noGrp="1"/>
          </p:cNvSpPr>
          <p:nvPr>
            <p:ph type="title"/>
          </p:nvPr>
        </p:nvSpPr>
        <p:spPr/>
        <p:txBody>
          <a:bodyPr/>
          <a:lstStyle/>
          <a:p>
            <a:r>
              <a:rPr lang="en-US" dirty="0" smtClean="0"/>
              <a:t>DISCUSSION</a:t>
            </a:r>
            <a:endParaRPr lang="en-IN" dirty="0"/>
          </a:p>
        </p:txBody>
      </p:sp>
    </p:spTree>
    <p:extLst>
      <p:ext uri="{BB962C8B-B14F-4D97-AF65-F5344CB8AC3E}">
        <p14:creationId xmlns:p14="http://schemas.microsoft.com/office/powerpoint/2010/main" val="595874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a:t>This report provides a good insight for someone who is looking into the US accident statistics. However, it may not cover all variables, therefore it shall not be used as a </a:t>
            </a:r>
            <a:r>
              <a:rPr lang="en-US" b="1" i="1"/>
              <a:t>single </a:t>
            </a:r>
            <a:r>
              <a:rPr lang="en-US" b="1" i="1" smtClean="0"/>
              <a:t>decision </a:t>
            </a:r>
            <a:r>
              <a:rPr lang="en-US" b="1" i="1" dirty="0"/>
              <a:t>making tool.</a:t>
            </a:r>
            <a:endParaRPr lang="en-IN" dirty="0"/>
          </a:p>
        </p:txBody>
      </p:sp>
      <p:sp>
        <p:nvSpPr>
          <p:cNvPr id="3" name="Title 2"/>
          <p:cNvSpPr>
            <a:spLocks noGrp="1"/>
          </p:cNvSpPr>
          <p:nvPr>
            <p:ph type="title"/>
          </p:nvPr>
        </p:nvSpPr>
        <p:spPr/>
        <p:txBody>
          <a:bodyPr/>
          <a:lstStyle/>
          <a:p>
            <a:r>
              <a:rPr lang="en-US" dirty="0" smtClean="0"/>
              <a:t>CONCLUSION</a:t>
            </a:r>
            <a:endParaRPr lang="en-IN" dirty="0"/>
          </a:p>
        </p:txBody>
      </p:sp>
    </p:spTree>
    <p:extLst>
      <p:ext uri="{BB962C8B-B14F-4D97-AF65-F5344CB8AC3E}">
        <p14:creationId xmlns:p14="http://schemas.microsoft.com/office/powerpoint/2010/main" val="38479544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11</TotalTime>
  <Words>350</Words>
  <Application>Microsoft Office PowerPoint</Application>
  <PresentationFormat>On-screen Show (4:3)</PresentationFormat>
  <Paragraphs>20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Hardcover</vt:lpstr>
      <vt:lpstr>Applied Data Science Capstone</vt:lpstr>
      <vt:lpstr>INTRODUCTION</vt:lpstr>
      <vt:lpstr>DATA PREP AND CLEANING</vt:lpstr>
      <vt:lpstr>METHODOLOGY</vt:lpstr>
      <vt:lpstr>RESULTS</vt:lpstr>
      <vt:lpstr>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dc:title>
  <dc:creator>Ranjeet Kadam (Group Office- IT &amp; ERP)</dc:creator>
  <cp:lastModifiedBy>Ranjeet Kadam (Group Office- IT &amp; ERP)</cp:lastModifiedBy>
  <cp:revision>2</cp:revision>
  <dcterms:created xsi:type="dcterms:W3CDTF">2020-08-21T09:13:10Z</dcterms:created>
  <dcterms:modified xsi:type="dcterms:W3CDTF">2020-08-21T09:24:45Z</dcterms:modified>
</cp:coreProperties>
</file>