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e14154c7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e14154c7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64e84fb3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64e84fb3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64e84fb3e_0_1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64e84fb3e_0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64e84fb3e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64e84fb3e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64e84fb3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64e84fb3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64e84fb3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64e84fb3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64e84fb3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64e84fb3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d5a52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d5a52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d5a52d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dd5a52d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dd5a52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dd5a52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e14154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e14154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4f0499e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4f0499e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00600" y="803750"/>
            <a:ext cx="6737400" cy="13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Whale ReID: Identifying whales by their flukes</a:t>
            </a:r>
            <a:endParaRPr sz="302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5099000" y="3003075"/>
            <a:ext cx="3631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Group: 30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Name: Atharva Phatak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ID : 1141133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75" y="1682375"/>
            <a:ext cx="3436739" cy="254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3953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763950" y="1483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AWS S3/MinIO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LabelME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Airflow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PyTorch/lightly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Mlflow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84000" y="484275"/>
            <a:ext cx="75057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of Action</a:t>
            </a:r>
            <a:endParaRPr b="1" sz="27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874400" y="1511500"/>
            <a:ext cx="763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3 - Week 4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Dataset collection/Data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cleaning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&amp; EDA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5 - Week 6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Model/Approach selection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7 - Week 10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Experimentation and Testing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11 - Week 12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: Report Writing &amp; Results presentation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669575"/>
            <a:ext cx="75057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492975"/>
            <a:ext cx="75057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Jaisakthi, S. M., Palaniappan Mirunalini, and Rutuja Jadhav. "Automatic Whale Matching System using Feature Descriptor." In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CLEF (Working Notes)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2017.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Marcos, Diego, et al. "A Whale’s Tail-Finding the Right Whale in an Uncertain World."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Workshop on Extending Explainable AI Beyond Deep Models and Classifiers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Springer, Cham, 2022.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Joly, Alexis, et al. "Unsupervised individual whales identification: spot the difference in the ocean." </a:t>
            </a:r>
            <a:r>
              <a:rPr i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CLEF: Conference and Labs of the Evaluation Forum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No. 1609. 2016.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920725" y="641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1041150" y="1483700"/>
            <a:ext cx="473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Any Questions ?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550" y="2772598"/>
            <a:ext cx="2898048" cy="15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93575"/>
            <a:ext cx="75057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: </a:t>
            </a:r>
            <a:r>
              <a:rPr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Humpback whales and their decreasing population</a:t>
            </a:r>
            <a:endParaRPr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43125" y="1539175"/>
            <a:ext cx="5104500" cy="30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After centuries of intense whaling, recovering whale populations still have a hard time adapting to warming oceans and struggle to compete every day with the industrial fishing industry for food.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To aid whale conservation efforts, scientists use photo surveillance systems to monitor ocean activity.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They use the shape of whales’ tails and unique markings found in footage to identify what species of whale they’re analyzing and meticulously log whale pod dynamics and movements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225" y="1729063"/>
            <a:ext cx="2915550" cy="267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23650" y="1524900"/>
            <a:ext cx="78144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For the past 40 years, most of this work has been done manually by individual scientists, leaving a huge trove of data untapped and underutilized.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Recent progress in the field of computer vision has given us AI tools that can help us ID these whales !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Computer vision algorithms have achieved SOTA performance on tasks like face recognition, image classification and object recognition.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967050" y="492400"/>
            <a:ext cx="741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Objective: Automatic Identification of Whale by their flukes</a:t>
            </a:r>
            <a:endParaRPr sz="2700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100" y="3169800"/>
            <a:ext cx="2589495" cy="16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823650" y="3438500"/>
            <a:ext cx="426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Similar approaches can be applied to recognize whales by their caudal fins or flukes !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493550"/>
            <a:ext cx="75057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Face Recognition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 flipH="1">
            <a:off x="911575" y="2371650"/>
            <a:ext cx="28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 flipH="1">
            <a:off x="5592238" y="2371650"/>
            <a:ext cx="28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Whale Recognition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50" y="2773700"/>
            <a:ext cx="3927702" cy="2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152" y="2810775"/>
            <a:ext cx="3098762" cy="20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819150" y="1066775"/>
            <a:ext cx="759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Facial recognition is the task of making a positive identification of a face in a photo or video image against a pre-existing database of faces.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Similar </a:t>
            </a:r>
            <a:r>
              <a:rPr b="1" lang="en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b="1" lang="en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can be applied to recognize whales by their caudal fins or flukes !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64623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Exploratory Data Analysis and Data Pipelines</a:t>
            </a:r>
            <a:endParaRPr sz="27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37050" y="1505475"/>
            <a:ext cx="7290900" cy="24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Size ~ 33k images with varied resolution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Train Size ~ 25k images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Test Size ~ 8k images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5005 classes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problems with the data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Noisy images/Distorted Images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The dataset is long tailed i.e there are classes which consist of very less amount of samples.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The images are both RGB and Gray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5" y="606975"/>
            <a:ext cx="8424277" cy="34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25" y="204650"/>
            <a:ext cx="4792401" cy="47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400175" y="643125"/>
            <a:ext cx="3083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maximal amount of images which belong to single class is 72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2073 Classes have a single image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is a new category of class called “new_whale” which don’t have a tag yet.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9700 images belong to the “new_whale” class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75" y="223588"/>
            <a:ext cx="4016051" cy="46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5019450" y="1188100"/>
            <a:ext cx="336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Manually annotated -&gt; 300 Images from train dataset.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Trained 3 variants of YOLOv8 models with YOLOv8M performing the best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952275" y="575950"/>
            <a:ext cx="33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Better Images via the help of YOLOv8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925" y="475050"/>
            <a:ext cx="5289773" cy="39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