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d42fafe9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d42fafe9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39d6b8e3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39d6b8e3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39d6b8e3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39d6b8e3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d42fafe9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d42fafe9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d42fafe9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d42fafe9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d42fafe9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d42fafe9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d5e668d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d5e668d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116355b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116355b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d42fafe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d42fafe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21233aa1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21233aa1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d42fafe9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d42fafe9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d42fafe9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d42fafe9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d42fafe9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d42fafe9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d42fafe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d42fafe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b1531ffc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b1531ffc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osaavn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open.spotify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636200" y="1182200"/>
            <a:ext cx="5871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Music Streaming App V2</a:t>
            </a:r>
            <a:endParaRPr sz="3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529500" y="2230100"/>
            <a:ext cx="6019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000150" y="2937900"/>
            <a:ext cx="7078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Application Development - II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293300" y="4782900"/>
            <a:ext cx="391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</a:t>
            </a:r>
            <a:r>
              <a:rPr lang="en">
                <a:highlight>
                  <a:srgbClr val="FFE599"/>
                </a:highlight>
              </a:rPr>
              <a:t>23-09-03</a:t>
            </a:r>
            <a:endParaRPr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Admin functionalities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 dashboard to monitor app statistics like total users/creators/albums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Statistics on how songs are performing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remove songs/albums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Search for songs/albums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1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search albums based on artists, genre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filter songs based on rating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Core - Daily Reminder Jobs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Scheduled Job - Daily reminders on Google Chat using webhook or SMS or Email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evening, every day (you can choose time of your choice)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if the user has visited the app.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no, then send the alert asking them to visit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Core - Scheduled Job - Monthly Activity Report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Scheduled Job - Monthly Activity Report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Come Up with a monthly progress report in HTML or PDF (email)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monthly activity report is meant for a creator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activity report can consist of songs &amp; albums created, ratings received on songs/albums etc.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the first day of the month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Start a job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Create a report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Send it as email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(graded)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and play .mp3 files for songs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form inputs fields - text, numbers, dates etc. with suitable messages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validation before storing / selecting from database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Styling and Aesthetics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Subscriptions or paid versions of the app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Autoplay, shuffle songs in a playlist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(not more than 2 pages) describing models and overall system design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as PDF inside submission folder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code to be submitted on portal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brief (2-3 minute) video explaining how you approached the problem, what you have implemented, and any extra features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be viewed during or before the viva, so should be a clear explanation of your 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Viva: after the video explanation, you are required to give a demo of your work, and answer any questions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includes making changes as requested and running the code for a live demo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questions that may be unrelated to the project itself but are relevant for the course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This is a live document and will be updated with more details and FAQs (possibly including suggested wireframes, but not specific implementation details) as we proceed.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We will freeze the problem statement on or before </a:t>
            </a:r>
            <a:r>
              <a:rPr lang="en">
                <a:solidFill>
                  <a:srgbClr val="222222"/>
                </a:solidFill>
                <a:highlight>
                  <a:srgbClr val="FFF2CC"/>
                </a:highlight>
              </a:rPr>
              <a:t>2nd October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, beyond which any modifications to the statement will be communicated via proper announcements.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 project has to be submitted as a single zip file.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0" y="718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Frameworks to be used</a:t>
            </a:r>
            <a:endParaRPr sz="2580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213575" y="1233325"/>
            <a:ext cx="8520600" cy="3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Flask for API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VueJS for UI 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VueJS Advanced with CLI (only if required, not necessary)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Jinja2 templates if required </a:t>
            </a:r>
            <a:endParaRPr sz="140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Not to be used for UI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Bootstrap, if required (No other CSS framework is allowed)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SQLite for database (No other database is allowed)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Redis for caching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Redis and Celery for batch jobs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It should be possible to run all the demos on the student's computer, which should either be a Linux based system or should be able to simulate the same. You can use WSL for Windows OS.</a:t>
            </a:r>
            <a:endParaRPr sz="14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Streaming App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83200" cy="3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is a multi-user app (one required admin and other users or creators)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for streaming music/reading lyrics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can play, read lyrics, rate songs, create playlists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Creators can add new songs/albums/lyrics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Album may have</a:t>
            </a:r>
            <a:endParaRPr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</a:t>
            </a:r>
            <a:endParaRPr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Name</a:t>
            </a:r>
            <a:endParaRPr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Artist etc.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song will have</a:t>
            </a:r>
            <a:endParaRPr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</a:t>
            </a:r>
            <a:endParaRPr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Name</a:t>
            </a:r>
            <a:endParaRPr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Lyrics</a:t>
            </a:r>
            <a:endParaRPr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Genre</a:t>
            </a:r>
            <a:endParaRPr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Duration</a:t>
            </a:r>
            <a:endParaRPr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Date created etc.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Every album can have a number of songs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System will automatically show the latest albums/songs added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21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Albums, Playlists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User, Creator, Admin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Songs - lyrics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995475" y="3359925"/>
            <a:ext cx="336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2"/>
          </p:nvPr>
        </p:nvSpPr>
        <p:spPr>
          <a:xfrm>
            <a:off x="311675" y="344250"/>
            <a:ext cx="4024200" cy="44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Similar Products in the Market:</a:t>
            </a:r>
            <a:endParaRPr sz="7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457200" lvl="0" indent="-32801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AutoNum type="arabicPeriod"/>
            </a:pPr>
            <a:r>
              <a:rPr lang="en" sz="4817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Saavn App</a:t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914400" lvl="1" indent="-32801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4817">
                <a:solidFill>
                  <a:srgbClr val="24292F"/>
                </a:solidFill>
                <a:highlight>
                  <a:srgbClr val="FFFFFF"/>
                </a:highlight>
              </a:rPr>
              <a:t>Web, IOS and Android</a:t>
            </a:r>
            <a:endParaRPr sz="4817"/>
          </a:p>
          <a:p>
            <a:pPr marL="457200" lvl="0" indent="-32801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17" u="sng">
                <a:solidFill>
                  <a:schemeClr val="hlink"/>
                </a:solidFill>
                <a:hlinkClick r:id="rId4"/>
              </a:rPr>
              <a:t>Spotify</a:t>
            </a:r>
            <a:endParaRPr sz="4817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marL="914400" lvl="1" indent="-32801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ct val="100000"/>
              <a:buChar char="○"/>
            </a:pPr>
            <a:r>
              <a:rPr lang="en" sz="4817">
                <a:solidFill>
                  <a:srgbClr val="24292F"/>
                </a:solidFill>
                <a:highlight>
                  <a:schemeClr val="lt1"/>
                </a:highlight>
              </a:rPr>
              <a:t>Web, IOS and Android</a:t>
            </a:r>
            <a:endParaRPr sz="4817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4817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2801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817"/>
              <a:t>These are meant for exploring the idea and inspiration</a:t>
            </a:r>
            <a:endParaRPr sz="4817"/>
          </a:p>
          <a:p>
            <a:pPr marL="457200" lvl="0" indent="-32801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17"/>
              <a:t>Don’t copy, get inspired </a:t>
            </a:r>
            <a:endParaRPr sz="481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6B04-B623-8B4F-AEF8-2D4519B6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Wireframe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9F99F-021D-189E-E68A-192FD9B83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A3FA6-5DE0-6693-E515-6F00DA82304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6B9AE4-93E6-9AE0-0CD1-BC6BCA6A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1" y="869430"/>
            <a:ext cx="8904158" cy="42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9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Functionality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will be graded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Base requirements: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Admin’s Dashboard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General User signup and login (using RBAC)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Mandatory Admin Login (using RBAC)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Creator Signup and Login (using RBAC)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General User Profile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Creator Profile (users registered as creators)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Song Management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Playlist Management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Search functionality for songs/playlist 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Backend Jobs</a:t>
            </a:r>
            <a:endParaRPr sz="140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Export Jobs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Reporting Jobs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Alert Jobs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Backend Performance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Admin and User Login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should be authenticated using username or email and password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Flask Security or JWT based Token Based Authentication only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Registration form for General User and Creator is required. You can use the same form for both.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admin cannot be created.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Suitable model for user (model that stores all the type of users and differentiates them correctly based on their role)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should have only one admin.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General User functionalities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208825"/>
            <a:ext cx="8520600" cy="19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all the existing songs/Albums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lyrics, create playlists of existing songs (one or more)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Rate existing songs/albums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Flag a song/album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- Creator functionalities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functionalities of a general user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song/album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should handle multiple languages - usually UTF-8 encoding is sufficient for this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an existing song/album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lyrics, artists name,  song attributes, album name, album listing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an existing song/album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 a song to a particular album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Microsoft Office PowerPoint</Application>
  <PresentationFormat>On-screen Show (16:9)</PresentationFormat>
  <Paragraphs>133</Paragraphs>
  <Slides>17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Music Streaming App V2</vt:lpstr>
      <vt:lpstr>Frameworks to be used</vt:lpstr>
      <vt:lpstr>Music Streaming App</vt:lpstr>
      <vt:lpstr>PowerPoint Presentation</vt:lpstr>
      <vt:lpstr>Wireframe</vt:lpstr>
      <vt:lpstr>Core Functionality</vt:lpstr>
      <vt:lpstr>Core - Admin and User Login</vt:lpstr>
      <vt:lpstr>Core - General User functionalities</vt:lpstr>
      <vt:lpstr>Core - Creator functionalities</vt:lpstr>
      <vt:lpstr>Core - Admin functionalities</vt:lpstr>
      <vt:lpstr>Core - Search for songs/albums</vt:lpstr>
      <vt:lpstr>Core - Daily Reminder Jobs   </vt:lpstr>
      <vt:lpstr>Core - Scheduled Job - Monthly Activity Report   </vt:lpstr>
      <vt:lpstr>Recommended (graded)</vt:lpstr>
      <vt:lpstr>Optional</vt:lpstr>
      <vt:lpstr>Evaluation</vt:lpstr>
      <vt:lpstr>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Admin</cp:lastModifiedBy>
  <cp:revision>1</cp:revision>
  <dcterms:modified xsi:type="dcterms:W3CDTF">2024-06-05T07:33:12Z</dcterms:modified>
</cp:coreProperties>
</file>