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0" r:id="rId12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32" autoAdjust="0"/>
  </p:normalViewPr>
  <p:slideViewPr>
    <p:cSldViewPr>
      <p:cViewPr varScale="1">
        <p:scale>
          <a:sx n="73" d="100"/>
          <a:sy n="73" d="100"/>
        </p:scale>
        <p:origin x="1762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2AF11CA-A2F1-91DA-D62B-2A4C88ED914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076371-8D16-19D7-6A49-4A051194CE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4512B1-D061-3B2B-ADC8-8DF0ACAD611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5BC372E-8A08-F815-612E-8A9DB15B8B1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E3328F-677A-381E-F760-4ED70264645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2FC7C62-6201-C0AF-AC80-467C966FC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35C7DD8D-43BF-42A7-9D8D-A98459C49DC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A786D18D-4384-5854-6492-18F6B09B5C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5B868A-0B38-4E60-AB49-A7ED35838C6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F472DA6D-76FF-85C0-9146-03E53A440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EA4F1A6-2A4C-AAE2-F90B-2CF4A9221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B1B443C9-936B-9EC2-FD04-A85AC294E8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FE405B-8029-4F53-9B1B-B5CDF2AD4B6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F36942E-BD8C-98B7-7A32-491407570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8EA60F3-BD65-AA57-D7B1-E992432B3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10EB419F-C885-E47E-13BD-21EA8DDA69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E054E1-4B8B-49ED-8AD6-973EC34E688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53992F9D-8F16-685B-5F91-491C19AFA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53E2FE6-83D6-F14C-B89B-7DA06CD0A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DACEF85-1BD9-3E22-A8D0-EF53988E83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A0B705-6EF8-46A6-A16B-F94AF0CB36D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12568390-BDF1-EBE3-B51D-353FFF012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97F9726-B9D9-E08D-FB9F-22EE41F90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026557DE-E4DE-44F7-148C-A40513FC83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945056-8514-4B48-9B5E-26E24AE96DF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0DFC55B2-8D9C-8B72-0893-C8907F2A6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A3A5066-8293-7399-12F5-25B2D6A1D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5DF72BED-F822-1056-549F-D3696C08D3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075D5-D56C-4D22-9118-3A3E58477C0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CE8CDF44-40DF-5F47-1F2A-CA95D72D7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0750CEE-4813-72BB-2F65-E80C888C0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C25EF740-D167-458B-59A5-A19BBBAE92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DD2760-75BC-4520-BF0C-505CACD47C7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A99A49DE-321A-B991-2155-F413D3224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113B491-2633-0450-C0BC-6E93D3741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7A50E6C1-87F8-A9F9-3824-2AB4DB96EF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29BDB0-0B2C-4C22-A6BC-B8A75296546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1FB48DCA-6246-4384-AE3C-478AB1269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6823B99-CCFF-8433-3A21-36EEC6665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EF17F464-E343-6104-80BE-3B3ACA884A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789C43-5A58-481D-A8F7-BD4EBB362D4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A5CAEA23-2C15-8CA6-FCB6-4BE03B361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71F5D7A-8899-CF11-8258-0322FE874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2DE00BF9-85E6-00C5-9579-BFBCF4E110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3563A4-3766-4C5A-914A-F05C83F2885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0D2A4905-F11A-D6E9-7ED1-89CBA6811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F11222C-B7E2-44A4-5512-036268DEA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DF2A03D-5A05-E142-9733-E1E2D34E4AAD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14FC4D-3514-4A04-7804-4A00A642524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0538BA-6554-941D-7FE5-FF7BACCFC3E4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D59FFBD4-C6F6-B52E-DBE0-E0D976F638EC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D1E10BB-605D-ABF4-1FC2-29DCDF019679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8C13F6C4-A229-E163-2043-B881DB16F2D2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6103ED67-EDF9-66E8-D76E-AA8B34EC1E0C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F0C6F86A-1392-6B8E-C043-CAA3ED1BC316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21BF455D-8E8F-A1BB-F9D2-BC7C1E0C4C38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B6FA04FE-3FFC-7256-8E80-2199B599303C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A9DF006E-D3BB-810F-FAF3-82AD129EFEF3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CC49141-3988-7704-8CA7-15A2CAB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4ED10-20AD-4BDD-BC7E-4778D1AB8A7B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337E107-FD94-A9FA-584C-2D127AF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B80470-1A97-DB6F-C1A6-961C204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D9C09-84EE-458F-B280-13D2A34D80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8986-1967-B9BE-405B-03F7312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9B42B-8667-401C-9138-6A055EBA00BD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EC62-3AD2-5ED6-F6E5-DB7AE5D2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8E22-1AB9-806C-644D-DA9D586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31FAC-9812-47F3-A877-66CAB515D0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8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7DF64-C8A7-D47A-9451-0C84B3912855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73008-4BAC-ADC3-63E1-3750A7CA6687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A61A2E-8BCA-9594-92C7-394B9A4F63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29EA-6F0A-4B44-A1FA-2D83B972FAA2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40C065-C6AF-2FB0-1FD9-7FD0DDDFF1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767CB0-8B54-577A-7CEC-46FF0DCA49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0D20D-0E37-4050-8938-0E4C72D5D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5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01AB-CBEF-95A6-ADA5-32857431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D2750-AA21-4D85-9325-0387D256B3AC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0D3B-DFE7-A324-0381-8A4B391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985B-5242-538A-02F4-95B0B87C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B54AC-A7ED-46B1-9D43-5BBA3EEB0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F4DE4-826F-993B-A69D-BDA0D6EA59B7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2652A-40E2-DA1F-C8CB-6EE8511D9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F1CE21-ED7E-0E8B-D262-2A448A5638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176-B3B1-4C45-A069-F46BFA661F60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A0A6F9-84F0-8F70-E161-059A10E04A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DEE6F0-6F1F-823B-A0E4-CA5C6EF448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C1C8-286E-4BE6-A5A7-F442F0AE75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0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EC7E-D12F-088B-E5AD-71931920F8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184D-BA0C-4F21-90BD-754795409D17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09B5-826E-AB6F-E1FE-CABC851B4D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0F9B-4CEF-BA23-F73A-1D770CAA1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677F-86B7-4BB0-A2C7-75BEEEEDD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3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FC3D-4C17-8AA3-F7CC-764A1325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F4F29-6535-47EE-94E2-583F42C200BA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401-19C8-E19C-6FE6-D2D51934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3738-7A0B-E6F7-6DD1-C1538F31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2E46-7E6D-4894-A206-D97256F32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8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05B5-41C9-656A-8331-732D3141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A8487-0106-4295-B730-9864DFDDF4FD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960F-B8AD-D911-10CD-102E9741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9499-69EA-9A19-8FAC-EF50AA80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4B13-6067-4078-868C-D0CD93A97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9ACF-E2CD-209E-8F35-AF281652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0CC4-EFB2-4DB1-A27B-370F89CED7A1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B583-DD5C-F400-A777-3F9D0F4F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F63D-79A2-F33C-3DFD-2E764C3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B833-B8E9-405A-806B-1324FC219C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51DD-2906-BDD7-569A-3308958B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48B4A-28E0-44EA-B968-C3B8D427F261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49EC-82C7-785C-2D17-28B5ACA7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9969-50FC-5A9A-E941-F05C0DAD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46841-B83F-4552-A171-A8948A164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A0BD6C-87CE-6832-8AA3-F9F89D15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4E03-D0A4-44D8-8588-6C598E4EF4CC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7439AE-0F4B-5479-0783-13C6430C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068B29-23EA-BC9E-384E-E62A5287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589FA-4610-4861-9D04-71E6FD4D6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32F3DC-7023-DF97-645D-FFE5A3BC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5100-D29D-4100-B9EA-5BF926CE7488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35E8CB-C3BF-22CC-50BD-AA46FF0D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0BCB16-40AB-8932-12C5-82C353EE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1949F-AD49-4064-81FD-E1BA8495F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EB72A3-4275-4A11-CE55-1130ED32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8BFAC-F76A-4325-95CF-9330C8C5A9A2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524DF4-4B1D-F37D-DA02-BDA6100F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2801E7-3860-2148-CDE9-D80BE9A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C74D-5371-4BFD-BD9A-F8C2CDC033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2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4B62F0F-FA21-35AB-B2D4-A3C35E3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8A08F-9E09-4DC9-B2D0-55998617CF2B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14B1F1-2855-B3E8-983B-099A361D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A34675-FA1A-92D5-2AE2-5E79369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2B695-6597-45DF-8A1E-8357D89F36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07F74D-599F-A6EC-237C-77398CEF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B67F5-0C38-46A3-A1DA-585DA9C2AB57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8B50E-654A-6515-79C8-57FC19F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553D78-4D0A-6BA1-2540-4DF8EE5C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A57E9-F379-4ED8-805A-A410B7407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9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7B6B8C-4A7C-BF64-DE8B-472F793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06156-3CC5-49A6-B86C-6015491EB7E8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BA3DA7-EDFB-D95A-232B-F4784F1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3CF99C-FA3E-1CE6-38E3-8BB277E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72C81-EC9B-4D0A-908E-83542D945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3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1FBBF7C-9518-299B-9C56-3D2A735841F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319976-3210-3856-8543-5D3299CBBDF2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18A161-600E-CE72-B729-258B1C257D8F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F8D075-FAA0-DC29-C359-4DF22E705229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A5D0223-8B2A-8AFE-39D2-A867AEFF4506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55C495D-D693-4B8E-1DF3-7AD2BD4F9D1E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DD6A233-ED4F-5EE5-056C-74E54328836E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75E307B-5B27-2FD3-D138-CF539897BABB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935A5E4-65FD-084D-8013-108563B08C6A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D8C03A2-D036-DFE9-9A73-A8AE9CDF6D7C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A74355C-937A-537B-0BD1-F6F63FD61323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AFE6D-B84B-811D-D4CC-E773B0B4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3F09-0CB2-8012-2BC6-512D76A0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172A-8712-E265-B9B6-ACA68F286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6B57C7D-4CFC-442A-9746-9ACA5DBF3040}" type="datetimeFigureOut">
              <a:rPr lang="en-US"/>
              <a:pPr>
                <a:defRPr/>
              </a:pPr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4AFD-346B-DEEA-D590-28BD67AEC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5021-394D-DCC7-96A4-32A6F7C1A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FEC4F73F-B356-444F-B3FF-430F1C4D8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C2FEE962-07F2-75D4-9E92-FAC3DFEE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90" y="3056061"/>
            <a:ext cx="7472703" cy="288401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 Parking Slot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Avantika More - (21104033)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Sahil Mohite - (21104099)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3.Multazim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Bhure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(21104104)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altLang="en-US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Charul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altLang="en-US" sz="32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0BB8E477-CCC3-3400-335C-354DB68D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B04BE9-A097-7F05-0EBA-4883A1CE315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4DB8EE-3771-4ADB-9E16-5375DA4C29FB}"/>
              </a:ext>
            </a:extLst>
          </p:cNvPr>
          <p:cNvSpPr/>
          <p:nvPr/>
        </p:nvSpPr>
        <p:spPr>
          <a:xfrm>
            <a:off x="935856" y="755501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8B847-5CB9-466A-9262-5AC218D3B645}"/>
              </a:ext>
            </a:extLst>
          </p:cNvPr>
          <p:cNvSpPr/>
          <p:nvPr/>
        </p:nvSpPr>
        <p:spPr>
          <a:xfrm>
            <a:off x="1943968" y="2195661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 Bookings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1AB9C-14DD-45B4-94B2-289C341B9024}"/>
              </a:ext>
            </a:extLst>
          </p:cNvPr>
          <p:cNvSpPr/>
          <p:nvPr/>
        </p:nvSpPr>
        <p:spPr>
          <a:xfrm>
            <a:off x="3096096" y="3491805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Vehicle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471E8-6FF0-4762-95B6-CDFA70EBD809}"/>
              </a:ext>
            </a:extLst>
          </p:cNvPr>
          <p:cNvSpPr/>
          <p:nvPr/>
        </p:nvSpPr>
        <p:spPr>
          <a:xfrm>
            <a:off x="4320232" y="4859957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Vehicle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48664-1B44-4948-876E-F307F1B4EFEF}"/>
              </a:ext>
            </a:extLst>
          </p:cNvPr>
          <p:cNvSpPr/>
          <p:nvPr/>
        </p:nvSpPr>
        <p:spPr>
          <a:xfrm>
            <a:off x="5472360" y="6372125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966CF-DA77-4F79-A1ED-5DACCDB2226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55936" y="1619597"/>
            <a:ext cx="10081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22C18E-95A8-4681-8CE5-8F007D90C27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664048" y="2987749"/>
            <a:ext cx="115212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2C547-0F1D-4D9F-AE94-5C87289D3F3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816176" y="4427909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BBEF08-97D1-42DD-9384-4288D06DBC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40312" y="5724053"/>
            <a:ext cx="111612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F9096BB-D1F9-5D4F-2F43-077DBD5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B5EF95F-CEC4-0E75-73A1-CDDEA826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C025F1B-454D-01DC-4591-D61E6462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19E31D9-ADEE-EA64-0630-1D24A742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</a:t>
            </a: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946B83-60D9-3729-A8AD-96BA6BE0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763613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Identified :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Parking management system offers a solution to both the parking lot owner and the vehicle owner as it facilities hassle free vehicles parking and reduces parking management costs.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 Proposed: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provides multiple solutions that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include:On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street parking control system: Our parking management system offers innovative parking solutions that utilize cutting edge technology for on street parking system.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access control: Our integrated parking management system comprises of access control and security features such as CCTV for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surveillance,RFID,Automatic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plate recognition (ANPR).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B20E703-5DA5-889E-4743-D41A2FAC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7B81EE6-F77F-40D1-2161-62DFB37B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563689"/>
            <a:ext cx="9935071" cy="533345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park our vehicle in our own slot by paying.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avoid towing problems.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parked at a secure condition.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maintain records in short time of period.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look after the parking area is full or not.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B60A392-7B36-FA30-8D92-46D66995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</a:t>
            </a: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30E979-1606-7C1E-0ADC-E995358C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6" y="169160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moderm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 many people have vehicles. Vehicle is now a basic need. Every place is under the process of urbanization. 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many corporate offices and shopping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centers,etc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There are many recreational places where people used to go for refreshment. 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parking area needs a system that records the detail of vehicles to give the facilities.</a:t>
            </a:r>
          </a:p>
          <a:p>
            <a:pPr marL="0" marR="0" algn="just">
              <a:spcBef>
                <a:spcPts val="0"/>
              </a:spcBef>
              <a:spcAft>
                <a:spcPts val="195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08A4B7A-9887-320B-303D-32BE2695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89DDD70-C8F1-C1D8-4F35-318CDC29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75581"/>
            <a:ext cx="9070975" cy="528240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entry and exit </a:t>
            </a:r>
            <a:r>
              <a:rPr lang="en-US" sz="160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gates,parking</a:t>
            </a: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tickets can be easily verified against the vehicle captured with the help of ANPR feature.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parking system is quite helpful in detecting lost/stolen vehicle.</a:t>
            </a: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Tracks entry of undesired vehicles in protected parking zones such as hospitals or government premises.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is easy to configure and is relatively </a:t>
            </a:r>
            <a:r>
              <a:rPr lang="en-US" sz="160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maintainance</a:t>
            </a: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free,even</a:t>
            </a:r>
            <a:r>
              <a:rPr lang="en-US" sz="16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long term operation.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Droid Sans Fallback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F5E3AD3-5E90-E64C-27A2-DE8D2FAC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D417944-6ECB-3B5C-8919-B3A958C3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Droid Sans Fallb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947A2-5109-4B7C-ADF7-EE4215A1154F}"/>
              </a:ext>
            </a:extLst>
          </p:cNvPr>
          <p:cNvSpPr txBox="1"/>
          <p:nvPr/>
        </p:nvSpPr>
        <p:spPr>
          <a:xfrm>
            <a:off x="359792" y="2599650"/>
            <a:ext cx="7212910" cy="200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1] Login Form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2] Home Page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3] Add Vehicle</a:t>
            </a:r>
            <a:endParaRPr lang="en-US" sz="1600" dirty="0">
              <a:latin typeface="Calibri" panose="020F0502020204030204" pitchFamily="34" charset="0"/>
              <a:ea typeface="Droid Sans Fallback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4] Manage Vehicle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5] History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162E41D-01AB-8C95-10C5-B364F145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D689FD3-CAA3-873B-E4CA-2694EF6B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for project 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SQL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used for project </a:t>
            </a: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Python</a:t>
            </a:r>
            <a:endParaRPr lang="en-US" sz="16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458E11F-B7F8-6E96-A8D7-D2D50D9C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C37B995-4D55-10B0-17FA-972CA309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2" name="Minus Sign 8251">
            <a:extLst>
              <a:ext uri="{FF2B5EF4-FFF2-40B4-BE49-F238E27FC236}">
                <a16:creationId xmlns:a16="http://schemas.microsoft.com/office/drawing/2014/main" id="{8F8A28E5-1205-DC7B-A124-613668EBFF33}"/>
              </a:ext>
            </a:extLst>
          </p:cNvPr>
          <p:cNvSpPr/>
          <p:nvPr/>
        </p:nvSpPr>
        <p:spPr>
          <a:xfrm>
            <a:off x="-18351" y="1605195"/>
            <a:ext cx="2852487" cy="147354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4" name="Minus Sign 8253">
            <a:extLst>
              <a:ext uri="{FF2B5EF4-FFF2-40B4-BE49-F238E27FC236}">
                <a16:creationId xmlns:a16="http://schemas.microsoft.com/office/drawing/2014/main" id="{0991589A-9EA1-88FD-FE14-702A0633EC87}"/>
              </a:ext>
            </a:extLst>
          </p:cNvPr>
          <p:cNvSpPr/>
          <p:nvPr/>
        </p:nvSpPr>
        <p:spPr>
          <a:xfrm>
            <a:off x="2243276" y="421139"/>
            <a:ext cx="2602341" cy="182880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5" name="Minus Sign 8254">
            <a:extLst>
              <a:ext uri="{FF2B5EF4-FFF2-40B4-BE49-F238E27FC236}">
                <a16:creationId xmlns:a16="http://schemas.microsoft.com/office/drawing/2014/main" id="{1C4AD0F9-97BA-C257-CF57-6609CAD2CC4F}"/>
              </a:ext>
            </a:extLst>
          </p:cNvPr>
          <p:cNvSpPr/>
          <p:nvPr/>
        </p:nvSpPr>
        <p:spPr>
          <a:xfrm>
            <a:off x="6105299" y="413304"/>
            <a:ext cx="1355240" cy="163400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1C97D9-C4DD-433D-8D33-5BEB10E9DA3E}"/>
              </a:ext>
            </a:extLst>
          </p:cNvPr>
          <p:cNvSpPr/>
          <p:nvPr/>
        </p:nvSpPr>
        <p:spPr>
          <a:xfrm>
            <a:off x="3602504" y="3218789"/>
            <a:ext cx="1355240" cy="119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40C16-142C-4B69-8692-63D91D46DF38}"/>
              </a:ext>
            </a:extLst>
          </p:cNvPr>
          <p:cNvSpPr/>
          <p:nvPr/>
        </p:nvSpPr>
        <p:spPr>
          <a:xfrm>
            <a:off x="4957744" y="1675367"/>
            <a:ext cx="1546828" cy="85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management slots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232CE-CF6D-449A-B2A8-0E30C53A9893}"/>
              </a:ext>
            </a:extLst>
          </p:cNvPr>
          <p:cNvSpPr/>
          <p:nvPr/>
        </p:nvSpPr>
        <p:spPr>
          <a:xfrm>
            <a:off x="6105299" y="3407953"/>
            <a:ext cx="1541040" cy="8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Vehicles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01281-8D02-4395-9ADF-303875868D0F}"/>
              </a:ext>
            </a:extLst>
          </p:cNvPr>
          <p:cNvSpPr/>
          <p:nvPr/>
        </p:nvSpPr>
        <p:spPr>
          <a:xfrm>
            <a:off x="2530855" y="1656239"/>
            <a:ext cx="1546828" cy="85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Customers 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789D1-8946-4F7C-ACF2-45817D03DE20}"/>
              </a:ext>
            </a:extLst>
          </p:cNvPr>
          <p:cNvSpPr/>
          <p:nvPr/>
        </p:nvSpPr>
        <p:spPr>
          <a:xfrm>
            <a:off x="1115427" y="3473372"/>
            <a:ext cx="1632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D805A-DBB7-4289-B761-955E80CAE1A4}"/>
              </a:ext>
            </a:extLst>
          </p:cNvPr>
          <p:cNvSpPr/>
          <p:nvPr/>
        </p:nvSpPr>
        <p:spPr>
          <a:xfrm>
            <a:off x="2530855" y="5221499"/>
            <a:ext cx="1546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Types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940E2-B82D-41CF-8201-71930F4BC78C}"/>
              </a:ext>
            </a:extLst>
          </p:cNvPr>
          <p:cNvSpPr/>
          <p:nvPr/>
        </p:nvSpPr>
        <p:spPr>
          <a:xfrm>
            <a:off x="5038725" y="5204474"/>
            <a:ext cx="1546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 Bookings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A702-D87A-42D9-A15D-D9A763965A6B}"/>
              </a:ext>
            </a:extLst>
          </p:cNvPr>
          <p:cNvCxnSpPr>
            <a:cxnSpLocks/>
            <a:stCxn id="2" idx="7"/>
            <a:endCxn id="4" idx="2"/>
          </p:cNvCxnSpPr>
          <p:nvPr/>
        </p:nvCxnSpPr>
        <p:spPr>
          <a:xfrm flipV="1">
            <a:off x="4759274" y="2532182"/>
            <a:ext cx="971884" cy="8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8F022B-1F09-4652-90E1-1B878CC86179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957744" y="3817713"/>
            <a:ext cx="1147555" cy="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3028C-564A-4126-8BF0-A9DD9B8C7B57}"/>
              </a:ext>
            </a:extLst>
          </p:cNvPr>
          <p:cNvCxnSpPr>
            <a:stCxn id="2" idx="5"/>
            <a:endCxn id="9" idx="0"/>
          </p:cNvCxnSpPr>
          <p:nvPr/>
        </p:nvCxnSpPr>
        <p:spPr>
          <a:xfrm>
            <a:off x="4759274" y="4241215"/>
            <a:ext cx="1052865" cy="9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9B2A29-7464-448D-BCE2-52EC6999F1B5}"/>
              </a:ext>
            </a:extLst>
          </p:cNvPr>
          <p:cNvCxnSpPr>
            <a:stCxn id="2" idx="3"/>
          </p:cNvCxnSpPr>
          <p:nvPr/>
        </p:nvCxnSpPr>
        <p:spPr>
          <a:xfrm flipH="1">
            <a:off x="3096096" y="4241215"/>
            <a:ext cx="704878" cy="9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9536AA-050D-46AA-A040-DBD552D2A753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flipH="1">
            <a:off x="2748109" y="3817713"/>
            <a:ext cx="854395" cy="11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10315-2374-4A1E-9EC4-7E677A8F1FA2}"/>
              </a:ext>
            </a:extLst>
          </p:cNvPr>
          <p:cNvCxnSpPr>
            <a:cxnSpLocks/>
            <a:stCxn id="2" idx="1"/>
            <a:endCxn id="6" idx="2"/>
          </p:cNvCxnSpPr>
          <p:nvPr/>
        </p:nvCxnSpPr>
        <p:spPr>
          <a:xfrm flipH="1" flipV="1">
            <a:off x="3304269" y="2513054"/>
            <a:ext cx="496705" cy="88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429</Words>
  <Application>Microsoft Office PowerPoint</Application>
  <PresentationFormat>Custom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Abhishek more</cp:lastModifiedBy>
  <cp:revision>36</cp:revision>
  <cp:lastPrinted>1601-01-01T00:00:00Z</cp:lastPrinted>
  <dcterms:created xsi:type="dcterms:W3CDTF">2017-10-25T08:22:14Z</dcterms:created>
  <dcterms:modified xsi:type="dcterms:W3CDTF">2023-05-02T14:24:35Z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