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380565"/>
            <a:ext cx="3214307" cy="1371602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FORMULA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MASTER..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2752168"/>
            <a:ext cx="3205640" cy="1756352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200" dirty="0" err="1"/>
              <a:t>Participents</a:t>
            </a:r>
            <a:r>
              <a:rPr lang="en-US" sz="1200" dirty="0"/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dirty="0"/>
              <a:t>1.Vishakha Mahajan.</a:t>
            </a:r>
          </a:p>
          <a:p>
            <a:pPr algn="just">
              <a:lnSpc>
                <a:spcPct val="100000"/>
              </a:lnSpc>
            </a:pPr>
            <a:r>
              <a:rPr lang="en-US" sz="1200" dirty="0"/>
              <a:t>2.Vedanti </a:t>
            </a:r>
            <a:r>
              <a:rPr lang="en-US" sz="1200" dirty="0" err="1"/>
              <a:t>nandvikar</a:t>
            </a:r>
            <a:r>
              <a:rPr lang="en-US" sz="12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200" dirty="0"/>
              <a:t>3.Samiksha deo.</a:t>
            </a:r>
          </a:p>
          <a:p>
            <a:pPr algn="just">
              <a:lnSpc>
                <a:spcPct val="100000"/>
              </a:lnSpc>
            </a:pPr>
            <a:r>
              <a:rPr lang="en-US" sz="1200" dirty="0"/>
              <a:t>4.Sonal </a:t>
            </a:r>
            <a:r>
              <a:rPr lang="en-US" sz="1200" dirty="0" err="1"/>
              <a:t>mallah</a:t>
            </a:r>
            <a:r>
              <a:rPr lang="en-US" sz="1200" dirty="0"/>
              <a:t>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1B90-E0B9-F258-5D39-50DBC5F1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YOU…!!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38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FBC9-E43B-09C0-35A6-72E03CB3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FF37B-B32D-13E0-0CFE-6CE9F3B3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Introduction.</a:t>
            </a:r>
          </a:p>
          <a:p>
            <a:r>
              <a:rPr lang="en-US" dirty="0"/>
              <a:t>2. Objectives.</a:t>
            </a:r>
          </a:p>
          <a:p>
            <a:r>
              <a:rPr lang="en-US" dirty="0"/>
              <a:t>3. Scope.</a:t>
            </a:r>
          </a:p>
          <a:p>
            <a:r>
              <a:rPr lang="en-US" dirty="0"/>
              <a:t>4. Features / Functionality.</a:t>
            </a:r>
          </a:p>
          <a:p>
            <a:r>
              <a:rPr lang="en-US" dirty="0"/>
              <a:t>5. Project Outcomes.</a:t>
            </a:r>
          </a:p>
          <a:p>
            <a:r>
              <a:rPr lang="en-US" dirty="0"/>
              <a:t>6. Technology stack.</a:t>
            </a:r>
          </a:p>
          <a:p>
            <a:r>
              <a:rPr lang="en-US" dirty="0"/>
              <a:t>7. Block Diagram / Flow.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75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3A37-5DAB-7C73-8EE5-9AE7BDA7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Introduction.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E11D-B1E1-5B72-ED72-23F6EBDA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5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8E20-3AD9-670F-2444-43E28DEA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Objeectives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54ED-B23D-D7EC-AC24-6908CC87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5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2DFA-191A-845B-3AF4-F5369987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Scope.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7688-CD24-818C-4B4E-A9FAD4D4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3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36DC-EA51-CDEB-E5B1-0756ACE7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Features / Functionality.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F482-833F-C570-9ACB-97FA65F3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6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4384-6516-EC05-FD17-335506CF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Outcomes of the Project.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6B37-CDD4-D88F-3D63-747BC421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1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93AB-EBC6-AABD-1723-D43C3AAA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Technology Stack.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1D99-A8B1-B15F-FF6D-762319F0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43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A06B-F59A-75A9-09E5-1352C205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7. Block Diagram / Flow Chart.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D16E-26ED-F99B-FC75-8709417E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7303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{D7D02E8C-D5C7-41B8-A905-244E3D55E346}tf22712842_win32</Template>
  <TotalTime>12</TotalTime>
  <Words>103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FORMULA MASTER..</vt:lpstr>
      <vt:lpstr>Contents</vt:lpstr>
      <vt:lpstr>1. Introduction.</vt:lpstr>
      <vt:lpstr>2. Objeectives.</vt:lpstr>
      <vt:lpstr>3. Scope.</vt:lpstr>
      <vt:lpstr>4. Features / Functionality.</vt:lpstr>
      <vt:lpstr>5. Outcomes of the Project.</vt:lpstr>
      <vt:lpstr>6. Technology Stack.</vt:lpstr>
      <vt:lpstr>7. Block Diagram / Flow Chart.</vt:lpstr>
      <vt:lpstr>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MASTER..</dc:title>
  <dc:creator>Vishakha</dc:creator>
  <cp:lastModifiedBy>Vishakha</cp:lastModifiedBy>
  <cp:revision>1</cp:revision>
  <dcterms:created xsi:type="dcterms:W3CDTF">2022-08-21T05:34:37Z</dcterms:created>
  <dcterms:modified xsi:type="dcterms:W3CDTF">2022-08-21T05:46:39Z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