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2.png" ContentType="image/png"/>
  <Override PartName="/ppt/media/image3.jpeg" ContentType="image/jpeg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A0AEBC0-7CDD-4C65-AB9E-EAA544303B89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Num" idx="10"/>
          </p:nvPr>
        </p:nvSpPr>
        <p:spPr>
          <a:xfrm>
            <a:off x="4278240" y="10156680"/>
            <a:ext cx="3278520" cy="532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algn="l" pos="0"/>
              </a:tabLst>
            </a:pPr>
            <a:fld id="{C7B2079B-92D8-46DB-964B-BEBA996F3B2E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5640" cy="4007520"/>
          </a:xfrm>
          <a:prstGeom prst="rect">
            <a:avLst/>
          </a:prstGeom>
          <a:ln w="0">
            <a:noFill/>
          </a:ln>
        </p:spPr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Num" idx="17"/>
          </p:nvPr>
        </p:nvSpPr>
        <p:spPr>
          <a:xfrm>
            <a:off x="4278240" y="10156680"/>
            <a:ext cx="3278520" cy="532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algn="l" pos="0"/>
              </a:tabLst>
            </a:pPr>
            <a:fld id="{0A8D85E4-A253-4023-92BE-E541BAA9FCA5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5640" cy="400752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Num" idx="11"/>
          </p:nvPr>
        </p:nvSpPr>
        <p:spPr>
          <a:xfrm>
            <a:off x="4278240" y="10156680"/>
            <a:ext cx="3278520" cy="532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algn="l" pos="0"/>
              </a:tabLst>
            </a:pPr>
            <a:fld id="{4F9DDDCE-B87F-42E7-AC28-D51729450885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ldImg"/>
          </p:nvPr>
        </p:nvSpPr>
        <p:spPr>
          <a:xfrm>
            <a:off x="216000" y="812880"/>
            <a:ext cx="7126920" cy="4007520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2"/>
          </p:nvPr>
        </p:nvSpPr>
        <p:spPr>
          <a:xfrm>
            <a:off x="4278240" y="10156680"/>
            <a:ext cx="3278520" cy="532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algn="l" pos="0"/>
              </a:tabLst>
            </a:pPr>
            <a:fld id="{5CEF979F-7315-4250-9B47-E8760D381FDE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5640" cy="4007520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Num" idx="13"/>
          </p:nvPr>
        </p:nvSpPr>
        <p:spPr>
          <a:xfrm>
            <a:off x="4278240" y="10156680"/>
            <a:ext cx="3278520" cy="532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algn="l" pos="0"/>
              </a:tabLst>
            </a:pPr>
            <a:fld id="{597FDE3C-3666-4B3D-A846-28BE08A31123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5640" cy="4007520"/>
          </a:xfrm>
          <a:prstGeom prst="rect">
            <a:avLst/>
          </a:prstGeom>
          <a:ln w="0">
            <a:noFill/>
          </a:ln>
        </p:spPr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Num" idx="14"/>
          </p:nvPr>
        </p:nvSpPr>
        <p:spPr>
          <a:xfrm>
            <a:off x="4278240" y="10156680"/>
            <a:ext cx="3278520" cy="532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algn="l" pos="0"/>
              </a:tabLst>
            </a:pPr>
            <a:fld id="{FF668BE5-487A-436B-A2E6-AB75D76E87C4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5640" cy="4007520"/>
          </a:xfrm>
          <a:prstGeom prst="rect">
            <a:avLst/>
          </a:prstGeom>
          <a:ln w="0">
            <a:noFill/>
          </a:ln>
        </p:spPr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Num" idx="15"/>
          </p:nvPr>
        </p:nvSpPr>
        <p:spPr>
          <a:xfrm>
            <a:off x="4278240" y="10156680"/>
            <a:ext cx="3278520" cy="532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algn="l" pos="0"/>
              </a:tabLst>
            </a:pPr>
            <a:fld id="{49E46291-C65C-4F38-A8A2-8E76A005317F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5640" cy="4007520"/>
          </a:xfrm>
          <a:prstGeom prst="rect">
            <a:avLst/>
          </a:prstGeom>
          <a:ln w="0">
            <a:noFill/>
          </a:ln>
        </p:spPr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Num" idx="16"/>
          </p:nvPr>
        </p:nvSpPr>
        <p:spPr>
          <a:xfrm>
            <a:off x="4278240" y="10156680"/>
            <a:ext cx="3278520" cy="532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algn="l" pos="0"/>
              </a:tabLst>
            </a:pPr>
            <a:fld id="{B35508E6-693A-420E-8685-D1DE25A41D14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5640" cy="400752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B4919C-F884-4B54-8036-FC926A88D8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B47C65-2DFB-438B-937B-26647668278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6407CE-3323-49ED-8963-ACE0625D908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15512B-80C1-47C9-91D4-57AB5BAEC2E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6A1A9A-E386-4727-ADBD-94A4022EA57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4270F30-A541-485C-AE41-D57C7DAD4D0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72589D-01DB-4581-A238-8FAD1F82C4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8C73988-A900-430F-850D-7CF7D999E8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DD3CDB-6D23-4C9B-BCF4-634E4E78BAA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76E9046-13D4-4A17-8EBF-EA47A6DA182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1AC586-F81F-4256-8816-DC10298174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078DE3-4080-4947-BCB1-B81958C2A8E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AFAE0A-34CF-4123-8483-E476D5823B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1F54421-9666-4F4C-BFDC-BEDC4899D1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39AC5F-3E4A-46FB-BBC5-8E0841142EA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0B0388-F811-4D00-8560-CFFDE5B9136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3FEEEB-338C-408A-AF4D-0A46D5B24B3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451858-46D5-4050-8D82-7A6B4F83E50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E2BABD-94EF-464F-A859-33132ADE3A6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CC1FC4-08F6-402C-979F-059341289C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6CB1E2-D88F-4A90-BB09-5709DA1E12F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56BC1F-E5D0-4339-8879-4D91DCFAF4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119EB2-AF50-4138-8372-B252DA0BE7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7280AF-F6C4-4FA3-A6C5-CE21D810B6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6"/>
          <p:cNvGrpSpPr/>
          <p:nvPr/>
        </p:nvGrpSpPr>
        <p:grpSpPr>
          <a:xfrm>
            <a:off x="-9360" y="-9360"/>
            <a:ext cx="10109520" cy="7577640"/>
            <a:chOff x="-9360" y="-9360"/>
            <a:chExt cx="10109520" cy="7577640"/>
          </a:xfrm>
        </p:grpSpPr>
        <p:sp>
          <p:nvSpPr>
            <p:cNvPr id="1" name="Freeform 6"/>
            <p:cNvSpPr/>
            <p:nvPr/>
          </p:nvSpPr>
          <p:spPr>
            <a:xfrm>
              <a:off x="-9360" y="4424400"/>
              <a:ext cx="503640" cy="3143880"/>
            </a:xfrm>
            <a:custGeom>
              <a:avLst/>
              <a:gdLst>
                <a:gd name="textAreaLeft" fmla="*/ 0 w 503640"/>
                <a:gd name="textAreaRight" fmla="*/ 504720 w 503640"/>
                <a:gd name="textAreaTop" fmla="*/ 0 h 3143880"/>
                <a:gd name="textAreaBottom" fmla="*/ 3144960 h 3143880"/>
              </a:gdLst>
              <a:ah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cxnSp>
          <p:nvCxnSpPr>
            <p:cNvPr id="2" name="Straight Connector 7"/>
            <p:cNvCxnSpPr/>
            <p:nvPr/>
          </p:nvCxnSpPr>
          <p:spPr>
            <a:xfrm flipV="1">
              <a:off x="5655960" y="4601880"/>
              <a:ext cx="4435200" cy="295884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3" name="Straight Connector 8"/>
            <p:cNvCxnSpPr/>
            <p:nvPr/>
          </p:nvCxnSpPr>
          <p:spPr>
            <a:xfrm>
              <a:off x="7764120" y="0"/>
              <a:ext cx="1344240" cy="756072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4" name="Freeform 9"/>
            <p:cNvSpPr/>
            <p:nvPr/>
          </p:nvSpPr>
          <p:spPr>
            <a:xfrm>
              <a:off x="7597800" y="0"/>
              <a:ext cx="2500920" cy="7568280"/>
            </a:xfrm>
            <a:custGeom>
              <a:avLst/>
              <a:gdLst>
                <a:gd name="textAreaLeft" fmla="*/ 0 w 2500920"/>
                <a:gd name="textAreaRight" fmla="*/ 2502000 w 2500920"/>
                <a:gd name="textAreaTop" fmla="*/ 0 h 7568280"/>
                <a:gd name="textAreaBottom" fmla="*/ 7569360 h 7568280"/>
              </a:gdLst>
              <a:ah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" name="Freeform 10"/>
            <p:cNvSpPr/>
            <p:nvPr/>
          </p:nvSpPr>
          <p:spPr>
            <a:xfrm>
              <a:off x="7942320" y="-9360"/>
              <a:ext cx="2146680" cy="7568280"/>
            </a:xfrm>
            <a:custGeom>
              <a:avLst/>
              <a:gdLst>
                <a:gd name="textAreaLeft" fmla="*/ 0 w 2146680"/>
                <a:gd name="textAreaRight" fmla="*/ 2147760 w 2146680"/>
                <a:gd name="textAreaTop" fmla="*/ 0 h 7568280"/>
                <a:gd name="textAreaBottom" fmla="*/ 7569360 h 7568280"/>
              </a:gdLst>
              <a:ah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" name="Freeform 11"/>
            <p:cNvSpPr/>
            <p:nvPr/>
          </p:nvSpPr>
          <p:spPr>
            <a:xfrm>
              <a:off x="7318440" y="4321080"/>
              <a:ext cx="2769120" cy="3237480"/>
            </a:xfrm>
            <a:custGeom>
              <a:avLst/>
              <a:gdLst>
                <a:gd name="textAreaLeft" fmla="*/ 0 w 2769120"/>
                <a:gd name="textAreaRight" fmla="*/ 2770200 w 2769120"/>
                <a:gd name="textAreaTop" fmla="*/ 0 h 3237480"/>
                <a:gd name="textAreaBottom" fmla="*/ 3238560 h 3237480"/>
              </a:gdLst>
              <a:ah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" name="Freeform 12"/>
            <p:cNvSpPr/>
            <p:nvPr/>
          </p:nvSpPr>
          <p:spPr>
            <a:xfrm>
              <a:off x="7728120" y="-9360"/>
              <a:ext cx="2361240" cy="7568280"/>
            </a:xfrm>
            <a:custGeom>
              <a:avLst/>
              <a:gdLst>
                <a:gd name="textAreaLeft" fmla="*/ 0 w 2361240"/>
                <a:gd name="textAreaRight" fmla="*/ 2362320 w 2361240"/>
                <a:gd name="textAreaTop" fmla="*/ 0 h 7568280"/>
                <a:gd name="textAreaBottom" fmla="*/ 7569360 h 7568280"/>
              </a:gdLst>
              <a:ah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" name="Freeform 13"/>
            <p:cNvSpPr/>
            <p:nvPr/>
          </p:nvSpPr>
          <p:spPr>
            <a:xfrm>
              <a:off x="9145440" y="-9360"/>
              <a:ext cx="943560" cy="7568280"/>
            </a:xfrm>
            <a:custGeom>
              <a:avLst/>
              <a:gdLst>
                <a:gd name="textAreaLeft" fmla="*/ 0 w 943560"/>
                <a:gd name="textAreaRight" fmla="*/ 944640 w 943560"/>
                <a:gd name="textAreaTop" fmla="*/ 0 h 7568280"/>
                <a:gd name="textAreaBottom" fmla="*/ 7569360 h 7568280"/>
              </a:gdLst>
              <a:ah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" name="Freeform 14"/>
            <p:cNvSpPr/>
            <p:nvPr/>
          </p:nvSpPr>
          <p:spPr>
            <a:xfrm>
              <a:off x="8923320" y="-9360"/>
              <a:ext cx="1175400" cy="7568280"/>
            </a:xfrm>
            <a:custGeom>
              <a:avLst/>
              <a:gdLst>
                <a:gd name="textAreaLeft" fmla="*/ 0 w 1175400"/>
                <a:gd name="textAreaRight" fmla="*/ 1176480 w 1175400"/>
                <a:gd name="textAreaTop" fmla="*/ 0 h 7568280"/>
                <a:gd name="textAreaBottom" fmla="*/ 7569360 h 7568280"/>
              </a:gdLst>
              <a:ah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" name="Freeform 15"/>
            <p:cNvSpPr/>
            <p:nvPr/>
          </p:nvSpPr>
          <p:spPr>
            <a:xfrm>
              <a:off x="8894880" y="5394240"/>
              <a:ext cx="1205280" cy="2164320"/>
            </a:xfrm>
            <a:custGeom>
              <a:avLst/>
              <a:gdLst>
                <a:gd name="textAreaLeft" fmla="*/ 0 w 1205280"/>
                <a:gd name="textAreaRight" fmla="*/ 1206360 w 1205280"/>
                <a:gd name="textAreaTop" fmla="*/ 0 h 2164320"/>
                <a:gd name="textAreaBottom" fmla="*/ 2165400 h 2164320"/>
              </a:gdLst>
              <a:ah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1" name="PlaceHolder 1"/>
          <p:cNvSpPr>
            <a:spLocks noGrp="1"/>
          </p:cNvSpPr>
          <p:nvPr>
            <p:ph type="ftr" idx="1"/>
          </p:nvPr>
        </p:nvSpPr>
        <p:spPr>
          <a:xfrm>
            <a:off x="671400" y="6659640"/>
            <a:ext cx="5096520" cy="400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ldNum" idx="2"/>
          </p:nvPr>
        </p:nvSpPr>
        <p:spPr>
          <a:xfrm>
            <a:off x="7104240" y="6659640"/>
            <a:ext cx="564120" cy="400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989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E6441C9-BE73-4BE2-97B4-1D4FC5A5DC79}" type="slidenum">
              <a:rPr b="0" lang="en-US" sz="989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3"/>
          </p:nvPr>
        </p:nvSpPr>
        <p:spPr>
          <a:xfrm>
            <a:off x="5959440" y="6659640"/>
            <a:ext cx="753120" cy="400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6"/>
          <p:cNvGrpSpPr/>
          <p:nvPr/>
        </p:nvGrpSpPr>
        <p:grpSpPr>
          <a:xfrm>
            <a:off x="-9360" y="-9360"/>
            <a:ext cx="10109520" cy="7577640"/>
            <a:chOff x="-9360" y="-9360"/>
            <a:chExt cx="10109520" cy="7577640"/>
          </a:xfrm>
        </p:grpSpPr>
        <p:sp>
          <p:nvSpPr>
            <p:cNvPr id="53" name="Freeform 6"/>
            <p:cNvSpPr/>
            <p:nvPr/>
          </p:nvSpPr>
          <p:spPr>
            <a:xfrm>
              <a:off x="-9360" y="4424400"/>
              <a:ext cx="503640" cy="3143880"/>
            </a:xfrm>
            <a:custGeom>
              <a:avLst/>
              <a:gdLst>
                <a:gd name="textAreaLeft" fmla="*/ 0 w 503640"/>
                <a:gd name="textAreaRight" fmla="*/ 504720 w 503640"/>
                <a:gd name="textAreaTop" fmla="*/ 0 h 3143880"/>
                <a:gd name="textAreaBottom" fmla="*/ 3144960 h 3143880"/>
              </a:gdLst>
              <a:ah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cxnSp>
          <p:nvCxnSpPr>
            <p:cNvPr id="54" name="Straight Connector 7"/>
            <p:cNvCxnSpPr/>
            <p:nvPr/>
          </p:nvCxnSpPr>
          <p:spPr>
            <a:xfrm flipV="1">
              <a:off x="5655960" y="4601880"/>
              <a:ext cx="4435200" cy="295884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55" name="Straight Connector 8"/>
            <p:cNvCxnSpPr/>
            <p:nvPr/>
          </p:nvCxnSpPr>
          <p:spPr>
            <a:xfrm>
              <a:off x="7764120" y="0"/>
              <a:ext cx="1344240" cy="756072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56" name="Freeform 9"/>
            <p:cNvSpPr/>
            <p:nvPr/>
          </p:nvSpPr>
          <p:spPr>
            <a:xfrm>
              <a:off x="7597800" y="0"/>
              <a:ext cx="2500920" cy="7568280"/>
            </a:xfrm>
            <a:custGeom>
              <a:avLst/>
              <a:gdLst>
                <a:gd name="textAreaLeft" fmla="*/ 0 w 2500920"/>
                <a:gd name="textAreaRight" fmla="*/ 2502000 w 2500920"/>
                <a:gd name="textAreaTop" fmla="*/ 0 h 7568280"/>
                <a:gd name="textAreaBottom" fmla="*/ 7569360 h 7568280"/>
              </a:gdLst>
              <a:ah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7" name="Freeform 10"/>
            <p:cNvSpPr/>
            <p:nvPr/>
          </p:nvSpPr>
          <p:spPr>
            <a:xfrm>
              <a:off x="7942320" y="-9360"/>
              <a:ext cx="2146680" cy="7568280"/>
            </a:xfrm>
            <a:custGeom>
              <a:avLst/>
              <a:gdLst>
                <a:gd name="textAreaLeft" fmla="*/ 0 w 2146680"/>
                <a:gd name="textAreaRight" fmla="*/ 2147760 w 2146680"/>
                <a:gd name="textAreaTop" fmla="*/ 0 h 7568280"/>
                <a:gd name="textAreaBottom" fmla="*/ 7569360 h 7568280"/>
              </a:gdLst>
              <a:ah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8" name="Freeform 11"/>
            <p:cNvSpPr/>
            <p:nvPr/>
          </p:nvSpPr>
          <p:spPr>
            <a:xfrm>
              <a:off x="7318440" y="4321080"/>
              <a:ext cx="2769120" cy="3237480"/>
            </a:xfrm>
            <a:custGeom>
              <a:avLst/>
              <a:gdLst>
                <a:gd name="textAreaLeft" fmla="*/ 0 w 2769120"/>
                <a:gd name="textAreaRight" fmla="*/ 2770200 w 2769120"/>
                <a:gd name="textAreaTop" fmla="*/ 0 h 3237480"/>
                <a:gd name="textAreaBottom" fmla="*/ 3238560 h 3237480"/>
              </a:gdLst>
              <a:ah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9" name="Freeform 12"/>
            <p:cNvSpPr/>
            <p:nvPr/>
          </p:nvSpPr>
          <p:spPr>
            <a:xfrm>
              <a:off x="7728120" y="-9360"/>
              <a:ext cx="2361240" cy="7568280"/>
            </a:xfrm>
            <a:custGeom>
              <a:avLst/>
              <a:gdLst>
                <a:gd name="textAreaLeft" fmla="*/ 0 w 2361240"/>
                <a:gd name="textAreaRight" fmla="*/ 2362320 w 2361240"/>
                <a:gd name="textAreaTop" fmla="*/ 0 h 7568280"/>
                <a:gd name="textAreaBottom" fmla="*/ 7569360 h 7568280"/>
              </a:gdLst>
              <a:ah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0" name="Freeform 13"/>
            <p:cNvSpPr/>
            <p:nvPr/>
          </p:nvSpPr>
          <p:spPr>
            <a:xfrm>
              <a:off x="9145440" y="-9360"/>
              <a:ext cx="943560" cy="7568280"/>
            </a:xfrm>
            <a:custGeom>
              <a:avLst/>
              <a:gdLst>
                <a:gd name="textAreaLeft" fmla="*/ 0 w 943560"/>
                <a:gd name="textAreaRight" fmla="*/ 944640 w 943560"/>
                <a:gd name="textAreaTop" fmla="*/ 0 h 7568280"/>
                <a:gd name="textAreaBottom" fmla="*/ 7569360 h 7568280"/>
              </a:gdLst>
              <a:ah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1" name="Freeform 14"/>
            <p:cNvSpPr/>
            <p:nvPr/>
          </p:nvSpPr>
          <p:spPr>
            <a:xfrm>
              <a:off x="8923320" y="-9360"/>
              <a:ext cx="1175400" cy="7568280"/>
            </a:xfrm>
            <a:custGeom>
              <a:avLst/>
              <a:gdLst>
                <a:gd name="textAreaLeft" fmla="*/ 0 w 1175400"/>
                <a:gd name="textAreaRight" fmla="*/ 1176480 w 1175400"/>
                <a:gd name="textAreaTop" fmla="*/ 0 h 7568280"/>
                <a:gd name="textAreaBottom" fmla="*/ 7569360 h 7568280"/>
              </a:gdLst>
              <a:ah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" name="Freeform 15"/>
            <p:cNvSpPr/>
            <p:nvPr/>
          </p:nvSpPr>
          <p:spPr>
            <a:xfrm>
              <a:off x="8894880" y="5394240"/>
              <a:ext cx="1205280" cy="2164320"/>
            </a:xfrm>
            <a:custGeom>
              <a:avLst/>
              <a:gdLst>
                <a:gd name="textAreaLeft" fmla="*/ 0 w 1205280"/>
                <a:gd name="textAreaRight" fmla="*/ 1206360 w 1205280"/>
                <a:gd name="textAreaTop" fmla="*/ 0 h 2164320"/>
                <a:gd name="textAreaBottom" fmla="*/ 2165400 h 2164320"/>
              </a:gdLst>
              <a:ah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3" name="PlaceHolder 1"/>
          <p:cNvSpPr>
            <a:spLocks noGrp="1"/>
          </p:cNvSpPr>
          <p:nvPr>
            <p:ph type="ftr" idx="4"/>
          </p:nvPr>
        </p:nvSpPr>
        <p:spPr>
          <a:xfrm>
            <a:off x="671400" y="6659640"/>
            <a:ext cx="5096520" cy="400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ldNum" idx="5"/>
          </p:nvPr>
        </p:nvSpPr>
        <p:spPr>
          <a:xfrm>
            <a:off x="7104240" y="6659640"/>
            <a:ext cx="564120" cy="400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989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4A91AA0-54B5-4EDA-B493-228F201723A1}" type="slidenum">
              <a:rPr b="0" lang="en-US" sz="989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dt" idx="6"/>
          </p:nvPr>
        </p:nvSpPr>
        <p:spPr>
          <a:xfrm>
            <a:off x="5959440" y="6659640"/>
            <a:ext cx="753120" cy="400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"/>
          <p:cNvSpPr/>
          <p:nvPr/>
        </p:nvSpPr>
        <p:spPr>
          <a:xfrm>
            <a:off x="503280" y="1768320"/>
            <a:ext cx="9069840" cy="546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 algn="ctr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1" lang="en-IN" sz="36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HOUSE RENT MANAGEMENT SYSTEM</a:t>
            </a: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Sushant Mhatre               21104002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Pratik Ingale                    21104048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Darshan   R. Patil             21104077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1" name="Straight Connector 2"/>
          <p:cNvCxnSpPr/>
          <p:nvPr/>
        </p:nvCxnSpPr>
        <p:spPr>
          <a:xfrm>
            <a:off x="0" y="1742760"/>
            <a:ext cx="10081440" cy="1080"/>
          </a:xfrm>
          <a:prstGeom prst="straightConnector1">
            <a:avLst/>
          </a:prstGeom>
          <a:ln cap="rnd" w="0">
            <a:solidFill>
              <a:srgbClr val="000000"/>
            </a:solidFill>
          </a:ln>
        </p:spPr>
      </p:cxnSp>
      <p:pic>
        <p:nvPicPr>
          <p:cNvPr id="112" name="Picture 2" descr=""/>
          <p:cNvPicPr/>
          <p:nvPr/>
        </p:nvPicPr>
        <p:blipFill>
          <a:blip r:embed="rId1"/>
          <a:srcRect l="14492" t="19522" r="12298" b="49712"/>
          <a:stretch/>
        </p:blipFill>
        <p:spPr>
          <a:xfrm>
            <a:off x="1652760" y="258480"/>
            <a:ext cx="7272720" cy="1149840"/>
          </a:xfrm>
          <a:prstGeom prst="rect">
            <a:avLst/>
          </a:prstGeom>
          <a:ln w="0">
            <a:noFill/>
          </a:ln>
        </p:spPr>
      </p:pic>
      <p:pic>
        <p:nvPicPr>
          <p:cNvPr id="113" name="Picture 1" descr=""/>
          <p:cNvPicPr/>
          <p:nvPr/>
        </p:nvPicPr>
        <p:blipFill>
          <a:blip r:embed="rId2"/>
          <a:stretch/>
        </p:blipFill>
        <p:spPr>
          <a:xfrm>
            <a:off x="471600" y="336600"/>
            <a:ext cx="1180080" cy="1180080"/>
          </a:xfrm>
          <a:prstGeom prst="rect">
            <a:avLst/>
          </a:prstGeom>
          <a:ln w="0">
            <a:noFill/>
          </a:ln>
        </p:spPr>
      </p:pic>
    </p:spTree>
  </p:cSld>
  <p:transition spd="slow">
    <p:wipe dir="u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7" dur="20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"/>
          <p:cNvSpPr/>
          <p:nvPr/>
        </p:nvSpPr>
        <p:spPr>
          <a:xfrm>
            <a:off x="647640" y="3057480"/>
            <a:ext cx="9069840" cy="12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 algn="ctr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1" lang="en-IN" sz="6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Thank You!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wipe dir="u"/>
  </p:transition>
  <p:timing>
    <p:tnLst>
      <p:par>
        <p:cTn id="229" dur="indefinite" restart="never" nodeType="tmRoot">
          <p:childTnLst>
            <p:seq>
              <p:cTn id="230" dur="indefinite" nodeType="mainSeq">
                <p:childTnLst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35" dur="20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"/>
          <p:cNvSpPr/>
          <p:nvPr/>
        </p:nvSpPr>
        <p:spPr>
          <a:xfrm>
            <a:off x="504720" y="144360"/>
            <a:ext cx="9069840" cy="105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 algn="ctr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Contents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Rectangle 2"/>
          <p:cNvSpPr/>
          <p:nvPr/>
        </p:nvSpPr>
        <p:spPr>
          <a:xfrm>
            <a:off x="504720" y="1116000"/>
            <a:ext cx="9322200" cy="62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 anchor="t">
            <a:noAutofit/>
          </a:bodyPr>
          <a:p>
            <a:pPr marL="430200" indent="-32220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Introduction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0200" indent="-32220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Objectives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0200" indent="-32220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Scope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0200" indent="-32220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Features / Functionality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0200" indent="-32220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Project Outcomes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0200" indent="-32220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Technology Stack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0200" indent="-32220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Block Diagram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wipe dir="u"/>
  </p:transition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" dur="10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" dur="10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10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" dur="10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4" dur="1000" fill="hold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" dur="1000" fill="hold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" dur="1000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9" dur="1000" fill="hold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" dur="1000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4" dur="1000" fill="hold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" dur="1000" fill="hold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" dur="1000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9" dur="1000" fill="hold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1000" fill="hold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" dur="1000"/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4" dur="1000" fill="hold"/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" dur="1000" fill="hold"/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" dur="1000"/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9" dur="1000" fill="hold"/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1000" fill="hold"/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"/>
          <p:cNvSpPr/>
          <p:nvPr/>
        </p:nvSpPr>
        <p:spPr>
          <a:xfrm>
            <a:off x="503280" y="301680"/>
            <a:ext cx="9069840" cy="12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1. Introduction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Rectangle 2"/>
          <p:cNvSpPr/>
          <p:nvPr/>
        </p:nvSpPr>
        <p:spPr>
          <a:xfrm>
            <a:off x="476280" y="1563840"/>
            <a:ext cx="9069840" cy="498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 anchor="t">
            <a:noAutofit/>
          </a:bodyPr>
          <a:p>
            <a:pPr marL="450720" indent="-343080" algn="just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HRMS is an ironic function in the human culture and ever growing modern generation 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0720" indent="-343080" algn="just">
              <a:lnSpc>
                <a:spcPct val="93000"/>
              </a:lnSpc>
              <a:spcAft>
                <a:spcPts val="1412"/>
              </a:spcAft>
              <a:buClr>
                <a:srgbClr val="3b3835"/>
              </a:buClr>
              <a:buFont typeface="Arial"/>
              <a:buChar char="•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US" sz="2400" spc="-1" strike="noStrike">
                <a:solidFill>
                  <a:srgbClr val="3b3835"/>
                </a:solidFill>
                <a:latin typeface="Times New Roman"/>
                <a:ea typeface="DejaVu Sans"/>
              </a:rPr>
              <a:t>Project  allows the customers to create their housing / residence  records in our registry 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0720" indent="-343080" algn="just">
              <a:lnSpc>
                <a:spcPct val="93000"/>
              </a:lnSpc>
              <a:spcAft>
                <a:spcPts val="1412"/>
              </a:spcAft>
              <a:buClr>
                <a:srgbClr val="3b3835"/>
              </a:buClr>
              <a:buFont typeface="Arial"/>
              <a:buChar char="•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US" sz="2400" spc="-1" strike="noStrike">
                <a:solidFill>
                  <a:srgbClr val="3b3835"/>
                </a:solidFill>
                <a:latin typeface="Times New Roman"/>
                <a:ea typeface="DejaVu Sans"/>
              </a:rPr>
              <a:t>Project  provides facilities like residence management and members information.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0720" indent="-343080" algn="just">
              <a:lnSpc>
                <a:spcPct val="93000"/>
              </a:lnSpc>
              <a:spcAft>
                <a:spcPts val="1412"/>
              </a:spcAft>
              <a:buClr>
                <a:srgbClr val="3b3835"/>
              </a:buClr>
              <a:buFont typeface="Arial"/>
              <a:buChar char="•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US" sz="2400" spc="-1" strike="noStrike">
                <a:solidFill>
                  <a:srgbClr val="3b3835"/>
                </a:solidFill>
                <a:latin typeface="Times New Roman"/>
                <a:ea typeface="DejaVu Sans"/>
              </a:rPr>
              <a:t>Project provides facility like notice for members.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0720" indent="-343080" algn="just">
              <a:lnSpc>
                <a:spcPct val="93000"/>
              </a:lnSpc>
              <a:spcAft>
                <a:spcPts val="1412"/>
              </a:spcAft>
              <a:buClr>
                <a:srgbClr val="3b3835"/>
              </a:buClr>
              <a:buFont typeface="Arial"/>
              <a:buChar char="•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US" sz="2400" spc="-1" strike="noStrike">
                <a:solidFill>
                  <a:srgbClr val="3b3835"/>
                </a:solidFill>
                <a:latin typeface="Times New Roman"/>
                <a:ea typeface="DejaVu Sans"/>
              </a:rPr>
              <a:t>Project also provides the data about the transaction of members.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08000">
              <a:lnSpc>
                <a:spcPct val="93000"/>
              </a:lnSpc>
              <a:spcAft>
                <a:spcPts val="1412"/>
              </a:spcAft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wipe dir="u"/>
  </p:transition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9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1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" dur="5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5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" dur="500" fill="hold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1" dur="500" fill="hold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"/>
          <p:cNvSpPr/>
          <p:nvPr/>
        </p:nvSpPr>
        <p:spPr>
          <a:xfrm>
            <a:off x="503280" y="169920"/>
            <a:ext cx="9069840" cy="12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2. Objective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Rectangle 2"/>
          <p:cNvSpPr/>
          <p:nvPr/>
        </p:nvSpPr>
        <p:spPr>
          <a:xfrm>
            <a:off x="503280" y="1768320"/>
            <a:ext cx="9069840" cy="498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 anchor="t">
            <a:noAutofit/>
          </a:bodyPr>
          <a:p>
            <a:pPr marL="592200" indent="-343080">
              <a:lnSpc>
                <a:spcPct val="100000"/>
              </a:lnSpc>
              <a:spcAft>
                <a:spcPts val="799"/>
              </a:spcAft>
              <a:buClr>
                <a:srgbClr val="3b3835"/>
              </a:buClr>
              <a:buFont typeface="Arial"/>
              <a:buChar char="•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US" sz="2400" spc="-1" strike="noStrike">
                <a:solidFill>
                  <a:srgbClr val="3b3835"/>
                </a:solidFill>
                <a:latin typeface="Times New Roman"/>
                <a:ea typeface="DejaVu Sans"/>
              </a:rPr>
              <a:t>To easily edit the data.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92200" indent="-343080">
              <a:lnSpc>
                <a:spcPct val="100000"/>
              </a:lnSpc>
              <a:spcAft>
                <a:spcPts val="799"/>
              </a:spcAft>
              <a:buClr>
                <a:srgbClr val="3b3835"/>
              </a:buClr>
              <a:buFont typeface="Arial"/>
              <a:buChar char="•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US" sz="2400" spc="-1" strike="noStrike">
                <a:solidFill>
                  <a:srgbClr val="3b3835"/>
                </a:solidFill>
                <a:latin typeface="Times New Roman"/>
                <a:ea typeface="DejaVu Sans"/>
              </a:rPr>
              <a:t>To provide information of members.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92200" indent="-343080">
              <a:lnSpc>
                <a:spcPct val="100000"/>
              </a:lnSpc>
              <a:spcAft>
                <a:spcPts val="799"/>
              </a:spcAft>
              <a:buClr>
                <a:srgbClr val="3b3835"/>
              </a:buClr>
              <a:buFont typeface="Arial"/>
              <a:buChar char="•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US" sz="2400" spc="-1" strike="noStrike">
                <a:solidFill>
                  <a:srgbClr val="3b3835"/>
                </a:solidFill>
                <a:latin typeface="Times New Roman"/>
                <a:ea typeface="DejaVu Sans"/>
              </a:rPr>
              <a:t>To Maintain Accounts of members 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92200" indent="-343080">
              <a:lnSpc>
                <a:spcPct val="100000"/>
              </a:lnSpc>
              <a:spcAft>
                <a:spcPts val="799"/>
              </a:spcAft>
              <a:buClr>
                <a:srgbClr val="3b3835"/>
              </a:buClr>
              <a:buFont typeface="Arial"/>
              <a:buChar char="•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US" sz="2400" spc="-1" strike="noStrike">
                <a:solidFill>
                  <a:srgbClr val="3b3835"/>
                </a:solidFill>
                <a:latin typeface="Times New Roman"/>
                <a:ea typeface="DejaVu Sans"/>
              </a:rPr>
              <a:t>To easily enter the required information, and maintain the flow the System 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92200" indent="-343080">
              <a:lnSpc>
                <a:spcPct val="100000"/>
              </a:lnSpc>
              <a:spcAft>
                <a:spcPts val="799"/>
              </a:spcAft>
              <a:buClr>
                <a:srgbClr val="3b3835"/>
              </a:buClr>
              <a:buFont typeface="Arial"/>
              <a:buChar char="•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US" sz="2400" spc="-1" strike="noStrike">
                <a:solidFill>
                  <a:srgbClr val="3b3835"/>
                </a:solidFill>
                <a:latin typeface="Times New Roman"/>
                <a:ea typeface="DejaVu Sans"/>
              </a:rPr>
              <a:t>To show user there home rent details.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08000">
              <a:lnSpc>
                <a:spcPct val="100000"/>
              </a:lnSpc>
              <a:tabLst>
                <a:tab algn="l" pos="0"/>
              </a:tabLst>
            </a:pPr>
            <a:br>
              <a:rPr sz="2400"/>
            </a:b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wipe dir="u"/>
  </p:transition>
  <p:timing>
    <p:tnLst>
      <p:par>
        <p:cTn id="103" dur="indefinite" restart="never" nodeType="tmRoot">
          <p:childTnLst>
            <p:seq>
              <p:cTn id="104" dur="indefinite" nodeType="mainSeq">
                <p:childTnLst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" dur="10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0" dur="10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1" dur="10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" dur="10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5" dur="10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" dur="10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" dur="100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0" dur="1000" fill="hold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1" dur="1000" fill="hold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" dur="1000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5" dur="1000" fill="hold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6" dur="1000" fill="hold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9" dur="1000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0" dur="1000" fill="hold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1" dur="1000" fill="hold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4" dur="1000"/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5" dur="1000" fill="hold"/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6" dur="1000" fill="hold"/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"/>
          <p:cNvSpPr/>
          <p:nvPr/>
        </p:nvSpPr>
        <p:spPr>
          <a:xfrm>
            <a:off x="503280" y="301680"/>
            <a:ext cx="9069840" cy="12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3. Scope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Rectangle 2"/>
          <p:cNvSpPr/>
          <p:nvPr/>
        </p:nvSpPr>
        <p:spPr>
          <a:xfrm>
            <a:off x="503280" y="1768320"/>
            <a:ext cx="9069840" cy="498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 anchor="t">
            <a:noAutofit/>
          </a:bodyPr>
          <a:p>
            <a:pPr marL="452520" indent="-34308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 have a proof of debt and previous records.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2520" indent="-343080">
              <a:lnSpc>
                <a:spcPct val="93000"/>
              </a:lnSpc>
              <a:spcAft>
                <a:spcPts val="1412"/>
              </a:spcAft>
              <a:buClr>
                <a:srgbClr val="3b3835"/>
              </a:buClr>
              <a:buFont typeface="Arial"/>
              <a:buChar char="•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US" sz="2400" spc="-1" strike="noStrike">
                <a:solidFill>
                  <a:srgbClr val="3b3835"/>
                </a:solidFill>
                <a:latin typeface="Times New Roman"/>
                <a:ea typeface="DejaVu Sans"/>
              </a:rPr>
              <a:t>To maintain the data of the customer accurately.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2520" indent="-343080">
              <a:lnSpc>
                <a:spcPct val="93000"/>
              </a:lnSpc>
              <a:spcAft>
                <a:spcPts val="1412"/>
              </a:spcAft>
              <a:buClr>
                <a:srgbClr val="3b3835"/>
              </a:buClr>
              <a:buFont typeface="Arial"/>
              <a:buChar char="•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US" sz="2400" spc="-1" strike="noStrike">
                <a:solidFill>
                  <a:srgbClr val="3b3835"/>
                </a:solidFill>
                <a:latin typeface="Times New Roman"/>
                <a:ea typeface="DejaVu Sans"/>
              </a:rPr>
              <a:t>To keep them up to date through out the events.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2520" indent="-343080">
              <a:lnSpc>
                <a:spcPct val="93000"/>
              </a:lnSpc>
              <a:spcAft>
                <a:spcPts val="1412"/>
              </a:spcAft>
              <a:buClr>
                <a:srgbClr val="3b3835"/>
              </a:buClr>
              <a:buFont typeface="Arial"/>
              <a:buChar char="•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US" sz="2400" spc="-1" strike="noStrike">
                <a:solidFill>
                  <a:srgbClr val="3b3835"/>
                </a:solidFill>
                <a:latin typeface="Times New Roman"/>
                <a:ea typeface="DejaVu Sans"/>
              </a:rPr>
              <a:t>To keep there transaction history in one place.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wipe dir="u"/>
  </p:transition>
  <p:timing>
    <p:tnLst>
      <p:par>
        <p:cTn id="137" dur="indefinite" restart="never" nodeType="tmRoot">
          <p:childTnLst>
            <p:seq>
              <p:cTn id="138" dur="indefinite" nodeType="mainSeq">
                <p:childTnLst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3" dur="10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4" dur="1000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5" dur="1000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"/>
          <p:cNvSpPr/>
          <p:nvPr/>
        </p:nvSpPr>
        <p:spPr>
          <a:xfrm>
            <a:off x="503280" y="301680"/>
            <a:ext cx="9069840" cy="12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4. Feature /Functionality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Rectangle 2"/>
          <p:cNvSpPr/>
          <p:nvPr/>
        </p:nvSpPr>
        <p:spPr>
          <a:xfrm>
            <a:off x="503280" y="1768320"/>
            <a:ext cx="9069840" cy="532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 anchor="t">
            <a:noAutofit/>
          </a:bodyPr>
          <a:p>
            <a:pPr marL="565200" indent="-457200">
              <a:lnSpc>
                <a:spcPct val="93000"/>
              </a:lnSpc>
              <a:spcAft>
                <a:spcPts val="1412"/>
              </a:spcAft>
              <a:buClr>
                <a:srgbClr val="3b3835"/>
              </a:buClr>
              <a:buFont typeface="Arial"/>
              <a:buChar char="•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US" sz="2400" spc="-1" strike="noStrike">
                <a:solidFill>
                  <a:srgbClr val="3b3835"/>
                </a:solidFill>
                <a:latin typeface="Times New Roman"/>
                <a:ea typeface="DejaVu Sans"/>
              </a:rPr>
              <a:t>Authentication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08000">
              <a:lnSpc>
                <a:spcPct val="93000"/>
              </a:lnSpc>
              <a:spcAft>
                <a:spcPts val="1412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3b3835"/>
                </a:solidFill>
                <a:latin typeface="Times New Roman"/>
                <a:ea typeface="DejaVu Sans"/>
              </a:rPr>
              <a:t>System provides a user id and a password to login users account providing high security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65200" indent="-457200">
              <a:lnSpc>
                <a:spcPct val="93000"/>
              </a:lnSpc>
              <a:spcAft>
                <a:spcPts val="1412"/>
              </a:spcAft>
              <a:buClr>
                <a:srgbClr val="3b3835"/>
              </a:buClr>
              <a:buFont typeface="Arial"/>
              <a:buChar char="•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US" sz="2400" spc="-1" strike="noStrike">
                <a:solidFill>
                  <a:srgbClr val="3b3835"/>
                </a:solidFill>
                <a:latin typeface="Times New Roman"/>
                <a:ea typeface="DejaVu Sans"/>
              </a:rPr>
              <a:t>Comfortable Maintenance.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08000">
              <a:lnSpc>
                <a:spcPct val="93000"/>
              </a:lnSpc>
              <a:spcAft>
                <a:spcPts val="1412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3b3835"/>
                </a:solidFill>
                <a:latin typeface="Times New Roman"/>
                <a:ea typeface="DejaVu Sans"/>
              </a:rPr>
              <a:t>Any operator or developer can easily change the system as per requirement of system.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08000">
              <a:lnSpc>
                <a:spcPct val="93000"/>
              </a:lnSpc>
              <a:spcAft>
                <a:spcPts val="1412"/>
              </a:spcAft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08000">
              <a:lnSpc>
                <a:spcPct val="93000"/>
              </a:lnSpc>
              <a:spcAft>
                <a:spcPts val="1412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3b3835"/>
                </a:solidFill>
                <a:latin typeface="Times New Roman"/>
                <a:ea typeface="DejaVu Sans"/>
              </a:rPr>
              <a:t>   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08000">
              <a:lnSpc>
                <a:spcPct val="93000"/>
              </a:lnSpc>
              <a:spcAft>
                <a:spcPts val="1412"/>
              </a:spcAft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08000">
              <a:lnSpc>
                <a:spcPct val="93000"/>
              </a:lnSpc>
              <a:spcAft>
                <a:spcPts val="1412"/>
              </a:spcAft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08000">
              <a:lnSpc>
                <a:spcPct val="93000"/>
              </a:lnSpc>
              <a:spcAft>
                <a:spcPts val="1412"/>
              </a:spcAft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wipe dir="u"/>
  </p:transition>
  <p:timing>
    <p:tnLst>
      <p:par>
        <p:cTn id="154" dur="indefinite" restart="never" nodeType="tmRoot">
          <p:childTnLst>
            <p:seq>
              <p:cTn id="155" dur="indefinite" nodeType="mainSeq">
                <p:childTnLst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0" dur="10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1" dur="100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2" dur="100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"/>
          <p:cNvSpPr/>
          <p:nvPr/>
        </p:nvSpPr>
        <p:spPr>
          <a:xfrm>
            <a:off x="503280" y="301680"/>
            <a:ext cx="9069840" cy="12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5. Outcome of the Project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Rectangle 2"/>
          <p:cNvSpPr/>
          <p:nvPr/>
        </p:nvSpPr>
        <p:spPr>
          <a:xfrm>
            <a:off x="503280" y="1403280"/>
            <a:ext cx="9069840" cy="519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 anchor="t">
            <a:noAutofit/>
          </a:bodyPr>
          <a:p>
            <a:pPr marL="565200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Allow the users to create their personal account.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65200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Provide excellent authentication features.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65200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Allow user to add ,update ,edit.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65200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Allow the user to see his own home details.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08000">
              <a:lnSpc>
                <a:spcPct val="93000"/>
              </a:lnSpc>
              <a:spcAft>
                <a:spcPts val="1412"/>
              </a:spcAft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08000">
              <a:lnSpc>
                <a:spcPct val="93000"/>
              </a:lnSpc>
              <a:spcAft>
                <a:spcPts val="1412"/>
              </a:spcAft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08000">
              <a:lnSpc>
                <a:spcPct val="93000"/>
              </a:lnSpc>
              <a:spcAft>
                <a:spcPts val="1412"/>
              </a:spcAft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08000">
              <a:lnSpc>
                <a:spcPct val="93000"/>
              </a:lnSpc>
              <a:spcAft>
                <a:spcPts val="1412"/>
              </a:spcAft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08000">
              <a:lnSpc>
                <a:spcPct val="93000"/>
              </a:lnSpc>
              <a:spcAft>
                <a:spcPts val="1412"/>
              </a:spcAft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08000">
              <a:lnSpc>
                <a:spcPct val="93000"/>
              </a:lnSpc>
              <a:spcAft>
                <a:spcPts val="1412"/>
              </a:spcAft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wipe dir="u"/>
  </p:transition>
  <p:timing>
    <p:tnLst>
      <p:par>
        <p:cTn id="173" dur="indefinite" restart="never" nodeType="tmRoot">
          <p:childTnLst>
            <p:seq>
              <p:cTn id="174" dur="indefinite" nodeType="mainSeq">
                <p:childTnLst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9" dur="10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0" dur="10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1" dur="10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60360" y="395280"/>
            <a:ext cx="6996600" cy="862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6. Technology Stack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71400" y="1258920"/>
            <a:ext cx="8831880" cy="539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Times New Roman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78000" indent="-378000">
              <a:lnSpc>
                <a:spcPct val="100000"/>
              </a:lnSpc>
              <a:spcBef>
                <a:spcPts val="1100"/>
              </a:spcBef>
              <a:buClr>
                <a:srgbClr val="40404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Times New Roman"/>
              </a:rPr>
              <a:t>Backend Technology: </a:t>
            </a:r>
            <a:r>
              <a:rPr b="0" lang="en-IN" sz="2000" spc="-1" strike="noStrike">
                <a:solidFill>
                  <a:srgbClr val="404040"/>
                </a:solidFill>
                <a:latin typeface="Times New Roman"/>
              </a:rPr>
              <a:t>MySQL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78000" indent="-378000">
              <a:lnSpc>
                <a:spcPct val="100000"/>
              </a:lnSpc>
              <a:spcBef>
                <a:spcPts val="1100"/>
              </a:spcBef>
              <a:buClr>
                <a:srgbClr val="40404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</a:rPr>
              <a:t>Language: Java (16.0.1)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78000" indent="-378000">
              <a:lnSpc>
                <a:spcPct val="100000"/>
              </a:lnSpc>
              <a:spcBef>
                <a:spcPts val="1100"/>
              </a:spcBef>
              <a:buClr>
                <a:srgbClr val="40404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</a:rPr>
              <a:t>Framework: Java Framework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78000" indent="-378000">
              <a:lnSpc>
                <a:spcPct val="100000"/>
              </a:lnSpc>
              <a:spcBef>
                <a:spcPts val="1100"/>
              </a:spcBef>
              <a:buClr>
                <a:srgbClr val="40404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</a:rPr>
              <a:t>Development Tools: NETBEANS IDE v.12.5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78000" indent="-378000">
              <a:lnSpc>
                <a:spcPct val="100000"/>
              </a:lnSpc>
              <a:spcBef>
                <a:spcPts val="1100"/>
              </a:spcBef>
              <a:buClr>
                <a:srgbClr val="40404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000" spc="-1" strike="noStrike">
                <a:solidFill>
                  <a:srgbClr val="404040"/>
                </a:solidFill>
                <a:latin typeface="Times New Roman"/>
              </a:rPr>
              <a:t>Web Server Hosting Technology: XAMPP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wipe dir="u"/>
  </p:transition>
  <p:timing>
    <p:tnLst>
      <p:par>
        <p:cTn id="192" dur="indefinite" restart="never" nodeType="tmRoot">
          <p:childTnLst>
            <p:seq>
              <p:cTn id="193" dur="indefinite" nodeType="mainSeq">
                <p:childTnLst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8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object 2"/>
          <p:cNvSpPr/>
          <p:nvPr/>
        </p:nvSpPr>
        <p:spPr>
          <a:xfrm>
            <a:off x="686160" y="1371600"/>
            <a:ext cx="7543440" cy="56548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Trebuchet MS"/>
              <a:ea typeface="DejaVu Sans"/>
            </a:endParaRPr>
          </a:p>
        </p:txBody>
      </p:sp>
      <p:sp>
        <p:nvSpPr>
          <p:cNvPr id="129" name="TextBox 3"/>
          <p:cNvSpPr/>
          <p:nvPr/>
        </p:nvSpPr>
        <p:spPr>
          <a:xfrm>
            <a:off x="2324520" y="395640"/>
            <a:ext cx="4125960" cy="161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Block Diagram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wipe dir="u"/>
  </p:transition>
  <p:timing>
    <p:tnLst>
      <p:par>
        <p:cTn id="213" dur="indefinite" restart="never" nodeType="tmRoot">
          <p:childTnLst>
            <p:seq>
              <p:cTn id="214" dur="indefinite" nodeType="mainSeq">
                <p:childTnLst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2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6" dur="10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7" dur="10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8" dur="10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2508</TotalTime>
  <Application>LibreOffice/7.5.4.2$Windows_X86_64 LibreOffice_project/36ccfdc35048b057fd9854c757a8b67ec53977b6</Application>
  <AppVersion>15.0000</AppVersion>
  <Words>294</Words>
  <Paragraphs>73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2017-10-25T08:22:14Z</dcterms:created>
  <dc:creator>v b</dc:creator>
  <dc:description/>
  <dc:language>en-US</dc:language>
  <cp:lastModifiedBy/>
  <cp:lastPrinted>1601-01-01T00:00:00Z</cp:lastPrinted>
  <dcterms:modified xsi:type="dcterms:W3CDTF">2023-08-14T21:19:12Z</dcterms:modified>
  <cp:revision>73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8</vt:i4>
  </property>
  <property fmtid="{D5CDD505-2E9C-101B-9397-08002B2CF9AE}" pid="7" name="PresentationFormat">
    <vt:lpwstr>Custom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10</vt:i4>
  </property>
</Properties>
</file>