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A5B614-5869-4F58-ABB2-4270A1BEE4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6BBB98-D1D6-4F0E-B4F7-790AD34467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1A15CA-5749-472C-9F65-9DB36845DD5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116B37-9B54-4AC0-8512-86655F92943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A216FD-D240-47EB-BACB-8C96671B8C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1B8113-FF5E-4AD3-8C59-06DD9A6944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FD2E83-E906-4A0F-B39C-DF1D38FD58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73CAD9-F37D-4E86-8201-04F5FB5A5E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31B47C-298C-48E8-B181-B0B9572D66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8A6A77-B0A6-419A-BC28-9E9D8957B3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11DD03-6CF2-41EE-9F54-BC3D227CA1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C6E45D-5772-47E9-943B-C9D3FFFD29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425EA8-E1A3-48B7-8C69-339CA459E1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9C89B3-E7BC-4AAA-ADA4-15C00A425D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DA387F-836D-4729-8925-04170AE4FE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BFE172-6BD7-4137-97FD-ED4B9DEC674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3395E5-7C2D-4015-9852-76427BA344D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8F6221-98B8-4CC8-A936-6E5212997F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947543-0C58-4F5C-B31E-205B8AF01D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4D6392-9EA1-436A-AD0F-6637B67907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18792F-E2C7-45CF-B554-811662E708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EA591A-A2C9-45A2-B84D-8B89E771B9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A017BC-6201-424C-AE00-1503EED24C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336897-CAFC-4FFE-9C47-828604451B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组合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" name="直线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" name="直线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" name="曲线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" name="曲线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" name="等腰三角形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" name="曲线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" name="曲线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" name="曲线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" name="等腰三角形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" name="等腰三角形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1" name="组合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2" name="曲线"/>
            <p:cNvSpPr/>
            <p:nvPr/>
          </p:nvSpPr>
          <p:spPr>
            <a:xfrm>
              <a:off x="0" y="-7920"/>
              <a:ext cx="862920" cy="5697360"/>
            </a:xfrm>
            <a:custGeom>
              <a:avLst/>
              <a:gdLst>
                <a:gd name="textAreaLeft" fmla="*/ 0 w 862920"/>
                <a:gd name="textAreaRight" fmla="*/ 863640 w 862920"/>
                <a:gd name="textAreaTop" fmla="*/ 0 h 5697360"/>
                <a:gd name="textAreaBottom" fmla="*/ 5698080 h 5697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32"/>
                  </a:moveTo>
                  <a:lnTo>
                    <a:pt x="21600" y="0"/>
                  </a:lnTo>
                  <a:lnTo>
                    <a:pt x="21600" y="64"/>
                  </a:lnTo>
                  <a:lnTo>
                    <a:pt x="0" y="2160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" name="直线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" name="直线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" name="曲线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" name="曲线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" name="等腰三角形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" name="曲线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" name="曲线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" name="曲线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" name="等腰三角形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1260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1260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1"/>
                </a:solidFill>
                <a:latin typeface="Trebuchet MS"/>
                <a:ea typeface="华文新魏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6CBCBE-53C0-497E-8B61-7CED925C0C55}" type="slidenum">
              <a:rPr b="0" lang="en-US" sz="900" spc="-1" strike="noStrike">
                <a:solidFill>
                  <a:schemeClr val="accent1"/>
                </a:solidFill>
                <a:latin typeface="Trebuchet MS"/>
                <a:ea typeface="华文新魏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1260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64" name="直线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" name="直线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" name="曲线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" name="曲线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" name="等腰三角形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" name="曲线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" name="曲线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" name="曲线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" name="等腰三角形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" name="等腰三角形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74" name="组合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75" name="直线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" name="直线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" name="曲线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" name="曲线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" name="等腰三角形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" name="曲线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" name="曲线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" name="曲线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" name="等腰三角形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" name="等腰三角形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5" name="PlaceHolder 1"/>
          <p:cNvSpPr>
            <a:spLocks noGrp="1"/>
          </p:cNvSpPr>
          <p:nvPr>
            <p:ph type="ftr" idx="4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1260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5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1260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1"/>
                </a:solidFill>
                <a:latin typeface="Trebuchet MS"/>
                <a:ea typeface="华文新魏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17F066-8F61-4ADC-BC2C-C578B4B69339}" type="slidenum">
              <a:rPr b="0" lang="en-US" sz="900" spc="-1" strike="noStrike">
                <a:solidFill>
                  <a:schemeClr val="accent1"/>
                </a:solidFill>
                <a:latin typeface="Trebuchet MS"/>
                <a:ea typeface="华文新魏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6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1260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www.nosinmiubuntu.com/android-sqlite-insertar-y-actualizar/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1828800" y="2286000"/>
            <a:ext cx="7300800" cy="6364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         </a:t>
            </a:r>
            <a:r>
              <a:rPr b="0" lang="en-US" sz="42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Online Examination Portal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矩形"/>
          <p:cNvSpPr/>
          <p:nvPr/>
        </p:nvSpPr>
        <p:spPr>
          <a:xfrm>
            <a:off x="1143000" y="3429000"/>
            <a:ext cx="8686440" cy="1978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              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    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SUSHANT MHATRE    21104002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                 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PRATIK INGALE          21104058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                 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DARSHAN PATIL         21104077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                      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矩形"/>
          <p:cNvSpPr/>
          <p:nvPr/>
        </p:nvSpPr>
        <p:spPr>
          <a:xfrm flipH="1">
            <a:off x="1763640" y="5126040"/>
            <a:ext cx="6705000" cy="638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Bell MT"/>
                <a:ea typeface="华文新魏"/>
              </a:rPr>
              <a:t>                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直线"/>
          <p:cNvSpPr/>
          <p:nvPr/>
        </p:nvSpPr>
        <p:spPr>
          <a:xfrm>
            <a:off x="0" y="2057400"/>
            <a:ext cx="12192120" cy="360"/>
          </a:xfrm>
          <a:prstGeom prst="line">
            <a:avLst/>
          </a:prstGeom>
          <a:ln cap="rnd"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rcRect l="14497" t="19531" r="12302" b="49712"/>
          <a:stretch/>
        </p:blipFill>
        <p:spPr>
          <a:xfrm>
            <a:off x="2514600" y="311400"/>
            <a:ext cx="8145000" cy="1288440"/>
          </a:xfrm>
          <a:prstGeom prst="rect">
            <a:avLst/>
          </a:prstGeom>
          <a:ln w="0"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471960" y="336960"/>
            <a:ext cx="1180800" cy="118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矩形"/>
          <p:cNvSpPr/>
          <p:nvPr/>
        </p:nvSpPr>
        <p:spPr>
          <a:xfrm flipH="1">
            <a:off x="2922480" y="2881800"/>
            <a:ext cx="4903920" cy="912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54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Thank you !!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"/>
          <p:cNvSpPr/>
          <p:nvPr/>
        </p:nvSpPr>
        <p:spPr>
          <a:xfrm flipH="1">
            <a:off x="3975480" y="152280"/>
            <a:ext cx="2146680" cy="638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Contents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矩形"/>
          <p:cNvSpPr/>
          <p:nvPr/>
        </p:nvSpPr>
        <p:spPr>
          <a:xfrm flipH="1">
            <a:off x="525600" y="1122120"/>
            <a:ext cx="3449160" cy="4844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Introduction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Objectives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Scope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Features/Functionality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Project Outcomes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Technology Stack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Conclusion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直线"/>
          <p:cNvSpPr/>
          <p:nvPr/>
        </p:nvSpPr>
        <p:spPr>
          <a:xfrm>
            <a:off x="858960" y="798480"/>
            <a:ext cx="8181000" cy="360"/>
          </a:xfrm>
          <a:prstGeom prst="line">
            <a:avLst/>
          </a:prstGeom>
          <a:ln cap="rnd" w="12700">
            <a:solidFill>
              <a:srgbClr val="2e83c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"/>
          <p:cNvSpPr/>
          <p:nvPr/>
        </p:nvSpPr>
        <p:spPr>
          <a:xfrm flipH="1">
            <a:off x="567360" y="1314360"/>
            <a:ext cx="8838360" cy="30758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宋体"/>
              </a:rPr>
              <a:t>Online Examination Portal is a project that aims to provide a digital platform for users to conduct exams in online mode. It is a comprehensive tool that allows users to track their progress &amp; to check there knowledge.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宋体"/>
              </a:rPr>
              <a:t>The project focuses on providing an easy-to-use interface to user.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宋体"/>
              </a:rPr>
              <a:t>It helps them save time. It also helps them track their progress and stay on top of their goals.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宋体"/>
              </a:rPr>
              <a:t>This projects main focus is to provide user friendly interface &amp; provide lot of different types of subject tests to help user.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矩形"/>
          <p:cNvSpPr/>
          <p:nvPr/>
        </p:nvSpPr>
        <p:spPr>
          <a:xfrm>
            <a:off x="4008240" y="431640"/>
            <a:ext cx="307836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1.Introduction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直线"/>
          <p:cNvSpPr/>
          <p:nvPr/>
        </p:nvSpPr>
        <p:spPr>
          <a:xfrm flipV="1">
            <a:off x="1371600" y="1130760"/>
            <a:ext cx="8303040" cy="12240"/>
          </a:xfrm>
          <a:prstGeom prst="line">
            <a:avLst/>
          </a:prstGeom>
          <a:ln cap="rnd" w="19050">
            <a:solidFill>
              <a:srgbClr val="2e83c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32760" bIns="-3276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8" name="Picture 2" descr=""/>
          <p:cNvPicPr/>
          <p:nvPr/>
        </p:nvPicPr>
        <p:blipFill>
          <a:blip r:embed="rId1"/>
          <a:stretch/>
        </p:blipFill>
        <p:spPr>
          <a:xfrm>
            <a:off x="6629400" y="4547880"/>
            <a:ext cx="2213640" cy="160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"/>
          <p:cNvSpPr/>
          <p:nvPr/>
        </p:nvSpPr>
        <p:spPr>
          <a:xfrm flipH="1">
            <a:off x="3428640" y="504720"/>
            <a:ext cx="4543560" cy="638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2.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Objectives of the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project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矩形"/>
          <p:cNvSpPr/>
          <p:nvPr/>
        </p:nvSpPr>
        <p:spPr>
          <a:xfrm>
            <a:off x="721800" y="2062440"/>
            <a:ext cx="9323280" cy="4200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To be designed with the aim of providing a user-friendly, intuitive experience for all users, regardless of their level of technical knowledge.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To have a  platform that  will be optimized to ensure the best possible performance and user experience, while also providing a modern and aesthetically pleasing layout.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To have an attractive, user friendly and Secure Login page.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The primary goal of our project is to improve  productivity and help them reach their  goals.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直线"/>
          <p:cNvSpPr/>
          <p:nvPr/>
        </p:nvSpPr>
        <p:spPr>
          <a:xfrm>
            <a:off x="1870200" y="1413000"/>
            <a:ext cx="360" cy="360"/>
          </a:xfrm>
          <a:prstGeom prst="line">
            <a:avLst/>
          </a:prstGeom>
          <a:ln cap="rnd" w="12700">
            <a:solidFill>
              <a:srgbClr val="5fcbe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2" name="直线"/>
          <p:cNvSpPr/>
          <p:nvPr/>
        </p:nvSpPr>
        <p:spPr>
          <a:xfrm>
            <a:off x="1143000" y="1371600"/>
            <a:ext cx="8631360" cy="360"/>
          </a:xfrm>
          <a:prstGeom prst="line">
            <a:avLst/>
          </a:prstGeom>
          <a:ln cap="rnd" w="19050">
            <a:solidFill>
              <a:srgbClr val="2e83c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"/>
          <p:cNvSpPr/>
          <p:nvPr/>
        </p:nvSpPr>
        <p:spPr>
          <a:xfrm>
            <a:off x="3886200" y="457200"/>
            <a:ext cx="4572000" cy="639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3.Scope of our project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矩形"/>
          <p:cNvSpPr/>
          <p:nvPr/>
        </p:nvSpPr>
        <p:spPr>
          <a:xfrm>
            <a:off x="457200" y="2123640"/>
            <a:ext cx="9094680" cy="3591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宋体"/>
              </a:rPr>
              <a:t>To provide a comprehensive and user-friendly interface for users to track their academic progress all in one place.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宋体"/>
              </a:rPr>
              <a:t>To have a secured usage for the user.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宋体"/>
              </a:rPr>
              <a:t>To have a attractive interface for the user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宋体"/>
              </a:rPr>
              <a:t>To create a handy website for the user.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直线"/>
          <p:cNvSpPr/>
          <p:nvPr/>
        </p:nvSpPr>
        <p:spPr>
          <a:xfrm>
            <a:off x="1337040" y="1371600"/>
            <a:ext cx="8264160" cy="360"/>
          </a:xfrm>
          <a:prstGeom prst="line">
            <a:avLst/>
          </a:prstGeom>
          <a:ln cap="rnd" w="19050">
            <a:solidFill>
              <a:srgbClr val="2e83c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"/>
          <p:cNvSpPr/>
          <p:nvPr/>
        </p:nvSpPr>
        <p:spPr>
          <a:xfrm>
            <a:off x="2764800" y="711720"/>
            <a:ext cx="4779000" cy="638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4. Features/Functionality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直线"/>
          <p:cNvSpPr/>
          <p:nvPr/>
        </p:nvSpPr>
        <p:spPr>
          <a:xfrm flipV="1">
            <a:off x="685800" y="1586160"/>
            <a:ext cx="8589960" cy="14040"/>
          </a:xfrm>
          <a:prstGeom prst="line">
            <a:avLst/>
          </a:prstGeom>
          <a:ln cap="rnd" w="19050">
            <a:solidFill>
              <a:srgbClr val="2e83c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30960" bIns="-3096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8" name="矩形"/>
          <p:cNvSpPr/>
          <p:nvPr/>
        </p:nvSpPr>
        <p:spPr>
          <a:xfrm>
            <a:off x="228600" y="2187000"/>
            <a:ext cx="9055440" cy="4691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宋体"/>
              </a:rPr>
              <a:t>Online Examination Portal offers a range of features that make it a powerful tool for students.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宋体"/>
              </a:rPr>
              <a:t>The design of it will be modern with a focus on simplicity and ease of use. All features will be easy to find and use.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宋体"/>
              </a:rPr>
              <a:t>It offers different types of subject tests to the user.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宋体"/>
              </a:rPr>
              <a:t>It offers a secure login to the user.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宋体"/>
              </a:rPr>
              <a:t>It also provide an Admin option to conduct your own test.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宋体"/>
              </a:rPr>
              <a:t>The online examination portal can be accessed by multiple users at a time.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宋体"/>
              </a:rPr>
              <a:t>It also provide feature to add user, admin as well as remove user or admin.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宋体"/>
              </a:rPr>
              <a:t>Online Examination Portal provides like rankings, result &amp; feedback of the test.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"/>
          <p:cNvSpPr/>
          <p:nvPr/>
        </p:nvSpPr>
        <p:spPr>
          <a:xfrm>
            <a:off x="3200400" y="1083960"/>
            <a:ext cx="4241160" cy="638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5. Project outcomes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直线"/>
          <p:cNvSpPr/>
          <p:nvPr/>
        </p:nvSpPr>
        <p:spPr>
          <a:xfrm>
            <a:off x="1371600" y="1828440"/>
            <a:ext cx="8024760" cy="360"/>
          </a:xfrm>
          <a:prstGeom prst="line">
            <a:avLst/>
          </a:prstGeom>
          <a:ln cap="rnd" w="19050">
            <a:solidFill>
              <a:srgbClr val="2e83c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TextBox 1"/>
          <p:cNvSpPr/>
          <p:nvPr/>
        </p:nvSpPr>
        <p:spPr>
          <a:xfrm>
            <a:off x="736920" y="2566080"/>
            <a:ext cx="7796880" cy="332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The platform will give users a powerful tool to track their progress.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The online examination portal project enables users to easily access different subject tests and keep there result of all tests at one place.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The project have secure login page and provide user id’s to user as well as to admin.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Allows admin to create own id and test topics.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001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"/>
          <p:cNvSpPr/>
          <p:nvPr/>
        </p:nvSpPr>
        <p:spPr>
          <a:xfrm flipH="1">
            <a:off x="3429000" y="685800"/>
            <a:ext cx="441144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6. Technology Stack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矩形"/>
          <p:cNvSpPr/>
          <p:nvPr/>
        </p:nvSpPr>
        <p:spPr>
          <a:xfrm>
            <a:off x="1283760" y="1884240"/>
            <a:ext cx="7771680" cy="4141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   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Frontend 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HTML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CSS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PHP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Backend 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MYSQL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WEB SERVER HOSTING TECHNOLOGY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XAMPP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直线"/>
          <p:cNvSpPr/>
          <p:nvPr/>
        </p:nvSpPr>
        <p:spPr>
          <a:xfrm flipV="1">
            <a:off x="1099440" y="1600200"/>
            <a:ext cx="8501760" cy="11160"/>
          </a:xfrm>
          <a:prstGeom prst="line">
            <a:avLst/>
          </a:prstGeom>
          <a:ln cap="rnd" w="19050">
            <a:solidFill>
              <a:srgbClr val="2e83c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33840" bIns="-338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TextBox 4"/>
          <p:cNvSpPr/>
          <p:nvPr/>
        </p:nvSpPr>
        <p:spPr>
          <a:xfrm>
            <a:off x="0" y="6318360"/>
            <a:ext cx="121914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IN" sz="900" spc="-1" strike="noStrike" u="sng">
                <a:solidFill>
                  <a:srgbClr val="3fcde7"/>
                </a:solidFill>
                <a:uFillTx/>
                <a:latin typeface="Droid Sans"/>
                <a:ea typeface="宋体"/>
                <a:hlinkClick r:id="rId1"/>
              </a:rPr>
              <a:t>This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/>
          <p:nvPr/>
        </p:nvSpPr>
        <p:spPr>
          <a:xfrm flipH="1">
            <a:off x="3439440" y="672480"/>
            <a:ext cx="410976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  <a:ea typeface="华文新魏"/>
              </a:rPr>
              <a:t>7. Conclusion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直线"/>
          <p:cNvSpPr/>
          <p:nvPr/>
        </p:nvSpPr>
        <p:spPr>
          <a:xfrm>
            <a:off x="872640" y="1599840"/>
            <a:ext cx="8271360" cy="360"/>
          </a:xfrm>
          <a:prstGeom prst="line">
            <a:avLst/>
          </a:prstGeom>
          <a:ln cap="rnd" w="19050">
            <a:solidFill>
              <a:srgbClr val="2e83c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矩形"/>
          <p:cNvSpPr/>
          <p:nvPr/>
        </p:nvSpPr>
        <p:spPr>
          <a:xfrm flipH="1">
            <a:off x="345600" y="2286000"/>
            <a:ext cx="9448200" cy="2070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宋体"/>
              </a:rPr>
              <a:t>Online Examination portal is a web-site that helps users to manage their academic. It provides a range of features to help users track their progress.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宋体"/>
              </a:rPr>
              <a:t>The project also takes security and privacy seriously, and includes a range of safety and privacy features to ensure the security of data and information which is inserted by user.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</TotalTime>
  <Application>LibreOffice/7.5.4.2$Windows_X86_64 LibreOffice_project/36ccfdc35048b057fd9854c757a8b67ec53977b6</Application>
  <AppVersion>15.0000</AppVersion>
  <Words>541</Words>
  <Paragraphs>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2022-08-28T07:26:34Z</dcterms:created>
  <dc:creator>Patel Shivani A</dc:creator>
  <dc:description/>
  <dc:language>en-US</dc:language>
  <cp:lastModifiedBy/>
  <dcterms:modified xsi:type="dcterms:W3CDTF">2023-08-14T21:28:20Z</dcterms:modified>
  <cp:revision>56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