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2EE5-B15D-9688-5340-D150E8469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6C28C-22CE-576E-A1E9-7B6EF91BE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CA98-E49E-F8E7-E260-55C7394B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5E7B-9D8A-1133-28CF-D0E9880A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2BAD-30DA-1A8F-2666-88A96954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378-419D-9D04-A62C-33DFC8D4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29AA1-B18C-BA40-0E7F-98B627E1A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41FE-DC15-4482-4540-56945D57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1C10-15DE-55CA-5F95-8E145CAD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9357-2BCA-EF7A-697B-F1891387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DB95D-1BFA-9920-00AD-F88886CA6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C21A0-C5A3-89EE-ABC1-3F4341C43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C643-F8F4-220D-30FC-0A8B08D9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0502-096D-3B50-F9E4-AEF237FF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D0CD-E746-2B5A-5451-F50DE76E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44DF-79E9-8525-74FA-2EBFCFCA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67D0-8617-86B0-4C2C-153CDB280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7E552-016A-DB17-9E21-BD1C46C5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BF0F-8E8C-CE40-172D-035D4B1F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0638-E9CE-6B66-42D0-B05ACB3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1C8F-9C3D-1348-B659-280F1C2B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F318-01FF-499E-4661-D7415CE2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B315-C349-5DAF-58A9-0461E4B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F010-BC4E-B73C-B913-004D2ACC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F980-2AA6-CB7F-8599-F82B2A20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7C59-2AD8-C231-3CF9-A991751E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4995B-FE3B-1E3A-E93C-FBA08E44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B832-E09D-3D02-AA55-6A2BC892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6C44-6096-0C36-7524-0B1E24C7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7D4C-72FF-3764-E2C0-049578E7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BAF1-7CA0-5C91-CF27-FB0F8FDA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4D7B-D1EE-BE79-8693-32135B3AD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A901B-4A46-0250-7D6C-8B5E5F0C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A232-C9AF-98F4-BCFC-C356BC44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2456-07A3-96C8-CF8A-9306225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7CD9C-2746-712C-4E59-E3F746DF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9A8-3E1B-F0A9-E3F1-815226BC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2285C-5A8A-012B-A808-1A3FB1E9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026E2-5C16-108E-F38F-A182189E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8E41C-184A-E440-83EE-ABED868A0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6E78-E466-4765-B21B-5496F8B52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A8BF0-5CDF-D623-26F8-C842729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7728C-8D03-F9CA-1FDE-D54F70B4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779EE-17FB-D4CC-FD1B-5DA6A795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2E5E-7A9B-6BF2-6379-43FB073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1B576-DB59-A5E6-E15A-A5574DFE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B8B4F-A9A5-334B-63BD-0BD2EC1A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19F71-0AA6-B878-C5C4-4D9AA950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661F7-B5DE-90E1-6BF1-CCCCE556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3B8E1-967D-AAD7-B840-20719071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0D289-E5FE-595C-420C-74121803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11DA-DCE0-1C15-EB9A-DDB78BF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149A-AF59-9F74-DCFA-2A2BA926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3E938-25B1-3328-4AAA-433FF7C99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DF88-E1F7-CB42-CEEC-2CCE6016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503C-C111-2CF2-9C83-25546344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66442-C717-26F1-92A9-B5D33C31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DC59-7055-631A-EB82-DA542CF1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C7147-C71A-D9F1-287A-861DB0535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E3AE1-8B5F-F601-618D-7193E754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05A78-E240-85ED-180B-2508CB4B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23CD8-25C2-1726-4D2F-B4BD2640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A03E-249B-3AA9-49DC-AEE61AD3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AC12-1480-C367-4FD0-3927BC0F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743-A474-8C0B-8EF2-0CD1CE79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DCC53-1A71-7F7E-8A80-57D4BB817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0A97-452C-47BC-9847-275F6BE067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B03C-5243-7070-E74A-F8C96E3FD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73EE-A832-5870-66BC-5B366A31B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2DE1-6ACA-474A-8D5C-9A03DA53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9EFF-B954-7685-9425-DC6562D59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Fare Prediction using 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69553-6EEE-AB6E-F11D-EB8DF0F81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Web App for Predicting Flight Prices</a:t>
            </a:r>
          </a:p>
          <a:p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3468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2B99-659C-1D6C-F317-6444D85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CC36-EFC1-7D4A-8AF1-01AD4F713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app successfully predicts flight fares.</a:t>
            </a:r>
          </a:p>
          <a:p>
            <a:r>
              <a:rPr lang="en-US"/>
              <a:t>XGBoost model performed best. Future improvements possible.</a:t>
            </a:r>
          </a:p>
        </p:txBody>
      </p:sp>
    </p:spTree>
    <p:extLst>
      <p:ext uri="{BB962C8B-B14F-4D97-AF65-F5344CB8AC3E}">
        <p14:creationId xmlns:p14="http://schemas.microsoft.com/office/powerpoint/2010/main" val="42289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42BF-35A2-994B-C0AE-646BA133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A78D-B544-463E-880C-92E62E680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Airfare prices fluctuate regularly due to factors like demand, seasonality, competition, and economic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Travelers face challenges in identifying the right time to book flights for the best deal.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Predicting flight prices is complex due to the variability in influencing factors.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can help predict airfare trends based on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historical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and market analysis.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project aims to develop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Flight Fare Predictor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machine learning models to forecast flight prices.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project integrates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 web framework, to create a user-friendly interface for interacting with the predictor.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analyzes historical pricing data and trends, helping users decide the optimal time to book flights.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leveraging machine learning and web development, the goal is to simplify the flight booking process and provide actionable insights for users.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1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47BC-FF44-43D5-9D38-F2EEB93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EED9-FC93-432B-BE41-3E5423ED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4342"/>
            <a:ext cx="10515600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intuitive web application to predict flight prices for users.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platform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travelers to easily access fare predictions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machine learning models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forecast flight prices based on historical data and trends.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predictive model using various machine learning algorithms, including: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Linear Regression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Random Forest Regression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Regression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K-Nearest Neighbors (KNN)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(LGBM)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and compare the performance of these models to ensure accurate flight price predictions. 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337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6D7F-AEBF-24B9-17EC-45BEC05E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FB3F-636F-7B31-9F66-7B78794F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Frontend: HTML, CSS, JavaScript</a:t>
            </a:r>
          </a:p>
          <a:p>
            <a:endParaRPr lang="en-US" sz="2000" dirty="0"/>
          </a:p>
          <a:p>
            <a:r>
              <a:rPr lang="en-US" sz="2000" dirty="0"/>
              <a:t>Backend: Flask (Python)</a:t>
            </a:r>
          </a:p>
          <a:p>
            <a:endParaRPr lang="en-US" sz="2000" dirty="0"/>
          </a:p>
          <a:p>
            <a:r>
              <a:rPr lang="en-US" sz="2000" dirty="0"/>
              <a:t>ML Models: Random Forest, </a:t>
            </a:r>
            <a:r>
              <a:rPr lang="en-US" sz="2000" dirty="0" err="1"/>
              <a:t>XGBoost</a:t>
            </a:r>
            <a:r>
              <a:rPr lang="en-US" sz="2000" dirty="0"/>
              <a:t>, Linear Regression, KNN, </a:t>
            </a:r>
            <a:r>
              <a:rPr lang="en-US" sz="2000" dirty="0" err="1"/>
              <a:t>LightGBM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Tools: Figma, </a:t>
            </a:r>
            <a:r>
              <a:rPr lang="en-US" sz="2000" dirty="0" err="1"/>
              <a:t>Jupyter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679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0A9-7FF4-5BF0-7661-7A6DB2CA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186B-7A4D-7915-CFA1-6D123AA2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00322"/>
          </a:xfrm>
        </p:spPr>
        <p:txBody>
          <a:bodyPr>
            <a:normAutofit/>
          </a:bodyPr>
          <a:lstStyle/>
          <a:p>
            <a:r>
              <a:rPr lang="en-US" sz="2000" dirty="0"/>
              <a:t>Models used: Random Forest, </a:t>
            </a:r>
            <a:r>
              <a:rPr lang="en-US" sz="2000" dirty="0" err="1"/>
              <a:t>XGBoost</a:t>
            </a:r>
            <a:r>
              <a:rPr lang="en-US" sz="2000" dirty="0"/>
              <a:t>, Linear Regression, KNN, </a:t>
            </a:r>
            <a:r>
              <a:rPr lang="en-US" sz="2000" dirty="0" err="1"/>
              <a:t>LightGBM</a:t>
            </a:r>
            <a:r>
              <a:rPr lang="en-US" sz="2000" dirty="0"/>
              <a:t> </a:t>
            </a:r>
          </a:p>
          <a:p>
            <a:r>
              <a:rPr lang="en-US" sz="2000" dirty="0"/>
              <a:t>Best model: </a:t>
            </a:r>
            <a:r>
              <a:rPr lang="en-US" sz="2000" dirty="0" err="1"/>
              <a:t>XGBoost</a:t>
            </a:r>
            <a:r>
              <a:rPr lang="en-US" sz="2000" dirty="0"/>
              <a:t> with lowest RMSE.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FAF4A-A405-FBDE-8BCD-53CC065D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25" y="2816705"/>
            <a:ext cx="5768198" cy="30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0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FB7C-4D67-880B-BC1B-25E82097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6B395-6E59-34CE-6AC0-555C1BC39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Handling missing values, feature scaling, and splitting data.</a:t>
            </a:r>
          </a:p>
          <a:p>
            <a:r>
              <a:rPr lang="en-US"/>
              <a:t>Selected features like Airline, Source, Destination, Date of Journey.</a:t>
            </a:r>
          </a:p>
        </p:txBody>
      </p:sp>
    </p:spTree>
    <p:extLst>
      <p:ext uri="{BB962C8B-B14F-4D97-AF65-F5344CB8AC3E}">
        <p14:creationId xmlns:p14="http://schemas.microsoft.com/office/powerpoint/2010/main" val="263825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83C9-4E07-7177-406E-6B01C522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Application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FD31-360B-0530-DC19-78AA42239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Landing page: Home Page of the Flight Price Predictor.</a:t>
            </a:r>
          </a:p>
          <a:p>
            <a:r>
              <a:rPr lang="en-US" sz="1500" dirty="0"/>
              <a:t>Prediction page: Display fare predictions based on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Input fields include:</a:t>
            </a:r>
          </a:p>
          <a:p>
            <a:pPr marL="0" indent="0">
              <a:buNone/>
            </a:pPr>
            <a:r>
              <a:rPr lang="en-US" sz="1500" b="1" dirty="0"/>
              <a:t>	Source City</a:t>
            </a:r>
            <a:r>
              <a:rPr lang="en-US" sz="1500" dirty="0"/>
              <a:t>: The city from which the flight will depart.</a:t>
            </a:r>
          </a:p>
          <a:p>
            <a:pPr marL="0" indent="0">
              <a:buNone/>
            </a:pPr>
            <a:r>
              <a:rPr lang="en-US" sz="1500" b="1" dirty="0"/>
              <a:t>	Destination City</a:t>
            </a:r>
            <a:r>
              <a:rPr lang="en-US" sz="1500" dirty="0"/>
              <a:t>: The city to which the flight is headed.</a:t>
            </a:r>
          </a:p>
          <a:p>
            <a:pPr marL="0" indent="0">
              <a:buNone/>
            </a:pPr>
            <a:r>
              <a:rPr lang="en-US" sz="1500" b="1" dirty="0"/>
              <a:t>	Departure Date</a:t>
            </a:r>
            <a:r>
              <a:rPr lang="en-US" sz="1500" dirty="0"/>
              <a:t>: The date of the outbound flight.</a:t>
            </a:r>
          </a:p>
          <a:p>
            <a:pPr marL="0" indent="0">
              <a:buNone/>
            </a:pPr>
            <a:r>
              <a:rPr lang="en-US" sz="1500" b="1" dirty="0"/>
              <a:t>	Arrival Date</a:t>
            </a:r>
            <a:r>
              <a:rPr lang="en-US" sz="1500" dirty="0"/>
              <a:t> (optional): The date of the return flight if applicable.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Stopage</a:t>
            </a:r>
            <a:r>
              <a:rPr lang="en-US" sz="1500" dirty="0"/>
              <a:t>: The number of travelers.</a:t>
            </a:r>
          </a:p>
          <a:p>
            <a:pPr marL="0" indent="0">
              <a:buNone/>
            </a:pPr>
            <a:r>
              <a:rPr lang="en-US" sz="1500" b="1" dirty="0"/>
              <a:t>	Airline Type</a:t>
            </a:r>
            <a:r>
              <a:rPr lang="en-US" sz="1500" dirty="0"/>
              <a:t>: Air India, Indigo.</a:t>
            </a:r>
          </a:p>
          <a:p>
            <a:r>
              <a:rPr lang="en-US" sz="1500" b="1" dirty="0"/>
              <a:t>Prediction Page</a:t>
            </a:r>
            <a:r>
              <a:rPr lang="en-US" sz="15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Based on the inputs, the app </a:t>
            </a:r>
            <a:r>
              <a:rPr lang="en-US" sz="1500" b="1" dirty="0"/>
              <a:t>displays fare predictions</a:t>
            </a:r>
            <a:r>
              <a:rPr lang="en-US" sz="1500" dirty="0"/>
              <a:t> for the selected route and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2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8BCF-F7AC-1CF7-EA6A-B54BDBE1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Flask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C1C7A-A479-5DD2-D4D0-6E3A9F89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80835"/>
          </a:xfrm>
        </p:spPr>
        <p:txBody>
          <a:bodyPr>
            <a:normAutofit/>
          </a:bodyPr>
          <a:lstStyle/>
          <a:p>
            <a:r>
              <a:rPr lang="en-US" sz="2000" dirty="0"/>
              <a:t>Flask handles HTTP requests and integrates ML models.</a:t>
            </a:r>
          </a:p>
          <a:p>
            <a:r>
              <a:rPr lang="en-US" sz="2000" dirty="0"/>
              <a:t>Static files for CSS, images, and templates for 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43EC3-3A68-2877-BD34-30892AF5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19" y="3074278"/>
            <a:ext cx="7441721" cy="16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E1E1-81EB-0617-8B3C-C88E085E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8F116-F79A-EAE2-3B26-C55E2DCC9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control with GitHub.</a:t>
            </a:r>
          </a:p>
        </p:txBody>
      </p:sp>
    </p:spTree>
    <p:extLst>
      <p:ext uri="{BB962C8B-B14F-4D97-AF65-F5344CB8AC3E}">
        <p14:creationId xmlns:p14="http://schemas.microsoft.com/office/powerpoint/2010/main" val="211615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497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Flight Fare Prediction using Flask</vt:lpstr>
      <vt:lpstr>Introduction</vt:lpstr>
      <vt:lpstr>Objective</vt:lpstr>
      <vt:lpstr>Technology Stack</vt:lpstr>
      <vt:lpstr>Machine Learning Models</vt:lpstr>
      <vt:lpstr>Data Preprocessing</vt:lpstr>
      <vt:lpstr>Web Application Features</vt:lpstr>
      <vt:lpstr>Flask Integration</vt:lpstr>
      <vt:lpstr>Deployment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WADHE</dc:creator>
  <cp:lastModifiedBy>ATHARVA WADHE</cp:lastModifiedBy>
  <cp:revision>4</cp:revision>
  <dcterms:created xsi:type="dcterms:W3CDTF">2024-10-16T05:35:58Z</dcterms:created>
  <dcterms:modified xsi:type="dcterms:W3CDTF">2024-10-28T13:10:49Z</dcterms:modified>
</cp:coreProperties>
</file>