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4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2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7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1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5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7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3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A2AE-1D04-45B8-B139-4086A83C27B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77D2-D0A3-48E2-AE26-671D85F67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PS-04 : Introduction to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Simple LLM Inference on CPU and fine-tuning of LLM Model to create a Custom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1608"/>
            <a:ext cx="9144000" cy="356191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bg1"/>
                </a:solidFill>
              </a:rPr>
              <a:t>Creating a Custom </a:t>
            </a:r>
            <a:r>
              <a:rPr lang="en-US" dirty="0" err="1" smtClean="0">
                <a:solidFill>
                  <a:schemeClr val="bg1"/>
                </a:solidFill>
              </a:rPr>
              <a:t>Chatbot</a:t>
            </a:r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9149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Objective: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Developing a </a:t>
            </a:r>
            <a:r>
              <a:rPr lang="en-IN" dirty="0" err="1" smtClean="0">
                <a:solidFill>
                  <a:schemeClr val="bg1"/>
                </a:solidFill>
              </a:rPr>
              <a:t>chatbot</a:t>
            </a:r>
            <a:r>
              <a:rPr lang="en-IN" dirty="0" smtClean="0">
                <a:solidFill>
                  <a:schemeClr val="bg1"/>
                </a:solidFill>
              </a:rPr>
              <a:t> tailored to specific needs and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Implementation Steps : 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Model Selection: Choosing an appropriate  LLM architecture (e.g., llama-2-7b-hf) based on task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Fine-tuning: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Using Alpaca dataset to train the model on conversational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Deployment Considerations: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       Integrating the </a:t>
            </a:r>
            <a:r>
              <a:rPr lang="en-IN" dirty="0" err="1" smtClean="0">
                <a:solidFill>
                  <a:schemeClr val="bg1"/>
                </a:solidFill>
              </a:rPr>
              <a:t>chatbot</a:t>
            </a:r>
            <a:r>
              <a:rPr lang="en-IN" dirty="0" smtClean="0">
                <a:solidFill>
                  <a:schemeClr val="bg1"/>
                </a:solidFill>
              </a:rPr>
              <a:t> into existing systems or platforms.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5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	      </a:t>
            </a:r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62" y="1825625"/>
            <a:ext cx="1024978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significant advancement in AI-driven interactions, offering a powerful tool for organizations to improve their services and user experience. The project's systematic approach to development and deployment, combined with continuous learning and adaptation, ensures that the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remains relevant and effective in addressing evolving user needs and industry trends.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Index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30" y="1825625"/>
            <a:ext cx="1022852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Introduction to Generative Al (</a:t>
            </a:r>
            <a:r>
              <a:rPr lang="en-US" dirty="0" err="1" smtClean="0">
                <a:solidFill>
                  <a:schemeClr val="bg1"/>
                </a:solidFill>
              </a:rPr>
              <a:t>GenAl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Large Language Models (LLMs)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Inference on CPU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Fine Tuning LLMS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Creating a Custom </a:t>
            </a:r>
            <a:r>
              <a:rPr lang="en-US" dirty="0" err="1" smtClean="0">
                <a:solidFill>
                  <a:schemeClr val="bg1"/>
                </a:solidFill>
              </a:rPr>
              <a:t>Chatbot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Introduction to Generative Al (</a:t>
            </a:r>
            <a:r>
              <a:rPr lang="en-US" dirty="0" err="1" smtClean="0">
                <a:solidFill>
                  <a:schemeClr val="bg1"/>
                </a:solidFill>
              </a:rPr>
              <a:t>GenAl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Definition: Generative AI refers to a category of AI algorithms that enable machines to generate content, imitate human-like behavior, and create responses that are indistinguishable from those generated by humans.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Applications in NLP : Language translation Text summarization Conversational agents (</a:t>
            </a:r>
            <a:r>
              <a:rPr lang="en-US" dirty="0" err="1" smtClean="0">
                <a:solidFill>
                  <a:schemeClr val="bg1"/>
                </a:solidFill>
              </a:rPr>
              <a:t>chatbots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 generation Significance: Revolutionizing industries such as customer service, healthcare, education, and entertainment.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5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Large Language Models (LLMs)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Definition: LLMs are powerful deep learning models that are trained on large datasets to predict and generate text. They have significantly advanced natural language understanding and generation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Examples: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GPT-3 (Generative Pre-trained Transformer 3)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llama-2-7b-hf (Large Language Model from Hugging Face)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Capabilities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Contextual understanding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Natural language generation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Answering questions and holding conversations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7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smtClean="0">
                <a:solidFill>
                  <a:schemeClr val="bg1"/>
                </a:solidFill>
              </a:rPr>
              <a:t>Inference on CPU 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Inference Process : LLMs generate responses by predicting the most likely next words given an input prompt.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CPU-based inference : Utilizing central processing units for running LLMs, suitable for lightweight applications and testing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Tools and Frameworks : Hugging Face Transformers: A popular library for working with pre trained language models, providing easy integration and fine-tuning capabilities . Setting up Hugging Face Transformers for CPU usage.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IN" dirty="0" smtClean="0">
                <a:solidFill>
                  <a:schemeClr val="bg1"/>
                </a:solidFill>
              </a:rPr>
              <a:t>Steps for Simple LLM Inference on CPU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30" y="1825625"/>
            <a:ext cx="1039687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Environment Setup :  Install necessary libraries (e.g., Transformers, Neural-chat 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Loading the Model:  Load a pre-trained LLM (e.g., CPU, GPT-3)  using a framework like  Hugging Face Transformers.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Processing Input : Tokenize and prepare input text. 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 Generating Output :  Use the model to generate text based on the input.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Post-Processing :  Decode and format the output text.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Fine Tuning LLMS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032" y="1456660"/>
            <a:ext cx="10281683" cy="4720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Customization:  Adapting pre trained models to specific tasks and datasets (like </a:t>
            </a:r>
            <a:r>
              <a:rPr lang="en-IN" dirty="0" err="1" smtClean="0">
                <a:solidFill>
                  <a:schemeClr val="bg1"/>
                </a:solidFill>
              </a:rPr>
              <a:t>chatbots</a:t>
            </a:r>
            <a:r>
              <a:rPr lang="en-IN" dirty="0" smtClean="0">
                <a:solidFill>
                  <a:schemeClr val="bg1"/>
                </a:solidFill>
              </a:rPr>
              <a:t> ) improves performance and relevance.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Domain-specific tasks: Enhancing accuracy and appropriateness for particular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Steps for Fine-tuning : Dataset Preparation: Introduction to the Alpaca dataset, which includes conversational data suitable for training </a:t>
            </a:r>
            <a:r>
              <a:rPr lang="en-IN" dirty="0" err="1" smtClean="0">
                <a:solidFill>
                  <a:schemeClr val="bg1"/>
                </a:solidFill>
              </a:rPr>
              <a:t>chatbots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Training Process: Using llama-2-7b-hf model with Hugging Face Transformers for fine-tuning.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 Evaluation: Metrics for assessing </a:t>
            </a:r>
            <a:r>
              <a:rPr lang="en-IN" dirty="0" err="1" smtClean="0">
                <a:solidFill>
                  <a:schemeClr val="bg1"/>
                </a:solidFill>
              </a:rPr>
              <a:t>chatbot</a:t>
            </a:r>
            <a:r>
              <a:rPr lang="en-IN" dirty="0" smtClean="0">
                <a:solidFill>
                  <a:schemeClr val="bg1"/>
                </a:solidFill>
              </a:rPr>
              <a:t> performance (e.g., BLEU score, perplexity).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89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chemeClr val="bg1"/>
                </a:solidFill>
              </a:rPr>
              <a:t>Fine Tuning LLMS 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60" y="1825625"/>
            <a:ext cx="1035434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Definition : Fine-tuning involves adapting a pre-trained LLM to specific tasks or domains by training it further on a smaller, task-specific dataset.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Benefits: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Improved performance on specialized tasks.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Enhanced domain-specific language understanding.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General Steps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1.Collect and preprocess the data relevant to the task.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2. Select a pre-trained LLM as the starting point.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3. Fine-Tune : Train the model on the new dataset using transfer        learning techniques.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5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solidFill>
                  <a:schemeClr val="bg1"/>
                </a:solidFill>
              </a:rPr>
              <a:t>Solution for Fine Tuning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63" y="1825625"/>
            <a:ext cx="1023915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By choosing specific dataset of given rows and columns we can decrease the training time .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Select appropriate tools and frameworks for developing and deploying the </a:t>
            </a:r>
            <a:r>
              <a:rPr lang="en-US" dirty="0" err="1" smtClean="0">
                <a:solidFill>
                  <a:schemeClr val="bg1"/>
                </a:solidFill>
              </a:rPr>
              <a:t>chatbot</a:t>
            </a:r>
            <a:r>
              <a:rPr lang="en-US" dirty="0" smtClean="0">
                <a:solidFill>
                  <a:schemeClr val="bg1"/>
                </a:solidFill>
              </a:rPr>
              <a:t>. Consider frameworks that support LM fine-tuning and provide infrastructure for deploying AI models 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Tiny llama  model instead of  llama model with billion 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To decrease training time we can use GPU + CPU optimized notebooks instead of only using CPU optimized notebooks  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 Google 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olab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2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722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PS-04 : Introduction to GenAI and Simple LLM Inference on CPU and fine-tuning of LLM Model to create a Custom Chatbot</vt:lpstr>
      <vt:lpstr>                              Index</vt:lpstr>
      <vt:lpstr>               Introduction to Generative Al (GenAl) </vt:lpstr>
      <vt:lpstr>              Large Language Models (LLMs) </vt:lpstr>
      <vt:lpstr>                                   Inference on CPU  </vt:lpstr>
      <vt:lpstr>   Steps for Simple LLM Inference on CPU</vt:lpstr>
      <vt:lpstr>                    Fine Tuning LLMS </vt:lpstr>
      <vt:lpstr>                             Fine Tuning LLMS  </vt:lpstr>
      <vt:lpstr>                    Solution for Fine Tuning </vt:lpstr>
      <vt:lpstr>                              Creating a Custom Chatbot </vt:lpstr>
      <vt:lpstr>                     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PS-04 : Introduction to GenAI and Simple LLM Inference on CPU and fine-tuning of LLM Model to create a Custom Chatbot</dc:title>
  <dc:creator>Admin</dc:creator>
  <cp:lastModifiedBy>Shriganesh</cp:lastModifiedBy>
  <cp:revision>13</cp:revision>
  <dcterms:created xsi:type="dcterms:W3CDTF">2024-07-08T08:59:34Z</dcterms:created>
  <dcterms:modified xsi:type="dcterms:W3CDTF">2024-07-09T13:03:18Z</dcterms:modified>
</cp:coreProperties>
</file>