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D8C58-66FE-4BB1-A140-BB7F1E69171E}" v="370" dt="2021-05-28T18:54:18.868"/>
    <p1510:client id="{FCEF0DFB-2F3E-45A4-82DB-30124C07EE33}" v="17" dt="2021-05-28T17:59:22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 Kalariya" userId="d2eabddfe70d6a7a" providerId="Windows Live" clId="Web-{FCEF0DFB-2F3E-45A4-82DB-30124C07EE33}"/>
    <pc:docChg chg="addSld delSld modSld addMainMaster delMainMaster">
      <pc:chgData name="Vasu Kalariya" userId="d2eabddfe70d6a7a" providerId="Windows Live" clId="Web-{FCEF0DFB-2F3E-45A4-82DB-30124C07EE33}" dt="2021-05-28T17:59:22.358" v="22"/>
      <pc:docMkLst>
        <pc:docMk/>
      </pc:docMkLst>
      <pc:sldChg chg="addSp delSp modSp del mod setBg modClrScheme addAnim delAnim setClrOvrMap chgLayout">
        <pc:chgData name="Vasu Kalariya" userId="d2eabddfe70d6a7a" providerId="Windows Live" clId="Web-{FCEF0DFB-2F3E-45A4-82DB-30124C07EE33}" dt="2021-05-28T17:59:08.076" v="18"/>
        <pc:sldMkLst>
          <pc:docMk/>
          <pc:sldMk cId="109857222" sldId="256"/>
        </pc:sldMkLst>
        <pc:spChg chg="mod">
          <ac:chgData name="Vasu Kalariya" userId="d2eabddfe70d6a7a" providerId="Windows Live" clId="Web-{FCEF0DFB-2F3E-45A4-82DB-30124C07EE33}" dt="2021-05-28T17:58:55.279" v="1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asu Kalariya" userId="d2eabddfe70d6a7a" providerId="Windows Live" clId="Web-{FCEF0DFB-2F3E-45A4-82DB-30124C07EE33}" dt="2021-05-28T17:58:43.857" v="1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asu Kalariya" userId="d2eabddfe70d6a7a" providerId="Windows Live" clId="Web-{FCEF0DFB-2F3E-45A4-82DB-30124C07EE33}" dt="2021-05-28T17:58:33.310" v="6"/>
          <ac:spMkLst>
            <pc:docMk/>
            <pc:sldMk cId="109857222" sldId="256"/>
            <ac:spMk id="6" creationId="{0B121716-8B64-478F-ABDB-17030AD1B711}"/>
          </ac:spMkLst>
        </pc:spChg>
        <pc:spChg chg="add del">
          <ac:chgData name="Vasu Kalariya" userId="d2eabddfe70d6a7a" providerId="Windows Live" clId="Web-{FCEF0DFB-2F3E-45A4-82DB-30124C07EE33}" dt="2021-05-28T17:58:43.795" v="14"/>
          <ac:spMkLst>
            <pc:docMk/>
            <pc:sldMk cId="109857222" sldId="256"/>
            <ac:spMk id="7" creationId="{36F292AA-C8DB-4CAA-97C9-456CF8540690}"/>
          </ac:spMkLst>
        </pc:spChg>
        <pc:spChg chg="add del">
          <ac:chgData name="Vasu Kalariya" userId="d2eabddfe70d6a7a" providerId="Windows Live" clId="Web-{FCEF0DFB-2F3E-45A4-82DB-30124C07EE33}" dt="2021-05-28T17:58:40.326" v="10"/>
          <ac:spMkLst>
            <pc:docMk/>
            <pc:sldMk cId="109857222" sldId="256"/>
            <ac:spMk id="8" creationId="{2BFC186A-5A9F-4A9A-A72D-DFBBE9934418}"/>
          </ac:spMkLst>
        </pc:spChg>
        <pc:spChg chg="add del">
          <ac:chgData name="Vasu Kalariya" userId="d2eabddfe70d6a7a" providerId="Windows Live" clId="Web-{FCEF0DFB-2F3E-45A4-82DB-30124C07EE33}" dt="2021-05-28T17:58:27.450" v="4"/>
          <ac:spMkLst>
            <pc:docMk/>
            <pc:sldMk cId="109857222" sldId="256"/>
            <ac:spMk id="9" creationId="{4DA4374D-F270-4C02-88D7-B751FD9BD6BD}"/>
          </ac:spMkLst>
        </pc:spChg>
        <pc:spChg chg="add del">
          <ac:chgData name="Vasu Kalariya" userId="d2eabddfe70d6a7a" providerId="Windows Live" clId="Web-{FCEF0DFB-2F3E-45A4-82DB-30124C07EE33}" dt="2021-05-28T17:58:40.326" v="10"/>
          <ac:spMkLst>
            <pc:docMk/>
            <pc:sldMk cId="109857222" sldId="256"/>
            <ac:spMk id="10" creationId="{E8EE1E2B-262B-4EE5-9AB3-125FAB1A8A40}"/>
          </ac:spMkLst>
        </pc:spChg>
        <pc:spChg chg="add del">
          <ac:chgData name="Vasu Kalariya" userId="d2eabddfe70d6a7a" providerId="Windows Live" clId="Web-{FCEF0DFB-2F3E-45A4-82DB-30124C07EE33}" dt="2021-05-28T17:58:27.450" v="4"/>
          <ac:spMkLst>
            <pc:docMk/>
            <pc:sldMk cId="109857222" sldId="256"/>
            <ac:spMk id="11" creationId="{1ACA2EA0-FFD3-42EC-9406-B595015ED96E}"/>
          </ac:spMkLst>
        </pc:spChg>
        <pc:spChg chg="add del">
          <ac:chgData name="Vasu Kalariya" userId="d2eabddfe70d6a7a" providerId="Windows Live" clId="Web-{FCEF0DFB-2F3E-45A4-82DB-30124C07EE33}" dt="2021-05-28T17:58:27.450" v="4"/>
          <ac:spMkLst>
            <pc:docMk/>
            <pc:sldMk cId="109857222" sldId="256"/>
            <ac:spMk id="13" creationId="{D5288BCE-665C-472A-8C43-664BCFA31E43}"/>
          </ac:spMkLst>
        </pc:spChg>
        <pc:spChg chg="add del">
          <ac:chgData name="Vasu Kalariya" userId="d2eabddfe70d6a7a" providerId="Windows Live" clId="Web-{FCEF0DFB-2F3E-45A4-82DB-30124C07EE33}" dt="2021-05-28T17:58:27.450" v="4"/>
          <ac:spMkLst>
            <pc:docMk/>
            <pc:sldMk cId="109857222" sldId="256"/>
            <ac:spMk id="15" creationId="{46C57131-53A7-4C1A-BEA8-25F06A06AD29}"/>
          </ac:spMkLst>
        </pc:spChg>
        <pc:spChg chg="add del">
          <ac:chgData name="Vasu Kalariya" userId="d2eabddfe70d6a7a" providerId="Windows Live" clId="Web-{FCEF0DFB-2F3E-45A4-82DB-30124C07EE33}" dt="2021-05-28T17:58:43.795" v="14"/>
          <ac:spMkLst>
            <pc:docMk/>
            <pc:sldMk cId="109857222" sldId="256"/>
            <ac:spMk id="16" creationId="{AA065953-3D69-4CD4-80C3-DF10DEB4C761}"/>
          </ac:spMkLst>
        </pc:spChg>
        <pc:spChg chg="add del">
          <ac:chgData name="Vasu Kalariya" userId="d2eabddfe70d6a7a" providerId="Windows Live" clId="Web-{FCEF0DFB-2F3E-45A4-82DB-30124C07EE33}" dt="2021-05-28T17:58:43.795" v="14"/>
          <ac:spMkLst>
            <pc:docMk/>
            <pc:sldMk cId="109857222" sldId="256"/>
            <ac:spMk id="17" creationId="{2256CF5B-1DAD-4912-86B9-FCA733692FED}"/>
          </ac:spMkLst>
        </pc:spChg>
        <pc:spChg chg="add del">
          <ac:chgData name="Vasu Kalariya" userId="d2eabddfe70d6a7a" providerId="Windows Live" clId="Web-{FCEF0DFB-2F3E-45A4-82DB-30124C07EE33}" dt="2021-05-28T17:58:43.795" v="14"/>
          <ac:spMkLst>
            <pc:docMk/>
            <pc:sldMk cId="109857222" sldId="256"/>
            <ac:spMk id="18" creationId="{2AB36DB5-F10D-4EDB-87E2-ECB9301FFC62}"/>
          </ac:spMkLst>
        </pc:spChg>
        <pc:spChg chg="add del">
          <ac:chgData name="Vasu Kalariya" userId="d2eabddfe70d6a7a" providerId="Windows Live" clId="Web-{FCEF0DFB-2F3E-45A4-82DB-30124C07EE33}" dt="2021-05-28T17:58:43.795" v="14"/>
          <ac:spMkLst>
            <pc:docMk/>
            <pc:sldMk cId="109857222" sldId="256"/>
            <ac:spMk id="19" creationId="{446F195D-95DC-419E-BBC1-E2B601A6067B}"/>
          </ac:spMkLst>
        </pc:spChg>
        <pc:spChg chg="add">
          <ac:chgData name="Vasu Kalariya" userId="d2eabddfe70d6a7a" providerId="Windows Live" clId="Web-{FCEF0DFB-2F3E-45A4-82DB-30124C07EE33}" dt="2021-05-28T17:58:43.857" v="15"/>
          <ac:spMkLst>
            <pc:docMk/>
            <pc:sldMk cId="109857222" sldId="256"/>
            <ac:spMk id="20" creationId="{D7468962-6189-43AD-BB02-A6F88AD0E5B4}"/>
          </ac:spMkLst>
        </pc:spChg>
        <pc:spChg chg="add">
          <ac:chgData name="Vasu Kalariya" userId="d2eabddfe70d6a7a" providerId="Windows Live" clId="Web-{FCEF0DFB-2F3E-45A4-82DB-30124C07EE33}" dt="2021-05-28T17:58:43.857" v="15"/>
          <ac:spMkLst>
            <pc:docMk/>
            <pc:sldMk cId="109857222" sldId="256"/>
            <ac:spMk id="21" creationId="{5BF2E68D-E9CA-4A00-AE2B-17BCDFABC383}"/>
          </ac:spMkLst>
        </pc:spChg>
        <pc:spChg chg="add">
          <ac:chgData name="Vasu Kalariya" userId="d2eabddfe70d6a7a" providerId="Windows Live" clId="Web-{FCEF0DFB-2F3E-45A4-82DB-30124C07EE33}" dt="2021-05-28T17:58:43.857" v="15"/>
          <ac:spMkLst>
            <pc:docMk/>
            <pc:sldMk cId="109857222" sldId="256"/>
            <ac:spMk id="23" creationId="{7E1304CE-399E-4EFB-AC6F-CA3ABE76CD93}"/>
          </ac:spMkLst>
        </pc:spChg>
        <pc:picChg chg="add del">
          <ac:chgData name="Vasu Kalariya" userId="d2eabddfe70d6a7a" providerId="Windows Live" clId="Web-{FCEF0DFB-2F3E-45A4-82DB-30124C07EE33}" dt="2021-05-28T17:58:27.450" v="4"/>
          <ac:picMkLst>
            <pc:docMk/>
            <pc:sldMk cId="109857222" sldId="256"/>
            <ac:picMk id="4" creationId="{871FB6CD-2099-49A9-9E8D-EEDEED02BD5C}"/>
          </ac:picMkLst>
        </pc:picChg>
        <pc:picChg chg="add del">
          <ac:chgData name="Vasu Kalariya" userId="d2eabddfe70d6a7a" providerId="Windows Live" clId="Web-{FCEF0DFB-2F3E-45A4-82DB-30124C07EE33}" dt="2021-05-28T17:58:33.310" v="6"/>
          <ac:picMkLst>
            <pc:docMk/>
            <pc:sldMk cId="109857222" sldId="256"/>
            <ac:picMk id="5" creationId="{03716A8D-054C-422A-A5FC-83DA1DA23F7C}"/>
          </ac:picMkLst>
        </pc:picChg>
        <pc:picChg chg="add del">
          <ac:chgData name="Vasu Kalariya" userId="d2eabddfe70d6a7a" providerId="Windows Live" clId="Web-{FCEF0DFB-2F3E-45A4-82DB-30124C07EE33}" dt="2021-05-28T17:58:43.795" v="14"/>
          <ac:picMkLst>
            <pc:docMk/>
            <pc:sldMk cId="109857222" sldId="256"/>
            <ac:picMk id="14" creationId="{E2D39111-4DA6-47C7-93E0-6AC36DA4393D}"/>
          </ac:picMkLst>
        </pc:picChg>
        <pc:picChg chg="add">
          <ac:chgData name="Vasu Kalariya" userId="d2eabddfe70d6a7a" providerId="Windows Live" clId="Web-{FCEF0DFB-2F3E-45A4-82DB-30124C07EE33}" dt="2021-05-28T17:58:43.857" v="15"/>
          <ac:picMkLst>
            <pc:docMk/>
            <pc:sldMk cId="109857222" sldId="256"/>
            <ac:picMk id="22" creationId="{7EA09E21-EC28-4A97-8C6B-489F9F55EB15}"/>
          </ac:picMkLst>
        </pc:picChg>
        <pc:cxnChg chg="add del">
          <ac:chgData name="Vasu Kalariya" userId="d2eabddfe70d6a7a" providerId="Windows Live" clId="Web-{FCEF0DFB-2F3E-45A4-82DB-30124C07EE33}" dt="2021-05-28T17:58:40.326" v="10"/>
          <ac:cxnSpMkLst>
            <pc:docMk/>
            <pc:sldMk cId="109857222" sldId="256"/>
            <ac:cxnSpMk id="12" creationId="{862CADB7-E9BE-4376-8036-0D21CBDC96A7}"/>
          </ac:cxnSpMkLst>
        </pc:cxnChg>
        <pc:cxnChg chg="add">
          <ac:chgData name="Vasu Kalariya" userId="d2eabddfe70d6a7a" providerId="Windows Live" clId="Web-{FCEF0DFB-2F3E-45A4-82DB-30124C07EE33}" dt="2021-05-28T17:58:43.857" v="15"/>
          <ac:cxnSpMkLst>
            <pc:docMk/>
            <pc:sldMk cId="109857222" sldId="256"/>
            <ac:cxnSpMk id="24" creationId="{0B346787-55AA-410B-9763-FB4DF19D58B3}"/>
          </ac:cxnSpMkLst>
        </pc:cxnChg>
        <pc:cxnChg chg="add">
          <ac:chgData name="Vasu Kalariya" userId="d2eabddfe70d6a7a" providerId="Windows Live" clId="Web-{FCEF0DFB-2F3E-45A4-82DB-30124C07EE33}" dt="2021-05-28T17:58:43.857" v="15"/>
          <ac:cxnSpMkLst>
            <pc:docMk/>
            <pc:sldMk cId="109857222" sldId="256"/>
            <ac:cxnSpMk id="25" creationId="{F74228F0-C94A-49D1-98AF-F8C229FF099F}"/>
          </ac:cxnSpMkLst>
        </pc:cxnChg>
        <pc:cxnChg chg="add">
          <ac:chgData name="Vasu Kalariya" userId="d2eabddfe70d6a7a" providerId="Windows Live" clId="Web-{FCEF0DFB-2F3E-45A4-82DB-30124C07EE33}" dt="2021-05-28T17:58:43.857" v="15"/>
          <ac:cxnSpMkLst>
            <pc:docMk/>
            <pc:sldMk cId="109857222" sldId="256"/>
            <ac:cxnSpMk id="26" creationId="{9C5F0E5C-AB75-49D9-8D9B-727A524E402A}"/>
          </ac:cxnSpMkLst>
        </pc:cxnChg>
      </pc:sldChg>
      <pc:sldChg chg="new del">
        <pc:chgData name="Vasu Kalariya" userId="d2eabddfe70d6a7a" providerId="Windows Live" clId="Web-{FCEF0DFB-2F3E-45A4-82DB-30124C07EE33}" dt="2021-05-28T17:59:18.217" v="20"/>
        <pc:sldMkLst>
          <pc:docMk/>
          <pc:sldMk cId="343017417" sldId="256"/>
        </pc:sldMkLst>
      </pc:sldChg>
      <pc:sldChg chg="new del">
        <pc:chgData name="Vasu Kalariya" userId="d2eabddfe70d6a7a" providerId="Windows Live" clId="Web-{FCEF0DFB-2F3E-45A4-82DB-30124C07EE33}" dt="2021-05-28T17:59:22.358" v="22"/>
        <pc:sldMkLst>
          <pc:docMk/>
          <pc:sldMk cId="3252358696" sldId="256"/>
        </pc:sldMkLst>
      </pc:sldChg>
      <pc:sldMasterChg chg="add del addSldLayout delSldLayout">
        <pc:chgData name="Vasu Kalariya" userId="d2eabddfe70d6a7a" providerId="Windows Live" clId="Web-{FCEF0DFB-2F3E-45A4-82DB-30124C07EE33}" dt="2021-05-28T17:58:43.857" v="15"/>
        <pc:sldMasterMkLst>
          <pc:docMk/>
          <pc:sldMasterMk cId="2460954070" sldId="2147483660"/>
        </pc:sldMasterMkLst>
        <pc:sldLayoutChg chg="add del">
          <pc:chgData name="Vasu Kalariya" userId="d2eabddfe70d6a7a" providerId="Windows Live" clId="Web-{FCEF0DFB-2F3E-45A4-82DB-30124C07EE33}" dt="2021-05-28T17:58:43.857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Vasu Kalariya" userId="d2eabddfe70d6a7a" providerId="Windows Live" clId="Web-{FCEF0DFB-2F3E-45A4-82DB-30124C07EE33}" dt="2021-05-28T17:58:43.857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Vasu Kalariya" userId="d2eabddfe70d6a7a" providerId="Windows Live" clId="Web-{FCEF0DFB-2F3E-45A4-82DB-30124C07EE33}" dt="2021-05-28T17:58:43.857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Vasu Kalariya" userId="d2eabddfe70d6a7a" providerId="Windows Live" clId="Web-{FCEF0DFB-2F3E-45A4-82DB-30124C07EE33}" dt="2021-05-28T17:58:43.857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Vasu Kalariya" userId="d2eabddfe70d6a7a" providerId="Windows Live" clId="Web-{FCEF0DFB-2F3E-45A4-82DB-30124C07EE33}" dt="2021-05-28T17:58:43.857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Vasu Kalariya" userId="d2eabddfe70d6a7a" providerId="Windows Live" clId="Web-{FCEF0DFB-2F3E-45A4-82DB-30124C07EE33}" dt="2021-05-28T17:58:43.857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Vasu Kalariya" userId="d2eabddfe70d6a7a" providerId="Windows Live" clId="Web-{FCEF0DFB-2F3E-45A4-82DB-30124C07EE33}" dt="2021-05-28T17:58:43.857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Vasu Kalariya" userId="d2eabddfe70d6a7a" providerId="Windows Live" clId="Web-{FCEF0DFB-2F3E-45A4-82DB-30124C07EE33}" dt="2021-05-28T17:58:43.857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Vasu Kalariya" userId="d2eabddfe70d6a7a" providerId="Windows Live" clId="Web-{FCEF0DFB-2F3E-45A4-82DB-30124C07EE33}" dt="2021-05-28T17:58:43.857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Vasu Kalariya" userId="d2eabddfe70d6a7a" providerId="Windows Live" clId="Web-{FCEF0DFB-2F3E-45A4-82DB-30124C07EE33}" dt="2021-05-28T17:58:43.857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Vasu Kalariya" userId="d2eabddfe70d6a7a" providerId="Windows Live" clId="Web-{FCEF0DFB-2F3E-45A4-82DB-30124C07EE33}" dt="2021-05-28T17:58:43.857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Vasu Kalariya" userId="d2eabddfe70d6a7a" providerId="Windows Live" clId="Web-{FCEF0DFB-2F3E-45A4-82DB-30124C07EE33}" dt="2021-05-28T17:58:33.310" v="6"/>
        <pc:sldMasterMkLst>
          <pc:docMk/>
          <pc:sldMasterMk cId="2136626490" sldId="2147483672"/>
        </pc:sldMasterMkLst>
        <pc:sldLayoutChg chg="add del">
          <pc:chgData name="Vasu Kalariya" userId="d2eabddfe70d6a7a" providerId="Windows Live" clId="Web-{FCEF0DFB-2F3E-45A4-82DB-30124C07EE33}" dt="2021-05-28T17:58:33.310" v="6"/>
          <pc:sldLayoutMkLst>
            <pc:docMk/>
            <pc:sldMasterMk cId="2136626490" sldId="2147483672"/>
            <pc:sldLayoutMk cId="551279213" sldId="2147483673"/>
          </pc:sldLayoutMkLst>
        </pc:sldLayoutChg>
        <pc:sldLayoutChg chg="add del replId">
          <pc:chgData name="Vasu Kalariya" userId="d2eabddfe70d6a7a" providerId="Windows Live" clId="Web-{FCEF0DFB-2F3E-45A4-82DB-30124C07EE33}" dt="2021-05-28T17:58:33.310" v="6"/>
          <pc:sldLayoutMkLst>
            <pc:docMk/>
            <pc:sldMasterMk cId="2136626490" sldId="2147483672"/>
            <pc:sldLayoutMk cId="2595532291" sldId="2147483674"/>
          </pc:sldLayoutMkLst>
        </pc:sldLayoutChg>
        <pc:sldLayoutChg chg="add del replId">
          <pc:chgData name="Vasu Kalariya" userId="d2eabddfe70d6a7a" providerId="Windows Live" clId="Web-{FCEF0DFB-2F3E-45A4-82DB-30124C07EE33}" dt="2021-05-28T17:58:33.310" v="6"/>
          <pc:sldLayoutMkLst>
            <pc:docMk/>
            <pc:sldMasterMk cId="2136626490" sldId="2147483672"/>
            <pc:sldLayoutMk cId="1804313118" sldId="2147483675"/>
          </pc:sldLayoutMkLst>
        </pc:sldLayoutChg>
        <pc:sldLayoutChg chg="add del replId">
          <pc:chgData name="Vasu Kalariya" userId="d2eabddfe70d6a7a" providerId="Windows Live" clId="Web-{FCEF0DFB-2F3E-45A4-82DB-30124C07EE33}" dt="2021-05-28T17:58:33.310" v="6"/>
          <pc:sldLayoutMkLst>
            <pc:docMk/>
            <pc:sldMasterMk cId="2136626490" sldId="2147483672"/>
            <pc:sldLayoutMk cId="2340178015" sldId="2147483676"/>
          </pc:sldLayoutMkLst>
        </pc:sldLayoutChg>
        <pc:sldLayoutChg chg="add del replId">
          <pc:chgData name="Vasu Kalariya" userId="d2eabddfe70d6a7a" providerId="Windows Live" clId="Web-{FCEF0DFB-2F3E-45A4-82DB-30124C07EE33}" dt="2021-05-28T17:58:33.310" v="6"/>
          <pc:sldLayoutMkLst>
            <pc:docMk/>
            <pc:sldMasterMk cId="2136626490" sldId="2147483672"/>
            <pc:sldLayoutMk cId="273524363" sldId="2147483677"/>
          </pc:sldLayoutMkLst>
        </pc:sldLayoutChg>
        <pc:sldLayoutChg chg="add del replId">
          <pc:chgData name="Vasu Kalariya" userId="d2eabddfe70d6a7a" providerId="Windows Live" clId="Web-{FCEF0DFB-2F3E-45A4-82DB-30124C07EE33}" dt="2021-05-28T17:58:33.310" v="6"/>
          <pc:sldLayoutMkLst>
            <pc:docMk/>
            <pc:sldMasterMk cId="2136626490" sldId="2147483672"/>
            <pc:sldLayoutMk cId="3282511921" sldId="2147483678"/>
          </pc:sldLayoutMkLst>
        </pc:sldLayoutChg>
        <pc:sldLayoutChg chg="add del replId">
          <pc:chgData name="Vasu Kalariya" userId="d2eabddfe70d6a7a" providerId="Windows Live" clId="Web-{FCEF0DFB-2F3E-45A4-82DB-30124C07EE33}" dt="2021-05-28T17:58:33.310" v="6"/>
          <pc:sldLayoutMkLst>
            <pc:docMk/>
            <pc:sldMasterMk cId="2136626490" sldId="2147483672"/>
            <pc:sldLayoutMk cId="1562011184" sldId="2147483679"/>
          </pc:sldLayoutMkLst>
        </pc:sldLayoutChg>
        <pc:sldLayoutChg chg="add del replId">
          <pc:chgData name="Vasu Kalariya" userId="d2eabddfe70d6a7a" providerId="Windows Live" clId="Web-{FCEF0DFB-2F3E-45A4-82DB-30124C07EE33}" dt="2021-05-28T17:58:33.310" v="6"/>
          <pc:sldLayoutMkLst>
            <pc:docMk/>
            <pc:sldMasterMk cId="2136626490" sldId="2147483672"/>
            <pc:sldLayoutMk cId="1386107921" sldId="2147483680"/>
          </pc:sldLayoutMkLst>
        </pc:sldLayoutChg>
        <pc:sldLayoutChg chg="add del replId">
          <pc:chgData name="Vasu Kalariya" userId="d2eabddfe70d6a7a" providerId="Windows Live" clId="Web-{FCEF0DFB-2F3E-45A4-82DB-30124C07EE33}" dt="2021-05-28T17:58:33.310" v="6"/>
          <pc:sldLayoutMkLst>
            <pc:docMk/>
            <pc:sldMasterMk cId="2136626490" sldId="2147483672"/>
            <pc:sldLayoutMk cId="3907563176" sldId="2147483681"/>
          </pc:sldLayoutMkLst>
        </pc:sldLayoutChg>
        <pc:sldLayoutChg chg="add del replId">
          <pc:chgData name="Vasu Kalariya" userId="d2eabddfe70d6a7a" providerId="Windows Live" clId="Web-{FCEF0DFB-2F3E-45A4-82DB-30124C07EE33}" dt="2021-05-28T17:58:33.310" v="6"/>
          <pc:sldLayoutMkLst>
            <pc:docMk/>
            <pc:sldMasterMk cId="2136626490" sldId="2147483672"/>
            <pc:sldLayoutMk cId="2338192128" sldId="2147483682"/>
          </pc:sldLayoutMkLst>
        </pc:sldLayoutChg>
        <pc:sldLayoutChg chg="add del replId">
          <pc:chgData name="Vasu Kalariya" userId="d2eabddfe70d6a7a" providerId="Windows Live" clId="Web-{FCEF0DFB-2F3E-45A4-82DB-30124C07EE33}" dt="2021-05-28T17:58:33.310" v="6"/>
          <pc:sldLayoutMkLst>
            <pc:docMk/>
            <pc:sldMasterMk cId="2136626490" sldId="2147483672"/>
            <pc:sldLayoutMk cId="1307968737" sldId="2147483683"/>
          </pc:sldLayoutMkLst>
        </pc:sldLayoutChg>
      </pc:sldMasterChg>
      <pc:sldMasterChg chg="add del addSldLayout delSldLayout">
        <pc:chgData name="Vasu Kalariya" userId="d2eabddfe70d6a7a" providerId="Windows Live" clId="Web-{FCEF0DFB-2F3E-45A4-82DB-30124C07EE33}" dt="2021-05-28T17:58:40.326" v="10"/>
        <pc:sldMasterMkLst>
          <pc:docMk/>
          <pc:sldMasterMk cId="3620242038" sldId="2147483691"/>
        </pc:sldMasterMkLst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3664763763" sldId="2147483674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1115698898" sldId="2147483675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3117915579" sldId="2147483676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3023498270" sldId="2147483677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3501716987" sldId="2147483678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2406257052" sldId="2147483679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4259495031" sldId="2147483680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768668467" sldId="2147483681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249602527" sldId="2147483682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2259252617" sldId="2147483683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3161824326" sldId="2147483684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721746941" sldId="2147483685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3923081713" sldId="2147483686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779536524" sldId="2147483687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430900509" sldId="2147483688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3378817719" sldId="2147483689"/>
          </pc:sldLayoutMkLst>
        </pc:sldLayoutChg>
        <pc:sldLayoutChg chg="add del">
          <pc:chgData name="Vasu Kalariya" userId="d2eabddfe70d6a7a" providerId="Windows Live" clId="Web-{FCEF0DFB-2F3E-45A4-82DB-30124C07EE33}" dt="2021-05-28T17:58:40.326" v="10"/>
          <pc:sldLayoutMkLst>
            <pc:docMk/>
            <pc:sldMasterMk cId="3620242038" sldId="2147483691"/>
            <pc:sldLayoutMk cId="939186631" sldId="2147483690"/>
          </pc:sldLayoutMkLst>
        </pc:sldLayoutChg>
      </pc:sldMasterChg>
      <pc:sldMasterChg chg="add del addSldLayout delSldLayout">
        <pc:chgData name="Vasu Kalariya" userId="d2eabddfe70d6a7a" providerId="Windows Live" clId="Web-{FCEF0DFB-2F3E-45A4-82DB-30124C07EE33}" dt="2021-05-28T17:58:43.795" v="14"/>
        <pc:sldMasterMkLst>
          <pc:docMk/>
          <pc:sldMasterMk cId="4082332789" sldId="2147483704"/>
        </pc:sldMasterMkLst>
        <pc:sldLayoutChg chg="add del">
          <pc:chgData name="Vasu Kalariya" userId="d2eabddfe70d6a7a" providerId="Windows Live" clId="Web-{FCEF0DFB-2F3E-45A4-82DB-30124C07EE33}" dt="2021-05-28T17:58:43.795" v="14"/>
          <pc:sldLayoutMkLst>
            <pc:docMk/>
            <pc:sldMasterMk cId="4082332789" sldId="2147483704"/>
            <pc:sldLayoutMk cId="3848152370" sldId="2147483693"/>
          </pc:sldLayoutMkLst>
        </pc:sldLayoutChg>
        <pc:sldLayoutChg chg="add del">
          <pc:chgData name="Vasu Kalariya" userId="d2eabddfe70d6a7a" providerId="Windows Live" clId="Web-{FCEF0DFB-2F3E-45A4-82DB-30124C07EE33}" dt="2021-05-28T17:58:43.795" v="14"/>
          <pc:sldLayoutMkLst>
            <pc:docMk/>
            <pc:sldMasterMk cId="4082332789" sldId="2147483704"/>
            <pc:sldLayoutMk cId="2366786006" sldId="2147483694"/>
          </pc:sldLayoutMkLst>
        </pc:sldLayoutChg>
        <pc:sldLayoutChg chg="add del">
          <pc:chgData name="Vasu Kalariya" userId="d2eabddfe70d6a7a" providerId="Windows Live" clId="Web-{FCEF0DFB-2F3E-45A4-82DB-30124C07EE33}" dt="2021-05-28T17:58:43.795" v="14"/>
          <pc:sldLayoutMkLst>
            <pc:docMk/>
            <pc:sldMasterMk cId="4082332789" sldId="2147483704"/>
            <pc:sldLayoutMk cId="522942950" sldId="2147483695"/>
          </pc:sldLayoutMkLst>
        </pc:sldLayoutChg>
        <pc:sldLayoutChg chg="add del">
          <pc:chgData name="Vasu Kalariya" userId="d2eabddfe70d6a7a" providerId="Windows Live" clId="Web-{FCEF0DFB-2F3E-45A4-82DB-30124C07EE33}" dt="2021-05-28T17:58:43.795" v="14"/>
          <pc:sldLayoutMkLst>
            <pc:docMk/>
            <pc:sldMasterMk cId="4082332789" sldId="2147483704"/>
            <pc:sldLayoutMk cId="2051464231" sldId="2147483696"/>
          </pc:sldLayoutMkLst>
        </pc:sldLayoutChg>
        <pc:sldLayoutChg chg="add del">
          <pc:chgData name="Vasu Kalariya" userId="d2eabddfe70d6a7a" providerId="Windows Live" clId="Web-{FCEF0DFB-2F3E-45A4-82DB-30124C07EE33}" dt="2021-05-28T17:58:43.795" v="14"/>
          <pc:sldLayoutMkLst>
            <pc:docMk/>
            <pc:sldMasterMk cId="4082332789" sldId="2147483704"/>
            <pc:sldLayoutMk cId="2395750903" sldId="2147483697"/>
          </pc:sldLayoutMkLst>
        </pc:sldLayoutChg>
        <pc:sldLayoutChg chg="add del">
          <pc:chgData name="Vasu Kalariya" userId="d2eabddfe70d6a7a" providerId="Windows Live" clId="Web-{FCEF0DFB-2F3E-45A4-82DB-30124C07EE33}" dt="2021-05-28T17:58:43.795" v="14"/>
          <pc:sldLayoutMkLst>
            <pc:docMk/>
            <pc:sldMasterMk cId="4082332789" sldId="2147483704"/>
            <pc:sldLayoutMk cId="1708839970" sldId="2147483698"/>
          </pc:sldLayoutMkLst>
        </pc:sldLayoutChg>
        <pc:sldLayoutChg chg="add del">
          <pc:chgData name="Vasu Kalariya" userId="d2eabddfe70d6a7a" providerId="Windows Live" clId="Web-{FCEF0DFB-2F3E-45A4-82DB-30124C07EE33}" dt="2021-05-28T17:58:43.795" v="14"/>
          <pc:sldLayoutMkLst>
            <pc:docMk/>
            <pc:sldMasterMk cId="4082332789" sldId="2147483704"/>
            <pc:sldLayoutMk cId="2407301391" sldId="2147483699"/>
          </pc:sldLayoutMkLst>
        </pc:sldLayoutChg>
        <pc:sldLayoutChg chg="add del">
          <pc:chgData name="Vasu Kalariya" userId="d2eabddfe70d6a7a" providerId="Windows Live" clId="Web-{FCEF0DFB-2F3E-45A4-82DB-30124C07EE33}" dt="2021-05-28T17:58:43.795" v="14"/>
          <pc:sldLayoutMkLst>
            <pc:docMk/>
            <pc:sldMasterMk cId="4082332789" sldId="2147483704"/>
            <pc:sldLayoutMk cId="3095421338" sldId="2147483700"/>
          </pc:sldLayoutMkLst>
        </pc:sldLayoutChg>
        <pc:sldLayoutChg chg="add del">
          <pc:chgData name="Vasu Kalariya" userId="d2eabddfe70d6a7a" providerId="Windows Live" clId="Web-{FCEF0DFB-2F3E-45A4-82DB-30124C07EE33}" dt="2021-05-28T17:58:43.795" v="14"/>
          <pc:sldLayoutMkLst>
            <pc:docMk/>
            <pc:sldMasterMk cId="4082332789" sldId="2147483704"/>
            <pc:sldLayoutMk cId="576542529" sldId="2147483701"/>
          </pc:sldLayoutMkLst>
        </pc:sldLayoutChg>
        <pc:sldLayoutChg chg="add del">
          <pc:chgData name="Vasu Kalariya" userId="d2eabddfe70d6a7a" providerId="Windows Live" clId="Web-{FCEF0DFB-2F3E-45A4-82DB-30124C07EE33}" dt="2021-05-28T17:58:43.795" v="14"/>
          <pc:sldLayoutMkLst>
            <pc:docMk/>
            <pc:sldMasterMk cId="4082332789" sldId="2147483704"/>
            <pc:sldLayoutMk cId="3827900088" sldId="2147483702"/>
          </pc:sldLayoutMkLst>
        </pc:sldLayoutChg>
        <pc:sldLayoutChg chg="add del">
          <pc:chgData name="Vasu Kalariya" userId="d2eabddfe70d6a7a" providerId="Windows Live" clId="Web-{FCEF0DFB-2F3E-45A4-82DB-30124C07EE33}" dt="2021-05-28T17:58:43.795" v="14"/>
          <pc:sldLayoutMkLst>
            <pc:docMk/>
            <pc:sldMasterMk cId="4082332789" sldId="2147483704"/>
            <pc:sldLayoutMk cId="4017497644" sldId="2147483703"/>
          </pc:sldLayoutMkLst>
        </pc:sldLayoutChg>
      </pc:sldMasterChg>
      <pc:sldMasterChg chg="add addSldLayout">
        <pc:chgData name="Vasu Kalariya" userId="d2eabddfe70d6a7a" providerId="Windows Live" clId="Web-{FCEF0DFB-2F3E-45A4-82DB-30124C07EE33}" dt="2021-05-28T17:58:43.857" v="15"/>
        <pc:sldMasterMkLst>
          <pc:docMk/>
          <pc:sldMasterMk cId="2287480603" sldId="2147483730"/>
        </pc:sldMasterMkLst>
        <pc:sldLayoutChg chg="add">
          <pc:chgData name="Vasu Kalariya" userId="d2eabddfe70d6a7a" providerId="Windows Live" clId="Web-{FCEF0DFB-2F3E-45A4-82DB-30124C07EE33}" dt="2021-05-28T17:58:43.857" v="15"/>
          <pc:sldLayoutMkLst>
            <pc:docMk/>
            <pc:sldMasterMk cId="2287480603" sldId="2147483730"/>
            <pc:sldLayoutMk cId="2289592065" sldId="2147483719"/>
          </pc:sldLayoutMkLst>
        </pc:sldLayoutChg>
        <pc:sldLayoutChg chg="add">
          <pc:chgData name="Vasu Kalariya" userId="d2eabddfe70d6a7a" providerId="Windows Live" clId="Web-{FCEF0DFB-2F3E-45A4-82DB-30124C07EE33}" dt="2021-05-28T17:58:43.857" v="15"/>
          <pc:sldLayoutMkLst>
            <pc:docMk/>
            <pc:sldMasterMk cId="2287480603" sldId="2147483730"/>
            <pc:sldLayoutMk cId="3030296577" sldId="2147483720"/>
          </pc:sldLayoutMkLst>
        </pc:sldLayoutChg>
        <pc:sldLayoutChg chg="add">
          <pc:chgData name="Vasu Kalariya" userId="d2eabddfe70d6a7a" providerId="Windows Live" clId="Web-{FCEF0DFB-2F3E-45A4-82DB-30124C07EE33}" dt="2021-05-28T17:58:43.857" v="15"/>
          <pc:sldLayoutMkLst>
            <pc:docMk/>
            <pc:sldMasterMk cId="2287480603" sldId="2147483730"/>
            <pc:sldLayoutMk cId="1837106283" sldId="2147483721"/>
          </pc:sldLayoutMkLst>
        </pc:sldLayoutChg>
        <pc:sldLayoutChg chg="add">
          <pc:chgData name="Vasu Kalariya" userId="d2eabddfe70d6a7a" providerId="Windows Live" clId="Web-{FCEF0DFB-2F3E-45A4-82DB-30124C07EE33}" dt="2021-05-28T17:58:43.857" v="15"/>
          <pc:sldLayoutMkLst>
            <pc:docMk/>
            <pc:sldMasterMk cId="2287480603" sldId="2147483730"/>
            <pc:sldLayoutMk cId="955959593" sldId="2147483722"/>
          </pc:sldLayoutMkLst>
        </pc:sldLayoutChg>
        <pc:sldLayoutChg chg="add">
          <pc:chgData name="Vasu Kalariya" userId="d2eabddfe70d6a7a" providerId="Windows Live" clId="Web-{FCEF0DFB-2F3E-45A4-82DB-30124C07EE33}" dt="2021-05-28T17:58:43.857" v="15"/>
          <pc:sldLayoutMkLst>
            <pc:docMk/>
            <pc:sldMasterMk cId="2287480603" sldId="2147483730"/>
            <pc:sldLayoutMk cId="3659187746" sldId="2147483723"/>
          </pc:sldLayoutMkLst>
        </pc:sldLayoutChg>
        <pc:sldLayoutChg chg="add">
          <pc:chgData name="Vasu Kalariya" userId="d2eabddfe70d6a7a" providerId="Windows Live" clId="Web-{FCEF0DFB-2F3E-45A4-82DB-30124C07EE33}" dt="2021-05-28T17:58:43.857" v="15"/>
          <pc:sldLayoutMkLst>
            <pc:docMk/>
            <pc:sldMasterMk cId="2287480603" sldId="2147483730"/>
            <pc:sldLayoutMk cId="1059138905" sldId="2147483724"/>
          </pc:sldLayoutMkLst>
        </pc:sldLayoutChg>
        <pc:sldLayoutChg chg="add">
          <pc:chgData name="Vasu Kalariya" userId="d2eabddfe70d6a7a" providerId="Windows Live" clId="Web-{FCEF0DFB-2F3E-45A4-82DB-30124C07EE33}" dt="2021-05-28T17:58:43.857" v="15"/>
          <pc:sldLayoutMkLst>
            <pc:docMk/>
            <pc:sldMasterMk cId="2287480603" sldId="2147483730"/>
            <pc:sldLayoutMk cId="1248753864" sldId="2147483725"/>
          </pc:sldLayoutMkLst>
        </pc:sldLayoutChg>
        <pc:sldLayoutChg chg="add">
          <pc:chgData name="Vasu Kalariya" userId="d2eabddfe70d6a7a" providerId="Windows Live" clId="Web-{FCEF0DFB-2F3E-45A4-82DB-30124C07EE33}" dt="2021-05-28T17:58:43.857" v="15"/>
          <pc:sldLayoutMkLst>
            <pc:docMk/>
            <pc:sldMasterMk cId="2287480603" sldId="2147483730"/>
            <pc:sldLayoutMk cId="1147524918" sldId="2147483726"/>
          </pc:sldLayoutMkLst>
        </pc:sldLayoutChg>
        <pc:sldLayoutChg chg="add">
          <pc:chgData name="Vasu Kalariya" userId="d2eabddfe70d6a7a" providerId="Windows Live" clId="Web-{FCEF0DFB-2F3E-45A4-82DB-30124C07EE33}" dt="2021-05-28T17:58:43.857" v="15"/>
          <pc:sldLayoutMkLst>
            <pc:docMk/>
            <pc:sldMasterMk cId="2287480603" sldId="2147483730"/>
            <pc:sldLayoutMk cId="3884571128" sldId="2147483727"/>
          </pc:sldLayoutMkLst>
        </pc:sldLayoutChg>
        <pc:sldLayoutChg chg="add">
          <pc:chgData name="Vasu Kalariya" userId="d2eabddfe70d6a7a" providerId="Windows Live" clId="Web-{FCEF0DFB-2F3E-45A4-82DB-30124C07EE33}" dt="2021-05-28T17:58:43.857" v="15"/>
          <pc:sldLayoutMkLst>
            <pc:docMk/>
            <pc:sldMasterMk cId="2287480603" sldId="2147483730"/>
            <pc:sldLayoutMk cId="2362076313" sldId="2147483728"/>
          </pc:sldLayoutMkLst>
        </pc:sldLayoutChg>
        <pc:sldLayoutChg chg="add">
          <pc:chgData name="Vasu Kalariya" userId="d2eabddfe70d6a7a" providerId="Windows Live" clId="Web-{FCEF0DFB-2F3E-45A4-82DB-30124C07EE33}" dt="2021-05-28T17:58:43.857" v="15"/>
          <pc:sldLayoutMkLst>
            <pc:docMk/>
            <pc:sldMasterMk cId="2287480603" sldId="2147483730"/>
            <pc:sldLayoutMk cId="4257624729" sldId="2147483729"/>
          </pc:sldLayoutMkLst>
        </pc:sldLayoutChg>
      </pc:sldMasterChg>
      <pc:sldMasterChg chg="add del addSldLayout delSldLayout">
        <pc:chgData name="Vasu Kalariya" userId="d2eabddfe70d6a7a" providerId="Windows Live" clId="Web-{FCEF0DFB-2F3E-45A4-82DB-30124C07EE33}" dt="2021-05-28T17:58:27.450" v="4"/>
        <pc:sldMasterMkLst>
          <pc:docMk/>
          <pc:sldMasterMk cId="2227384751" sldId="2147483769"/>
        </pc:sldMasterMkLst>
        <pc:sldLayoutChg chg="add del">
          <pc:chgData name="Vasu Kalariya" userId="d2eabddfe70d6a7a" providerId="Windows Live" clId="Web-{FCEF0DFB-2F3E-45A4-82DB-30124C07EE33}" dt="2021-05-28T17:58:27.450" v="4"/>
          <pc:sldLayoutMkLst>
            <pc:docMk/>
            <pc:sldMasterMk cId="2227384751" sldId="2147483769"/>
            <pc:sldLayoutMk cId="2103526446" sldId="2147483758"/>
          </pc:sldLayoutMkLst>
        </pc:sldLayoutChg>
        <pc:sldLayoutChg chg="add del">
          <pc:chgData name="Vasu Kalariya" userId="d2eabddfe70d6a7a" providerId="Windows Live" clId="Web-{FCEF0DFB-2F3E-45A4-82DB-30124C07EE33}" dt="2021-05-28T17:58:27.450" v="4"/>
          <pc:sldLayoutMkLst>
            <pc:docMk/>
            <pc:sldMasterMk cId="2227384751" sldId="2147483769"/>
            <pc:sldLayoutMk cId="3557078063" sldId="2147483759"/>
          </pc:sldLayoutMkLst>
        </pc:sldLayoutChg>
        <pc:sldLayoutChg chg="add del">
          <pc:chgData name="Vasu Kalariya" userId="d2eabddfe70d6a7a" providerId="Windows Live" clId="Web-{FCEF0DFB-2F3E-45A4-82DB-30124C07EE33}" dt="2021-05-28T17:58:27.450" v="4"/>
          <pc:sldLayoutMkLst>
            <pc:docMk/>
            <pc:sldMasterMk cId="2227384751" sldId="2147483769"/>
            <pc:sldLayoutMk cId="3981580386" sldId="2147483760"/>
          </pc:sldLayoutMkLst>
        </pc:sldLayoutChg>
        <pc:sldLayoutChg chg="add del">
          <pc:chgData name="Vasu Kalariya" userId="d2eabddfe70d6a7a" providerId="Windows Live" clId="Web-{FCEF0DFB-2F3E-45A4-82DB-30124C07EE33}" dt="2021-05-28T17:58:27.450" v="4"/>
          <pc:sldLayoutMkLst>
            <pc:docMk/>
            <pc:sldMasterMk cId="2227384751" sldId="2147483769"/>
            <pc:sldLayoutMk cId="1688859435" sldId="2147483761"/>
          </pc:sldLayoutMkLst>
        </pc:sldLayoutChg>
        <pc:sldLayoutChg chg="add del">
          <pc:chgData name="Vasu Kalariya" userId="d2eabddfe70d6a7a" providerId="Windows Live" clId="Web-{FCEF0DFB-2F3E-45A4-82DB-30124C07EE33}" dt="2021-05-28T17:58:27.450" v="4"/>
          <pc:sldLayoutMkLst>
            <pc:docMk/>
            <pc:sldMasterMk cId="2227384751" sldId="2147483769"/>
            <pc:sldLayoutMk cId="2951460189" sldId="2147483762"/>
          </pc:sldLayoutMkLst>
        </pc:sldLayoutChg>
        <pc:sldLayoutChg chg="add del">
          <pc:chgData name="Vasu Kalariya" userId="d2eabddfe70d6a7a" providerId="Windows Live" clId="Web-{FCEF0DFB-2F3E-45A4-82DB-30124C07EE33}" dt="2021-05-28T17:58:27.450" v="4"/>
          <pc:sldLayoutMkLst>
            <pc:docMk/>
            <pc:sldMasterMk cId="2227384751" sldId="2147483769"/>
            <pc:sldLayoutMk cId="2848197426" sldId="2147483763"/>
          </pc:sldLayoutMkLst>
        </pc:sldLayoutChg>
        <pc:sldLayoutChg chg="add del">
          <pc:chgData name="Vasu Kalariya" userId="d2eabddfe70d6a7a" providerId="Windows Live" clId="Web-{FCEF0DFB-2F3E-45A4-82DB-30124C07EE33}" dt="2021-05-28T17:58:27.450" v="4"/>
          <pc:sldLayoutMkLst>
            <pc:docMk/>
            <pc:sldMasterMk cId="2227384751" sldId="2147483769"/>
            <pc:sldLayoutMk cId="3461093422" sldId="2147483764"/>
          </pc:sldLayoutMkLst>
        </pc:sldLayoutChg>
        <pc:sldLayoutChg chg="add del">
          <pc:chgData name="Vasu Kalariya" userId="d2eabddfe70d6a7a" providerId="Windows Live" clId="Web-{FCEF0DFB-2F3E-45A4-82DB-30124C07EE33}" dt="2021-05-28T17:58:27.450" v="4"/>
          <pc:sldLayoutMkLst>
            <pc:docMk/>
            <pc:sldMasterMk cId="2227384751" sldId="2147483769"/>
            <pc:sldLayoutMk cId="1839329992" sldId="2147483765"/>
          </pc:sldLayoutMkLst>
        </pc:sldLayoutChg>
        <pc:sldLayoutChg chg="add del">
          <pc:chgData name="Vasu Kalariya" userId="d2eabddfe70d6a7a" providerId="Windows Live" clId="Web-{FCEF0DFB-2F3E-45A4-82DB-30124C07EE33}" dt="2021-05-28T17:58:27.450" v="4"/>
          <pc:sldLayoutMkLst>
            <pc:docMk/>
            <pc:sldMasterMk cId="2227384751" sldId="2147483769"/>
            <pc:sldLayoutMk cId="391528648" sldId="2147483766"/>
          </pc:sldLayoutMkLst>
        </pc:sldLayoutChg>
        <pc:sldLayoutChg chg="add del">
          <pc:chgData name="Vasu Kalariya" userId="d2eabddfe70d6a7a" providerId="Windows Live" clId="Web-{FCEF0DFB-2F3E-45A4-82DB-30124C07EE33}" dt="2021-05-28T17:58:27.450" v="4"/>
          <pc:sldLayoutMkLst>
            <pc:docMk/>
            <pc:sldMasterMk cId="2227384751" sldId="2147483769"/>
            <pc:sldLayoutMk cId="3948144134" sldId="2147483767"/>
          </pc:sldLayoutMkLst>
        </pc:sldLayoutChg>
        <pc:sldLayoutChg chg="add del">
          <pc:chgData name="Vasu Kalariya" userId="d2eabddfe70d6a7a" providerId="Windows Live" clId="Web-{FCEF0DFB-2F3E-45A4-82DB-30124C07EE33}" dt="2021-05-28T17:58:27.450" v="4"/>
          <pc:sldLayoutMkLst>
            <pc:docMk/>
            <pc:sldMasterMk cId="2227384751" sldId="2147483769"/>
            <pc:sldLayoutMk cId="277692586" sldId="2147483768"/>
          </pc:sldLayoutMkLst>
        </pc:sldLayoutChg>
      </pc:sldMasterChg>
    </pc:docChg>
  </pc:docChgLst>
  <pc:docChgLst>
    <pc:chgData clId="Web-{5FED8C58-66FE-4BB1-A140-BB7F1E69171E}"/>
    <pc:docChg chg="addSld">
      <pc:chgData name="" userId="" providerId="" clId="Web-{5FED8C58-66FE-4BB1-A140-BB7F1E69171E}" dt="2021-05-28T18:19:24.535" v="0"/>
      <pc:docMkLst>
        <pc:docMk/>
      </pc:docMkLst>
      <pc:sldChg chg="new">
        <pc:chgData name="" userId="" providerId="" clId="Web-{5FED8C58-66FE-4BB1-A140-BB7F1E69171E}" dt="2021-05-28T18:19:24.535" v="0"/>
        <pc:sldMkLst>
          <pc:docMk/>
          <pc:sldMk cId="1195177547" sldId="256"/>
        </pc:sldMkLst>
      </pc:sldChg>
    </pc:docChg>
  </pc:docChgLst>
  <pc:docChgLst>
    <pc:chgData name="Vasu Kalariya" userId="d2eabddfe70d6a7a" providerId="Windows Live" clId="Web-{5FED8C58-66FE-4BB1-A140-BB7F1E69171E}"/>
    <pc:docChg chg="addSld delSld modSld addMainMaster delMainMaster">
      <pc:chgData name="Vasu Kalariya" userId="d2eabddfe70d6a7a" providerId="Windows Live" clId="Web-{5FED8C58-66FE-4BB1-A140-BB7F1E69171E}" dt="2021-05-28T18:54:18.493" v="282" actId="20577"/>
      <pc:docMkLst>
        <pc:docMk/>
      </pc:docMkLst>
      <pc:sldChg chg="del">
        <pc:chgData name="Vasu Kalariya" userId="d2eabddfe70d6a7a" providerId="Windows Live" clId="Web-{5FED8C58-66FE-4BB1-A140-BB7F1E69171E}" dt="2021-05-28T18:19:33.503" v="1"/>
        <pc:sldMkLst>
          <pc:docMk/>
          <pc:sldMk cId="1195177547" sldId="256"/>
        </pc:sldMkLst>
      </pc:sldChg>
      <pc:sldChg chg="addSp delSp modSp new mod setBg modClrScheme setClrOvrMap chgLayout">
        <pc:chgData name="Vasu Kalariya" userId="d2eabddfe70d6a7a" providerId="Windows Live" clId="Web-{5FED8C58-66FE-4BB1-A140-BB7F1E69171E}" dt="2021-05-28T18:53:46.836" v="280"/>
        <pc:sldMkLst>
          <pc:docMk/>
          <pc:sldMk cId="2147419102" sldId="257"/>
        </pc:sldMkLst>
        <pc:spChg chg="mod ord">
          <ac:chgData name="Vasu Kalariya" userId="d2eabddfe70d6a7a" providerId="Windows Live" clId="Web-{5FED8C58-66FE-4BB1-A140-BB7F1E69171E}" dt="2021-05-28T18:53:46.836" v="280"/>
          <ac:spMkLst>
            <pc:docMk/>
            <pc:sldMk cId="2147419102" sldId="257"/>
            <ac:spMk id="2" creationId="{4A8BAB25-C567-44A2-B6CE-436C9F9F1D90}"/>
          </ac:spMkLst>
        </pc:spChg>
        <pc:spChg chg="add del mod ord">
          <ac:chgData name="Vasu Kalariya" userId="d2eabddfe70d6a7a" providerId="Windows Live" clId="Web-{5FED8C58-66FE-4BB1-A140-BB7F1E69171E}" dt="2021-05-28T18:20:52.317" v="18"/>
          <ac:spMkLst>
            <pc:docMk/>
            <pc:sldMk cId="2147419102" sldId="257"/>
            <ac:spMk id="3" creationId="{8A64495A-C75F-48A7-8ED9-12554481AC91}"/>
          </ac:spMkLst>
        </pc:spChg>
        <pc:spChg chg="mod ord">
          <ac:chgData name="Vasu Kalariya" userId="d2eabddfe70d6a7a" providerId="Windows Live" clId="Web-{5FED8C58-66FE-4BB1-A140-BB7F1E69171E}" dt="2021-05-28T18:53:46.836" v="280"/>
          <ac:spMkLst>
            <pc:docMk/>
            <pc:sldMk cId="2147419102" sldId="257"/>
            <ac:spMk id="4" creationId="{1CCF1728-9DDD-4963-BBA5-A39CD95DEAAB}"/>
          </ac:spMkLst>
        </pc:spChg>
        <pc:spChg chg="del mod ord">
          <ac:chgData name="Vasu Kalariya" userId="d2eabddfe70d6a7a" providerId="Windows Live" clId="Web-{5FED8C58-66FE-4BB1-A140-BB7F1E69171E}" dt="2021-05-28T18:19:57.160" v="3"/>
          <ac:spMkLst>
            <pc:docMk/>
            <pc:sldMk cId="2147419102" sldId="257"/>
            <ac:spMk id="5" creationId="{67E5F51A-5975-4465-B92D-A79CEEEEE514}"/>
          </ac:spMkLst>
        </pc:spChg>
        <pc:spChg chg="del mod ord">
          <ac:chgData name="Vasu Kalariya" userId="d2eabddfe70d6a7a" providerId="Windows Live" clId="Web-{5FED8C58-66FE-4BB1-A140-BB7F1E69171E}" dt="2021-05-28T18:20:00.035" v="4"/>
          <ac:spMkLst>
            <pc:docMk/>
            <pc:sldMk cId="2147419102" sldId="257"/>
            <ac:spMk id="6" creationId="{06CF4D0C-EE51-4662-A3AF-9EECC0E64B3C}"/>
          </ac:spMkLst>
        </pc:spChg>
        <pc:spChg chg="add del">
          <ac:chgData name="Vasu Kalariya" userId="d2eabddfe70d6a7a" providerId="Windows Live" clId="Web-{5FED8C58-66FE-4BB1-A140-BB7F1E69171E}" dt="2021-05-28T18:20:52.317" v="18"/>
          <ac:spMkLst>
            <pc:docMk/>
            <pc:sldMk cId="2147419102" sldId="257"/>
            <ac:spMk id="7" creationId="{09588DA8-065E-4F6F-8EFD-43104AB2E0CF}"/>
          </ac:spMkLst>
        </pc:spChg>
        <pc:spChg chg="add del">
          <ac:chgData name="Vasu Kalariya" userId="d2eabddfe70d6a7a" providerId="Windows Live" clId="Web-{5FED8C58-66FE-4BB1-A140-BB7F1E69171E}" dt="2021-05-28T18:20:52.317" v="18"/>
          <ac:spMkLst>
            <pc:docMk/>
            <pc:sldMk cId="2147419102" sldId="257"/>
            <ac:spMk id="8" creationId="{C4285719-470E-454C-AF62-8323075F1F5B}"/>
          </ac:spMkLst>
        </pc:spChg>
        <pc:spChg chg="add del">
          <ac:chgData name="Vasu Kalariya" userId="d2eabddfe70d6a7a" providerId="Windows Live" clId="Web-{5FED8C58-66FE-4BB1-A140-BB7F1E69171E}" dt="2021-05-28T18:20:26.786" v="10"/>
          <ac:spMkLst>
            <pc:docMk/>
            <pc:sldMk cId="2147419102" sldId="257"/>
            <ac:spMk id="9" creationId="{B95B9BA8-1D69-4796-85F5-B6D0BD52354B}"/>
          </ac:spMkLst>
        </pc:spChg>
        <pc:spChg chg="add del">
          <ac:chgData name="Vasu Kalariya" userId="d2eabddfe70d6a7a" providerId="Windows Live" clId="Web-{5FED8C58-66FE-4BB1-A140-BB7F1E69171E}" dt="2021-05-28T18:20:35.020" v="13"/>
          <ac:spMkLst>
            <pc:docMk/>
            <pc:sldMk cId="2147419102" sldId="257"/>
            <ac:spMk id="10" creationId="{82B184B2-A189-4F92-A1B7-C03DD7141BE3}"/>
          </ac:spMkLst>
        </pc:spChg>
        <pc:spChg chg="add del">
          <ac:chgData name="Vasu Kalariya" userId="d2eabddfe70d6a7a" providerId="Windows Live" clId="Web-{5FED8C58-66FE-4BB1-A140-BB7F1E69171E}" dt="2021-05-28T18:20:52.317" v="18"/>
          <ac:spMkLst>
            <pc:docMk/>
            <pc:sldMk cId="2147419102" sldId="257"/>
            <ac:spMk id="13" creationId="{CD9FE4EF-C4D8-49A0-B2FF-81D8DB7D8A24}"/>
          </ac:spMkLst>
        </pc:spChg>
        <pc:spChg chg="add del">
          <ac:chgData name="Vasu Kalariya" userId="d2eabddfe70d6a7a" providerId="Windows Live" clId="Web-{5FED8C58-66FE-4BB1-A140-BB7F1E69171E}" dt="2021-05-28T18:20:52.317" v="18"/>
          <ac:spMkLst>
            <pc:docMk/>
            <pc:sldMk cId="2147419102" sldId="257"/>
            <ac:spMk id="15" creationId="{4300840D-0A0B-4512-BACA-B439D5B9C57C}"/>
          </ac:spMkLst>
        </pc:spChg>
        <pc:spChg chg="add del">
          <ac:chgData name="Vasu Kalariya" userId="d2eabddfe70d6a7a" providerId="Windows Live" clId="Web-{5FED8C58-66FE-4BB1-A140-BB7F1E69171E}" dt="2021-05-28T18:20:52.317" v="18"/>
          <ac:spMkLst>
            <pc:docMk/>
            <pc:sldMk cId="2147419102" sldId="257"/>
            <ac:spMk id="17" creationId="{D2B78728-A580-49A7-84F9-6EF6F583ADE0}"/>
          </ac:spMkLst>
        </pc:spChg>
        <pc:spChg chg="add del">
          <ac:chgData name="Vasu Kalariya" userId="d2eabddfe70d6a7a" providerId="Windows Live" clId="Web-{5FED8C58-66FE-4BB1-A140-BB7F1E69171E}" dt="2021-05-28T18:20:52.317" v="18"/>
          <ac:spMkLst>
            <pc:docMk/>
            <pc:sldMk cId="2147419102" sldId="257"/>
            <ac:spMk id="19" creationId="{38FAA1A1-D861-433F-88FA-1E9D6FD31D11}"/>
          </ac:spMkLst>
        </pc:spChg>
        <pc:spChg chg="add del">
          <ac:chgData name="Vasu Kalariya" userId="d2eabddfe70d6a7a" providerId="Windows Live" clId="Web-{5FED8C58-66FE-4BB1-A140-BB7F1E69171E}" dt="2021-05-28T18:20:52.317" v="18"/>
          <ac:spMkLst>
            <pc:docMk/>
            <pc:sldMk cId="2147419102" sldId="257"/>
            <ac:spMk id="21" creationId="{8D71EDA1-87BF-4D5D-AB79-F346FD19278A}"/>
          </ac:spMkLst>
        </pc:spChg>
        <pc:spChg chg="add del">
          <ac:chgData name="Vasu Kalariya" userId="d2eabddfe70d6a7a" providerId="Windows Live" clId="Web-{5FED8C58-66FE-4BB1-A140-BB7F1E69171E}" dt="2021-05-28T18:53:46.836" v="280"/>
          <ac:spMkLst>
            <pc:docMk/>
            <pc:sldMk cId="2147419102" sldId="257"/>
            <ac:spMk id="27" creationId="{B819A166-7571-4003-A6B8-B62034C3ED30}"/>
          </ac:spMkLst>
        </pc:spChg>
        <pc:spChg chg="add">
          <ac:chgData name="Vasu Kalariya" userId="d2eabddfe70d6a7a" providerId="Windows Live" clId="Web-{5FED8C58-66FE-4BB1-A140-BB7F1E69171E}" dt="2021-05-28T18:53:46.836" v="280"/>
          <ac:spMkLst>
            <pc:docMk/>
            <pc:sldMk cId="2147419102" sldId="257"/>
            <ac:spMk id="32" creationId="{BACC6370-2D7E-4714-9D71-7542949D7D5D}"/>
          </ac:spMkLst>
        </pc:spChg>
        <pc:spChg chg="add">
          <ac:chgData name="Vasu Kalariya" userId="d2eabddfe70d6a7a" providerId="Windows Live" clId="Web-{5FED8C58-66FE-4BB1-A140-BB7F1E69171E}" dt="2021-05-28T18:53:46.836" v="280"/>
          <ac:spMkLst>
            <pc:docMk/>
            <pc:sldMk cId="2147419102" sldId="257"/>
            <ac:spMk id="34" creationId="{256B2C21-A230-48C0-8DF1-C46611373C44}"/>
          </ac:spMkLst>
        </pc:spChg>
        <pc:spChg chg="add">
          <ac:chgData name="Vasu Kalariya" userId="d2eabddfe70d6a7a" providerId="Windows Live" clId="Web-{5FED8C58-66FE-4BB1-A140-BB7F1E69171E}" dt="2021-05-28T18:53:46.836" v="280"/>
          <ac:spMkLst>
            <pc:docMk/>
            <pc:sldMk cId="2147419102" sldId="257"/>
            <ac:spMk id="36" creationId="{3847E18C-932D-4C95-AABA-FEC7C9499AD7}"/>
          </ac:spMkLst>
        </pc:spChg>
        <pc:spChg chg="add">
          <ac:chgData name="Vasu Kalariya" userId="d2eabddfe70d6a7a" providerId="Windows Live" clId="Web-{5FED8C58-66FE-4BB1-A140-BB7F1E69171E}" dt="2021-05-28T18:53:46.836" v="280"/>
          <ac:spMkLst>
            <pc:docMk/>
            <pc:sldMk cId="2147419102" sldId="257"/>
            <ac:spMk id="38" creationId="{3150CB11-0C61-439E-910F-5787759E72A0}"/>
          </ac:spMkLst>
        </pc:spChg>
        <pc:spChg chg="add">
          <ac:chgData name="Vasu Kalariya" userId="d2eabddfe70d6a7a" providerId="Windows Live" clId="Web-{5FED8C58-66FE-4BB1-A140-BB7F1E69171E}" dt="2021-05-28T18:53:46.836" v="280"/>
          <ac:spMkLst>
            <pc:docMk/>
            <pc:sldMk cId="2147419102" sldId="257"/>
            <ac:spMk id="40" creationId="{43F8A58B-5155-44CE-A5FF-7647B47D0A7A}"/>
          </ac:spMkLst>
        </pc:spChg>
        <pc:spChg chg="add">
          <ac:chgData name="Vasu Kalariya" userId="d2eabddfe70d6a7a" providerId="Windows Live" clId="Web-{5FED8C58-66FE-4BB1-A140-BB7F1E69171E}" dt="2021-05-28T18:53:46.836" v="280"/>
          <ac:spMkLst>
            <pc:docMk/>
            <pc:sldMk cId="2147419102" sldId="257"/>
            <ac:spMk id="42" creationId="{443F2ACA-E6D6-4028-82DD-F03C262D5DE6}"/>
          </ac:spMkLst>
        </pc:spChg>
        <pc:grpChg chg="add del">
          <ac:chgData name="Vasu Kalariya" userId="d2eabddfe70d6a7a" providerId="Windows Live" clId="Web-{5FED8C58-66FE-4BB1-A140-BB7F1E69171E}" dt="2021-05-28T18:20:26.786" v="10"/>
          <ac:grpSpMkLst>
            <pc:docMk/>
            <pc:sldMk cId="2147419102" sldId="257"/>
            <ac:grpSpMk id="11" creationId="{4728F330-19FB-4D39-BD0F-53032ABFEB7F}"/>
          </ac:grpSpMkLst>
        </pc:grpChg>
        <pc:graphicFrameChg chg="add del">
          <ac:chgData name="Vasu Kalariya" userId="d2eabddfe70d6a7a" providerId="Windows Live" clId="Web-{5FED8C58-66FE-4BB1-A140-BB7F1E69171E}" dt="2021-05-28T18:20:52.302" v="17"/>
          <ac:graphicFrameMkLst>
            <pc:docMk/>
            <pc:sldMk cId="2147419102" sldId="257"/>
            <ac:graphicFrameMk id="23" creationId="{C11642B9-3DA5-4CEF-B74C-1416E1ECFD61}"/>
          </ac:graphicFrameMkLst>
        </pc:graphicFrameChg>
        <pc:graphicFrameChg chg="add mod modGraphic">
          <ac:chgData name="Vasu Kalariya" userId="d2eabddfe70d6a7a" providerId="Windows Live" clId="Web-{5FED8C58-66FE-4BB1-A140-BB7F1E69171E}" dt="2021-05-28T18:53:46.836" v="280"/>
          <ac:graphicFrameMkLst>
            <pc:docMk/>
            <pc:sldMk cId="2147419102" sldId="257"/>
            <ac:graphicFrameMk id="24" creationId="{4ACD7611-F19B-4850-9521-8B904A25E0A1}"/>
          </ac:graphicFrameMkLst>
        </pc:graphicFrameChg>
      </pc:sldChg>
      <pc:sldChg chg="addSp delSp modSp new mod setBg setClrOvrMap">
        <pc:chgData name="Vasu Kalariya" userId="d2eabddfe70d6a7a" providerId="Windows Live" clId="Web-{5FED8C58-66FE-4BB1-A140-BB7F1E69171E}" dt="2021-05-28T18:52:37.116" v="268"/>
        <pc:sldMkLst>
          <pc:docMk/>
          <pc:sldMk cId="2035462996" sldId="258"/>
        </pc:sldMkLst>
        <pc:spChg chg="mod">
          <ac:chgData name="Vasu Kalariya" userId="d2eabddfe70d6a7a" providerId="Windows Live" clId="Web-{5FED8C58-66FE-4BB1-A140-BB7F1E69171E}" dt="2021-05-28T18:52:37.116" v="268"/>
          <ac:spMkLst>
            <pc:docMk/>
            <pc:sldMk cId="2035462996" sldId="258"/>
            <ac:spMk id="2" creationId="{DA1C7CDB-5D7B-4B7E-8341-32F4AC20DFAF}"/>
          </ac:spMkLst>
        </pc:spChg>
        <pc:spChg chg="add del mod">
          <ac:chgData name="Vasu Kalariya" userId="d2eabddfe70d6a7a" providerId="Windows Live" clId="Web-{5FED8C58-66FE-4BB1-A140-BB7F1E69171E}" dt="2021-05-28T18:50:44.896" v="246"/>
          <ac:spMkLst>
            <pc:docMk/>
            <pc:sldMk cId="2035462996" sldId="258"/>
            <ac:spMk id="3" creationId="{5DDAC80F-A5E2-474F-9B35-84A368F47EE6}"/>
          </ac:spMkLst>
        </pc:spChg>
        <pc:spChg chg="add del">
          <ac:chgData name="Vasu Kalariya" userId="d2eabddfe70d6a7a" providerId="Windows Live" clId="Web-{5FED8C58-66FE-4BB1-A140-BB7F1E69171E}" dt="2021-05-28T18:25:29.119" v="60"/>
          <ac:spMkLst>
            <pc:docMk/>
            <pc:sldMk cId="2035462996" sldId="258"/>
            <ac:spMk id="8" creationId="{09588DA8-065E-4F6F-8EFD-43104AB2E0CF}"/>
          </ac:spMkLst>
        </pc:spChg>
        <pc:spChg chg="add del">
          <ac:chgData name="Vasu Kalariya" userId="d2eabddfe70d6a7a" providerId="Windows Live" clId="Web-{5FED8C58-66FE-4BB1-A140-BB7F1E69171E}" dt="2021-05-28T18:25:29.119" v="60"/>
          <ac:spMkLst>
            <pc:docMk/>
            <pc:sldMk cId="2035462996" sldId="258"/>
            <ac:spMk id="10" creationId="{C4285719-470E-454C-AF62-8323075F1F5B}"/>
          </ac:spMkLst>
        </pc:spChg>
        <pc:spChg chg="add del">
          <ac:chgData name="Vasu Kalariya" userId="d2eabddfe70d6a7a" providerId="Windows Live" clId="Web-{5FED8C58-66FE-4BB1-A140-BB7F1E69171E}" dt="2021-05-28T18:25:29.119" v="60"/>
          <ac:spMkLst>
            <pc:docMk/>
            <pc:sldMk cId="2035462996" sldId="258"/>
            <ac:spMk id="12" creationId="{CD9FE4EF-C4D8-49A0-B2FF-81D8DB7D8A24}"/>
          </ac:spMkLst>
        </pc:spChg>
        <pc:spChg chg="add del">
          <ac:chgData name="Vasu Kalariya" userId="d2eabddfe70d6a7a" providerId="Windows Live" clId="Web-{5FED8C58-66FE-4BB1-A140-BB7F1E69171E}" dt="2021-05-28T18:25:29.119" v="60"/>
          <ac:spMkLst>
            <pc:docMk/>
            <pc:sldMk cId="2035462996" sldId="258"/>
            <ac:spMk id="14" creationId="{4300840D-0A0B-4512-BACA-B439D5B9C57C}"/>
          </ac:spMkLst>
        </pc:spChg>
        <pc:spChg chg="add del">
          <ac:chgData name="Vasu Kalariya" userId="d2eabddfe70d6a7a" providerId="Windows Live" clId="Web-{5FED8C58-66FE-4BB1-A140-BB7F1E69171E}" dt="2021-05-28T18:25:29.119" v="60"/>
          <ac:spMkLst>
            <pc:docMk/>
            <pc:sldMk cId="2035462996" sldId="258"/>
            <ac:spMk id="16" creationId="{D2B78728-A580-49A7-84F9-6EF6F583ADE0}"/>
          </ac:spMkLst>
        </pc:spChg>
        <pc:spChg chg="add del">
          <ac:chgData name="Vasu Kalariya" userId="d2eabddfe70d6a7a" providerId="Windows Live" clId="Web-{5FED8C58-66FE-4BB1-A140-BB7F1E69171E}" dt="2021-05-28T18:25:29.119" v="60"/>
          <ac:spMkLst>
            <pc:docMk/>
            <pc:sldMk cId="2035462996" sldId="258"/>
            <ac:spMk id="18" creationId="{38FAA1A1-D861-433F-88FA-1E9D6FD31D11}"/>
          </ac:spMkLst>
        </pc:spChg>
        <pc:spChg chg="add del">
          <ac:chgData name="Vasu Kalariya" userId="d2eabddfe70d6a7a" providerId="Windows Live" clId="Web-{5FED8C58-66FE-4BB1-A140-BB7F1E69171E}" dt="2021-05-28T18:25:29.119" v="60"/>
          <ac:spMkLst>
            <pc:docMk/>
            <pc:sldMk cId="2035462996" sldId="258"/>
            <ac:spMk id="20" creationId="{8D71EDA1-87BF-4D5D-AB79-F346FD19278A}"/>
          </ac:spMkLst>
        </pc:spChg>
        <pc:spChg chg="add del">
          <ac:chgData name="Vasu Kalariya" userId="d2eabddfe70d6a7a" providerId="Windows Live" clId="Web-{5FED8C58-66FE-4BB1-A140-BB7F1E69171E}" dt="2021-05-28T18:25:29.088" v="59"/>
          <ac:spMkLst>
            <pc:docMk/>
            <pc:sldMk cId="2035462996" sldId="258"/>
            <ac:spMk id="25" creationId="{09588DA8-065E-4F6F-8EFD-43104AB2E0CF}"/>
          </ac:spMkLst>
        </pc:spChg>
        <pc:spChg chg="add del">
          <ac:chgData name="Vasu Kalariya" userId="d2eabddfe70d6a7a" providerId="Windows Live" clId="Web-{5FED8C58-66FE-4BB1-A140-BB7F1E69171E}" dt="2021-05-28T18:50:21.255" v="240"/>
          <ac:spMkLst>
            <pc:docMk/>
            <pc:sldMk cId="2035462996" sldId="258"/>
            <ac:spMk id="26" creationId="{9AA72BD9-2C5A-4EDC-931F-5AA08EACA0F3}"/>
          </ac:spMkLst>
        </pc:spChg>
        <pc:spChg chg="add del">
          <ac:chgData name="Vasu Kalariya" userId="d2eabddfe70d6a7a" providerId="Windows Live" clId="Web-{5FED8C58-66FE-4BB1-A140-BB7F1E69171E}" dt="2021-05-28T18:25:29.088" v="59"/>
          <ac:spMkLst>
            <pc:docMk/>
            <pc:sldMk cId="2035462996" sldId="258"/>
            <ac:spMk id="27" creationId="{C4285719-470E-454C-AF62-8323075F1F5B}"/>
          </ac:spMkLst>
        </pc:spChg>
        <pc:spChg chg="add del">
          <ac:chgData name="Vasu Kalariya" userId="d2eabddfe70d6a7a" providerId="Windows Live" clId="Web-{5FED8C58-66FE-4BB1-A140-BB7F1E69171E}" dt="2021-05-28T18:50:21.255" v="240"/>
          <ac:spMkLst>
            <pc:docMk/>
            <pc:sldMk cId="2035462996" sldId="258"/>
            <ac:spMk id="28" creationId="{DD3981AC-7B61-4947-BCF3-F7AA7FA385B9}"/>
          </ac:spMkLst>
        </pc:spChg>
        <pc:spChg chg="add del">
          <ac:chgData name="Vasu Kalariya" userId="d2eabddfe70d6a7a" providerId="Windows Live" clId="Web-{5FED8C58-66FE-4BB1-A140-BB7F1E69171E}" dt="2021-05-28T18:25:29.088" v="59"/>
          <ac:spMkLst>
            <pc:docMk/>
            <pc:sldMk cId="2035462996" sldId="258"/>
            <ac:spMk id="29" creationId="{CD9FE4EF-C4D8-49A0-B2FF-81D8DB7D8A24}"/>
          </ac:spMkLst>
        </pc:spChg>
        <pc:spChg chg="add del">
          <ac:chgData name="Vasu Kalariya" userId="d2eabddfe70d6a7a" providerId="Windows Live" clId="Web-{5FED8C58-66FE-4BB1-A140-BB7F1E69171E}" dt="2021-05-28T18:50:21.255" v="240"/>
          <ac:spMkLst>
            <pc:docMk/>
            <pc:sldMk cId="2035462996" sldId="258"/>
            <ac:spMk id="30" creationId="{55D4142C-5077-457F-A6AD-3FECFDB39685}"/>
          </ac:spMkLst>
        </pc:spChg>
        <pc:spChg chg="add del">
          <ac:chgData name="Vasu Kalariya" userId="d2eabddfe70d6a7a" providerId="Windows Live" clId="Web-{5FED8C58-66FE-4BB1-A140-BB7F1E69171E}" dt="2021-05-28T18:25:29.088" v="59"/>
          <ac:spMkLst>
            <pc:docMk/>
            <pc:sldMk cId="2035462996" sldId="258"/>
            <ac:spMk id="31" creationId="{4300840D-0A0B-4512-BACA-B439D5B9C57C}"/>
          </ac:spMkLst>
        </pc:spChg>
        <pc:spChg chg="add del">
          <ac:chgData name="Vasu Kalariya" userId="d2eabddfe70d6a7a" providerId="Windows Live" clId="Web-{5FED8C58-66FE-4BB1-A140-BB7F1E69171E}" dt="2021-05-28T18:50:21.255" v="240"/>
          <ac:spMkLst>
            <pc:docMk/>
            <pc:sldMk cId="2035462996" sldId="258"/>
            <ac:spMk id="32" creationId="{7A5F0580-5EE9-419F-96EE-B6529EF6E7D0}"/>
          </ac:spMkLst>
        </pc:spChg>
        <pc:spChg chg="add del">
          <ac:chgData name="Vasu Kalariya" userId="d2eabddfe70d6a7a" providerId="Windows Live" clId="Web-{5FED8C58-66FE-4BB1-A140-BB7F1E69171E}" dt="2021-05-28T18:25:29.088" v="59"/>
          <ac:spMkLst>
            <pc:docMk/>
            <pc:sldMk cId="2035462996" sldId="258"/>
            <ac:spMk id="33" creationId="{D2B78728-A580-49A7-84F9-6EF6F583ADE0}"/>
          </ac:spMkLst>
        </pc:spChg>
        <pc:spChg chg="add del">
          <ac:chgData name="Vasu Kalariya" userId="d2eabddfe70d6a7a" providerId="Windows Live" clId="Web-{5FED8C58-66FE-4BB1-A140-BB7F1E69171E}" dt="2021-05-28T18:50:44.896" v="246"/>
          <ac:spMkLst>
            <pc:docMk/>
            <pc:sldMk cId="2035462996" sldId="258"/>
            <ac:spMk id="34" creationId="{2E17E911-875F-4DE5-8699-99D9F1805A5D}"/>
          </ac:spMkLst>
        </pc:spChg>
        <pc:spChg chg="add del">
          <ac:chgData name="Vasu Kalariya" userId="d2eabddfe70d6a7a" providerId="Windows Live" clId="Web-{5FED8C58-66FE-4BB1-A140-BB7F1E69171E}" dt="2021-05-28T18:25:29.088" v="59"/>
          <ac:spMkLst>
            <pc:docMk/>
            <pc:sldMk cId="2035462996" sldId="258"/>
            <ac:spMk id="35" creationId="{38FAA1A1-D861-433F-88FA-1E9D6FD31D11}"/>
          </ac:spMkLst>
        </pc:spChg>
        <pc:spChg chg="add del">
          <ac:chgData name="Vasu Kalariya" userId="d2eabddfe70d6a7a" providerId="Windows Live" clId="Web-{5FED8C58-66FE-4BB1-A140-BB7F1E69171E}" dt="2021-05-28T18:25:29.088" v="59"/>
          <ac:spMkLst>
            <pc:docMk/>
            <pc:sldMk cId="2035462996" sldId="258"/>
            <ac:spMk id="37" creationId="{8D71EDA1-87BF-4D5D-AB79-F346FD19278A}"/>
          </ac:spMkLst>
        </pc:spChg>
        <pc:spChg chg="add del">
          <ac:chgData name="Vasu Kalariya" userId="d2eabddfe70d6a7a" providerId="Windows Live" clId="Web-{5FED8C58-66FE-4BB1-A140-BB7F1E69171E}" dt="2021-05-28T18:50:44.896" v="246"/>
          <ac:spMkLst>
            <pc:docMk/>
            <pc:sldMk cId="2035462996" sldId="258"/>
            <ac:spMk id="39" creationId="{CD9FE4EF-C4D8-49A0-B2FF-81D8DB7D8A24}"/>
          </ac:spMkLst>
        </pc:spChg>
        <pc:spChg chg="add del">
          <ac:chgData name="Vasu Kalariya" userId="d2eabddfe70d6a7a" providerId="Windows Live" clId="Web-{5FED8C58-66FE-4BB1-A140-BB7F1E69171E}" dt="2021-05-28T18:50:44.896" v="246"/>
          <ac:spMkLst>
            <pc:docMk/>
            <pc:sldMk cId="2035462996" sldId="258"/>
            <ac:spMk id="41" creationId="{4300840D-0A0B-4512-BACA-B439D5B9C57C}"/>
          </ac:spMkLst>
        </pc:spChg>
        <pc:spChg chg="add del">
          <ac:chgData name="Vasu Kalariya" userId="d2eabddfe70d6a7a" providerId="Windows Live" clId="Web-{5FED8C58-66FE-4BB1-A140-BB7F1E69171E}" dt="2021-05-28T18:50:44.896" v="246"/>
          <ac:spMkLst>
            <pc:docMk/>
            <pc:sldMk cId="2035462996" sldId="258"/>
            <ac:spMk id="43" creationId="{D2B78728-A580-49A7-84F9-6EF6F583ADE0}"/>
          </ac:spMkLst>
        </pc:spChg>
        <pc:spChg chg="add del">
          <ac:chgData name="Vasu Kalariya" userId="d2eabddfe70d6a7a" providerId="Windows Live" clId="Web-{5FED8C58-66FE-4BB1-A140-BB7F1E69171E}" dt="2021-05-28T18:50:44.896" v="246"/>
          <ac:spMkLst>
            <pc:docMk/>
            <pc:sldMk cId="2035462996" sldId="258"/>
            <ac:spMk id="45" creationId="{38FAA1A1-D861-433F-88FA-1E9D6FD31D11}"/>
          </ac:spMkLst>
        </pc:spChg>
        <pc:spChg chg="add del">
          <ac:chgData name="Vasu Kalariya" userId="d2eabddfe70d6a7a" providerId="Windows Live" clId="Web-{5FED8C58-66FE-4BB1-A140-BB7F1E69171E}" dt="2021-05-28T18:50:44.896" v="246"/>
          <ac:spMkLst>
            <pc:docMk/>
            <pc:sldMk cId="2035462996" sldId="258"/>
            <ac:spMk id="47" creationId="{8D71EDA1-87BF-4D5D-AB79-F346FD19278A}"/>
          </ac:spMkLst>
        </pc:spChg>
        <pc:spChg chg="add del">
          <ac:chgData name="Vasu Kalariya" userId="d2eabddfe70d6a7a" providerId="Windows Live" clId="Web-{5FED8C58-66FE-4BB1-A140-BB7F1E69171E}" dt="2021-05-28T18:52:37.116" v="268"/>
          <ac:spMkLst>
            <pc:docMk/>
            <pc:sldMk cId="2035462996" sldId="258"/>
            <ac:spMk id="50" creationId="{BACC6370-2D7E-4714-9D71-7542949D7D5D}"/>
          </ac:spMkLst>
        </pc:spChg>
        <pc:spChg chg="add del">
          <ac:chgData name="Vasu Kalariya" userId="d2eabddfe70d6a7a" providerId="Windows Live" clId="Web-{5FED8C58-66FE-4BB1-A140-BB7F1E69171E}" dt="2021-05-28T18:50:44.865" v="245"/>
          <ac:spMkLst>
            <pc:docMk/>
            <pc:sldMk cId="2035462996" sldId="258"/>
            <ac:spMk id="52" creationId="{09588DA8-065E-4F6F-8EFD-43104AB2E0CF}"/>
          </ac:spMkLst>
        </pc:spChg>
        <pc:spChg chg="add del">
          <ac:chgData name="Vasu Kalariya" userId="d2eabddfe70d6a7a" providerId="Windows Live" clId="Web-{5FED8C58-66FE-4BB1-A140-BB7F1E69171E}" dt="2021-05-28T18:50:41.739" v="243"/>
          <ac:spMkLst>
            <pc:docMk/>
            <pc:sldMk cId="2035462996" sldId="258"/>
            <ac:spMk id="53" creationId="{B819A166-7571-4003-A6B8-B62034C3ED30}"/>
          </ac:spMkLst>
        </pc:spChg>
        <pc:spChg chg="add del">
          <ac:chgData name="Vasu Kalariya" userId="d2eabddfe70d6a7a" providerId="Windows Live" clId="Web-{5FED8C58-66FE-4BB1-A140-BB7F1E69171E}" dt="2021-05-28T18:50:44.865" v="245"/>
          <ac:spMkLst>
            <pc:docMk/>
            <pc:sldMk cId="2035462996" sldId="258"/>
            <ac:spMk id="54" creationId="{C4285719-470E-454C-AF62-8323075F1F5B}"/>
          </ac:spMkLst>
        </pc:spChg>
        <pc:spChg chg="add del">
          <ac:chgData name="Vasu Kalariya" userId="d2eabddfe70d6a7a" providerId="Windows Live" clId="Web-{5FED8C58-66FE-4BB1-A140-BB7F1E69171E}" dt="2021-05-28T18:52:37.116" v="268"/>
          <ac:spMkLst>
            <pc:docMk/>
            <pc:sldMk cId="2035462996" sldId="258"/>
            <ac:spMk id="55" creationId="{256B2C21-A230-48C0-8DF1-C46611373C44}"/>
          </ac:spMkLst>
        </pc:spChg>
        <pc:spChg chg="add del">
          <ac:chgData name="Vasu Kalariya" userId="d2eabddfe70d6a7a" providerId="Windows Live" clId="Web-{5FED8C58-66FE-4BB1-A140-BB7F1E69171E}" dt="2021-05-28T18:50:44.865" v="245"/>
          <ac:spMkLst>
            <pc:docMk/>
            <pc:sldMk cId="2035462996" sldId="258"/>
            <ac:spMk id="56" creationId="{CD9FE4EF-C4D8-49A0-B2FF-81D8DB7D8A24}"/>
          </ac:spMkLst>
        </pc:spChg>
        <pc:spChg chg="add del">
          <ac:chgData name="Vasu Kalariya" userId="d2eabddfe70d6a7a" providerId="Windows Live" clId="Web-{5FED8C58-66FE-4BB1-A140-BB7F1E69171E}" dt="2021-05-28T18:52:37.116" v="268"/>
          <ac:spMkLst>
            <pc:docMk/>
            <pc:sldMk cId="2035462996" sldId="258"/>
            <ac:spMk id="57" creationId="{3847E18C-932D-4C95-AABA-FEC7C9499AD7}"/>
          </ac:spMkLst>
        </pc:spChg>
        <pc:spChg chg="add del">
          <ac:chgData name="Vasu Kalariya" userId="d2eabddfe70d6a7a" providerId="Windows Live" clId="Web-{5FED8C58-66FE-4BB1-A140-BB7F1E69171E}" dt="2021-05-28T18:50:44.865" v="245"/>
          <ac:spMkLst>
            <pc:docMk/>
            <pc:sldMk cId="2035462996" sldId="258"/>
            <ac:spMk id="58" creationId="{4300840D-0A0B-4512-BACA-B439D5B9C57C}"/>
          </ac:spMkLst>
        </pc:spChg>
        <pc:spChg chg="add del">
          <ac:chgData name="Vasu Kalariya" userId="d2eabddfe70d6a7a" providerId="Windows Live" clId="Web-{5FED8C58-66FE-4BB1-A140-BB7F1E69171E}" dt="2021-05-28T18:52:37.116" v="268"/>
          <ac:spMkLst>
            <pc:docMk/>
            <pc:sldMk cId="2035462996" sldId="258"/>
            <ac:spMk id="59" creationId="{3150CB11-0C61-439E-910F-5787759E72A0}"/>
          </ac:spMkLst>
        </pc:spChg>
        <pc:spChg chg="add del">
          <ac:chgData name="Vasu Kalariya" userId="d2eabddfe70d6a7a" providerId="Windows Live" clId="Web-{5FED8C58-66FE-4BB1-A140-BB7F1E69171E}" dt="2021-05-28T18:50:44.865" v="245"/>
          <ac:spMkLst>
            <pc:docMk/>
            <pc:sldMk cId="2035462996" sldId="258"/>
            <ac:spMk id="60" creationId="{D2B78728-A580-49A7-84F9-6EF6F583ADE0}"/>
          </ac:spMkLst>
        </pc:spChg>
        <pc:spChg chg="add del">
          <ac:chgData name="Vasu Kalariya" userId="d2eabddfe70d6a7a" providerId="Windows Live" clId="Web-{5FED8C58-66FE-4BB1-A140-BB7F1E69171E}" dt="2021-05-28T18:52:37.116" v="268"/>
          <ac:spMkLst>
            <pc:docMk/>
            <pc:sldMk cId="2035462996" sldId="258"/>
            <ac:spMk id="61" creationId="{43F8A58B-5155-44CE-A5FF-7647B47D0A7A}"/>
          </ac:spMkLst>
        </pc:spChg>
        <pc:spChg chg="add del">
          <ac:chgData name="Vasu Kalariya" userId="d2eabddfe70d6a7a" providerId="Windows Live" clId="Web-{5FED8C58-66FE-4BB1-A140-BB7F1E69171E}" dt="2021-05-28T18:50:44.865" v="245"/>
          <ac:spMkLst>
            <pc:docMk/>
            <pc:sldMk cId="2035462996" sldId="258"/>
            <ac:spMk id="62" creationId="{38FAA1A1-D861-433F-88FA-1E9D6FD31D11}"/>
          </ac:spMkLst>
        </pc:spChg>
        <pc:spChg chg="add del">
          <ac:chgData name="Vasu Kalariya" userId="d2eabddfe70d6a7a" providerId="Windows Live" clId="Web-{5FED8C58-66FE-4BB1-A140-BB7F1E69171E}" dt="2021-05-28T18:52:37.116" v="268"/>
          <ac:spMkLst>
            <pc:docMk/>
            <pc:sldMk cId="2035462996" sldId="258"/>
            <ac:spMk id="63" creationId="{443F2ACA-E6D6-4028-82DD-F03C262D5DE6}"/>
          </ac:spMkLst>
        </pc:spChg>
        <pc:spChg chg="add del">
          <ac:chgData name="Vasu Kalariya" userId="d2eabddfe70d6a7a" providerId="Windows Live" clId="Web-{5FED8C58-66FE-4BB1-A140-BB7F1E69171E}" dt="2021-05-28T18:50:44.865" v="245"/>
          <ac:spMkLst>
            <pc:docMk/>
            <pc:sldMk cId="2035462996" sldId="258"/>
            <ac:spMk id="64" creationId="{8D71EDA1-87BF-4D5D-AB79-F346FD19278A}"/>
          </ac:spMkLst>
        </pc:spChg>
        <pc:spChg chg="add del">
          <ac:chgData name="Vasu Kalariya" userId="d2eabddfe70d6a7a" providerId="Windows Live" clId="Web-{5FED8C58-66FE-4BB1-A140-BB7F1E69171E}" dt="2021-05-28T18:51:58.850" v="255"/>
          <ac:spMkLst>
            <pc:docMk/>
            <pc:sldMk cId="2035462996" sldId="258"/>
            <ac:spMk id="65" creationId="{C1DEB374-A1D0-48A1-B178-959E6F2433E6}"/>
          </ac:spMkLst>
        </pc:spChg>
        <pc:spChg chg="add del">
          <ac:chgData name="Vasu Kalariya" userId="d2eabddfe70d6a7a" providerId="Windows Live" clId="Web-{5FED8C58-66FE-4BB1-A140-BB7F1E69171E}" dt="2021-05-28T18:51:58.850" v="255"/>
          <ac:spMkLst>
            <pc:docMk/>
            <pc:sldMk cId="2035462996" sldId="258"/>
            <ac:spMk id="66" creationId="{2D92A3ED-9854-4AD9-88FB-0EC89C93961E}"/>
          </ac:spMkLst>
        </pc:spChg>
        <pc:spChg chg="add del">
          <ac:chgData name="Vasu Kalariya" userId="d2eabddfe70d6a7a" providerId="Windows Live" clId="Web-{5FED8C58-66FE-4BB1-A140-BB7F1E69171E}" dt="2021-05-28T18:52:12.616" v="257"/>
          <ac:spMkLst>
            <pc:docMk/>
            <pc:sldMk cId="2035462996" sldId="258"/>
            <ac:spMk id="67" creationId="{1D63C574-BFD2-41A1-A567-B0C3CC7FDD4F}"/>
          </ac:spMkLst>
        </pc:spChg>
        <pc:spChg chg="add del">
          <ac:chgData name="Vasu Kalariya" userId="d2eabddfe70d6a7a" providerId="Windows Live" clId="Web-{5FED8C58-66FE-4BB1-A140-BB7F1E69171E}" dt="2021-05-28T18:51:53.522" v="253"/>
          <ac:spMkLst>
            <pc:docMk/>
            <pc:sldMk cId="2035462996" sldId="258"/>
            <ac:spMk id="68" creationId="{BACC6370-2D7E-4714-9D71-7542949D7D5D}"/>
          </ac:spMkLst>
        </pc:spChg>
        <pc:spChg chg="add del">
          <ac:chgData name="Vasu Kalariya" userId="d2eabddfe70d6a7a" providerId="Windows Live" clId="Web-{5FED8C58-66FE-4BB1-A140-BB7F1E69171E}" dt="2021-05-28T18:52:12.616" v="257"/>
          <ac:spMkLst>
            <pc:docMk/>
            <pc:sldMk cId="2035462996" sldId="258"/>
            <ac:spMk id="69" creationId="{E2A46BAB-8C31-42B2-90E8-B26DD3E81D37}"/>
          </ac:spMkLst>
        </pc:spChg>
        <pc:spChg chg="add del">
          <ac:chgData name="Vasu Kalariya" userId="d2eabddfe70d6a7a" providerId="Windows Live" clId="Web-{5FED8C58-66FE-4BB1-A140-BB7F1E69171E}" dt="2021-05-28T18:51:53.522" v="253"/>
          <ac:spMkLst>
            <pc:docMk/>
            <pc:sldMk cId="2035462996" sldId="258"/>
            <ac:spMk id="70" creationId="{F68B3F68-107C-434F-AA38-110D5EA91B85}"/>
          </ac:spMkLst>
        </pc:spChg>
        <pc:spChg chg="add del">
          <ac:chgData name="Vasu Kalariya" userId="d2eabddfe70d6a7a" providerId="Windows Live" clId="Web-{5FED8C58-66FE-4BB1-A140-BB7F1E69171E}" dt="2021-05-28T18:51:53.522" v="253"/>
          <ac:spMkLst>
            <pc:docMk/>
            <pc:sldMk cId="2035462996" sldId="258"/>
            <ac:spMk id="72" creationId="{AAD0DBB9-1A4B-4391-81D4-CB19F9AB918A}"/>
          </ac:spMkLst>
        </pc:spChg>
        <pc:spChg chg="add del">
          <ac:chgData name="Vasu Kalariya" userId="d2eabddfe70d6a7a" providerId="Windows Live" clId="Web-{5FED8C58-66FE-4BB1-A140-BB7F1E69171E}" dt="2021-05-28T18:52:24.476" v="259"/>
          <ac:spMkLst>
            <pc:docMk/>
            <pc:sldMk cId="2035462996" sldId="258"/>
            <ac:spMk id="73" creationId="{BACC6370-2D7E-4714-9D71-7542949D7D5D}"/>
          </ac:spMkLst>
        </pc:spChg>
        <pc:spChg chg="add del">
          <ac:chgData name="Vasu Kalariya" userId="d2eabddfe70d6a7a" providerId="Windows Live" clId="Web-{5FED8C58-66FE-4BB1-A140-BB7F1E69171E}" dt="2021-05-28T18:51:53.522" v="253"/>
          <ac:spMkLst>
            <pc:docMk/>
            <pc:sldMk cId="2035462996" sldId="258"/>
            <ac:spMk id="74" creationId="{063BBA22-50EA-4C4D-BE05-F1CE4E63AA56}"/>
          </ac:spMkLst>
        </pc:spChg>
        <pc:spChg chg="add del">
          <ac:chgData name="Vasu Kalariya" userId="d2eabddfe70d6a7a" providerId="Windows Live" clId="Web-{5FED8C58-66FE-4BB1-A140-BB7F1E69171E}" dt="2021-05-28T18:52:24.476" v="259"/>
          <ac:spMkLst>
            <pc:docMk/>
            <pc:sldMk cId="2035462996" sldId="258"/>
            <ac:spMk id="75" creationId="{256B2C21-A230-48C0-8DF1-C46611373C44}"/>
          </ac:spMkLst>
        </pc:spChg>
        <pc:spChg chg="add del">
          <ac:chgData name="Vasu Kalariya" userId="d2eabddfe70d6a7a" providerId="Windows Live" clId="Web-{5FED8C58-66FE-4BB1-A140-BB7F1E69171E}" dt="2021-05-28T18:52:24.476" v="259"/>
          <ac:spMkLst>
            <pc:docMk/>
            <pc:sldMk cId="2035462996" sldId="258"/>
            <ac:spMk id="77" creationId="{3847E18C-932D-4C95-AABA-FEC7C9499AD7}"/>
          </ac:spMkLst>
        </pc:spChg>
        <pc:spChg chg="add del">
          <ac:chgData name="Vasu Kalariya" userId="d2eabddfe70d6a7a" providerId="Windows Live" clId="Web-{5FED8C58-66FE-4BB1-A140-BB7F1E69171E}" dt="2021-05-28T18:52:24.476" v="259"/>
          <ac:spMkLst>
            <pc:docMk/>
            <pc:sldMk cId="2035462996" sldId="258"/>
            <ac:spMk id="78" creationId="{443F2ACA-E6D6-4028-82DD-F03C262D5DE6}"/>
          </ac:spMkLst>
        </pc:spChg>
        <pc:spChg chg="add del">
          <ac:chgData name="Vasu Kalariya" userId="d2eabddfe70d6a7a" providerId="Windows Live" clId="Web-{5FED8C58-66FE-4BB1-A140-BB7F1E69171E}" dt="2021-05-28T18:52:24.476" v="259"/>
          <ac:spMkLst>
            <pc:docMk/>
            <pc:sldMk cId="2035462996" sldId="258"/>
            <ac:spMk id="79" creationId="{3150CB11-0C61-439E-910F-5787759E72A0}"/>
          </ac:spMkLst>
        </pc:spChg>
        <pc:spChg chg="add del">
          <ac:chgData name="Vasu Kalariya" userId="d2eabddfe70d6a7a" providerId="Windows Live" clId="Web-{5FED8C58-66FE-4BB1-A140-BB7F1E69171E}" dt="2021-05-28T18:52:24.476" v="259"/>
          <ac:spMkLst>
            <pc:docMk/>
            <pc:sldMk cId="2035462996" sldId="258"/>
            <ac:spMk id="80" creationId="{43F8A58B-5155-44CE-A5FF-7647B47D0A7A}"/>
          </ac:spMkLst>
        </pc:spChg>
        <pc:spChg chg="add del">
          <ac:chgData name="Vasu Kalariya" userId="d2eabddfe70d6a7a" providerId="Windows Live" clId="Web-{5FED8C58-66FE-4BB1-A140-BB7F1E69171E}" dt="2021-05-28T18:52:27.382" v="261"/>
          <ac:spMkLst>
            <pc:docMk/>
            <pc:sldMk cId="2035462996" sldId="258"/>
            <ac:spMk id="81" creationId="{BACC6370-2D7E-4714-9D71-7542949D7D5D}"/>
          </ac:spMkLst>
        </pc:spChg>
        <pc:spChg chg="add del">
          <ac:chgData name="Vasu Kalariya" userId="d2eabddfe70d6a7a" providerId="Windows Live" clId="Web-{5FED8C58-66FE-4BB1-A140-BB7F1E69171E}" dt="2021-05-28T18:52:27.382" v="261"/>
          <ac:spMkLst>
            <pc:docMk/>
            <pc:sldMk cId="2035462996" sldId="258"/>
            <ac:spMk id="82" creationId="{F68B3F68-107C-434F-AA38-110D5EA91B85}"/>
          </ac:spMkLst>
        </pc:spChg>
        <pc:spChg chg="add del">
          <ac:chgData name="Vasu Kalariya" userId="d2eabddfe70d6a7a" providerId="Windows Live" clId="Web-{5FED8C58-66FE-4BB1-A140-BB7F1E69171E}" dt="2021-05-28T18:52:27.382" v="261"/>
          <ac:spMkLst>
            <pc:docMk/>
            <pc:sldMk cId="2035462996" sldId="258"/>
            <ac:spMk id="83" creationId="{AAD0DBB9-1A4B-4391-81D4-CB19F9AB918A}"/>
          </ac:spMkLst>
        </pc:spChg>
        <pc:spChg chg="add del">
          <ac:chgData name="Vasu Kalariya" userId="d2eabddfe70d6a7a" providerId="Windows Live" clId="Web-{5FED8C58-66FE-4BB1-A140-BB7F1E69171E}" dt="2021-05-28T18:52:27.382" v="261"/>
          <ac:spMkLst>
            <pc:docMk/>
            <pc:sldMk cId="2035462996" sldId="258"/>
            <ac:spMk id="84" creationId="{063BBA22-50EA-4C4D-BE05-F1CE4E63AA56}"/>
          </ac:spMkLst>
        </pc:spChg>
        <pc:spChg chg="add del">
          <ac:chgData name="Vasu Kalariya" userId="d2eabddfe70d6a7a" providerId="Windows Live" clId="Web-{5FED8C58-66FE-4BB1-A140-BB7F1E69171E}" dt="2021-05-28T18:52:30.023" v="263"/>
          <ac:spMkLst>
            <pc:docMk/>
            <pc:sldMk cId="2035462996" sldId="258"/>
            <ac:spMk id="85" creationId="{BACC6370-2D7E-4714-9D71-7542949D7D5D}"/>
          </ac:spMkLst>
        </pc:spChg>
        <pc:spChg chg="add del">
          <ac:chgData name="Vasu Kalariya" userId="d2eabddfe70d6a7a" providerId="Windows Live" clId="Web-{5FED8C58-66FE-4BB1-A140-BB7F1E69171E}" dt="2021-05-28T18:52:30.023" v="263"/>
          <ac:spMkLst>
            <pc:docMk/>
            <pc:sldMk cId="2035462996" sldId="258"/>
            <ac:spMk id="86" creationId="{F68B3F68-107C-434F-AA38-110D5EA91B85}"/>
          </ac:spMkLst>
        </pc:spChg>
        <pc:spChg chg="add del">
          <ac:chgData name="Vasu Kalariya" userId="d2eabddfe70d6a7a" providerId="Windows Live" clId="Web-{5FED8C58-66FE-4BB1-A140-BB7F1E69171E}" dt="2021-05-28T18:52:30.023" v="263"/>
          <ac:spMkLst>
            <pc:docMk/>
            <pc:sldMk cId="2035462996" sldId="258"/>
            <ac:spMk id="87" creationId="{AAD0DBB9-1A4B-4391-81D4-CB19F9AB918A}"/>
          </ac:spMkLst>
        </pc:spChg>
        <pc:spChg chg="add del">
          <ac:chgData name="Vasu Kalariya" userId="d2eabddfe70d6a7a" providerId="Windows Live" clId="Web-{5FED8C58-66FE-4BB1-A140-BB7F1E69171E}" dt="2021-05-28T18:52:30.023" v="263"/>
          <ac:spMkLst>
            <pc:docMk/>
            <pc:sldMk cId="2035462996" sldId="258"/>
            <ac:spMk id="88" creationId="{063BBA22-50EA-4C4D-BE05-F1CE4E63AA56}"/>
          </ac:spMkLst>
        </pc:spChg>
        <pc:spChg chg="add del">
          <ac:chgData name="Vasu Kalariya" userId="d2eabddfe70d6a7a" providerId="Windows Live" clId="Web-{5FED8C58-66FE-4BB1-A140-BB7F1E69171E}" dt="2021-05-28T18:52:33.882" v="265"/>
          <ac:spMkLst>
            <pc:docMk/>
            <pc:sldMk cId="2035462996" sldId="258"/>
            <ac:spMk id="89" creationId="{BACC6370-2D7E-4714-9D71-7542949D7D5D}"/>
          </ac:spMkLst>
        </pc:spChg>
        <pc:spChg chg="add del">
          <ac:chgData name="Vasu Kalariya" userId="d2eabddfe70d6a7a" providerId="Windows Live" clId="Web-{5FED8C58-66FE-4BB1-A140-BB7F1E69171E}" dt="2021-05-28T18:52:33.882" v="265"/>
          <ac:spMkLst>
            <pc:docMk/>
            <pc:sldMk cId="2035462996" sldId="258"/>
            <ac:spMk id="90" creationId="{F68B3F68-107C-434F-AA38-110D5EA91B85}"/>
          </ac:spMkLst>
        </pc:spChg>
        <pc:spChg chg="add del">
          <ac:chgData name="Vasu Kalariya" userId="d2eabddfe70d6a7a" providerId="Windows Live" clId="Web-{5FED8C58-66FE-4BB1-A140-BB7F1E69171E}" dt="2021-05-28T18:52:33.882" v="265"/>
          <ac:spMkLst>
            <pc:docMk/>
            <pc:sldMk cId="2035462996" sldId="258"/>
            <ac:spMk id="91" creationId="{AAD0DBB9-1A4B-4391-81D4-CB19F9AB918A}"/>
          </ac:spMkLst>
        </pc:spChg>
        <pc:spChg chg="add del">
          <ac:chgData name="Vasu Kalariya" userId="d2eabddfe70d6a7a" providerId="Windows Live" clId="Web-{5FED8C58-66FE-4BB1-A140-BB7F1E69171E}" dt="2021-05-28T18:52:33.882" v="265"/>
          <ac:spMkLst>
            <pc:docMk/>
            <pc:sldMk cId="2035462996" sldId="258"/>
            <ac:spMk id="92" creationId="{063BBA22-50EA-4C4D-BE05-F1CE4E63AA56}"/>
          </ac:spMkLst>
        </pc:spChg>
        <pc:spChg chg="add del">
          <ac:chgData name="Vasu Kalariya" userId="d2eabddfe70d6a7a" providerId="Windows Live" clId="Web-{5FED8C58-66FE-4BB1-A140-BB7F1E69171E}" dt="2021-05-28T18:52:37.038" v="267"/>
          <ac:spMkLst>
            <pc:docMk/>
            <pc:sldMk cId="2035462996" sldId="258"/>
            <ac:spMk id="93" creationId="{6C4028FD-8BAA-4A19-BFDE-594D991B7552}"/>
          </ac:spMkLst>
        </pc:spChg>
        <pc:spChg chg="add">
          <ac:chgData name="Vasu Kalariya" userId="d2eabddfe70d6a7a" providerId="Windows Live" clId="Web-{5FED8C58-66FE-4BB1-A140-BB7F1E69171E}" dt="2021-05-28T18:52:37.116" v="268"/>
          <ac:spMkLst>
            <pc:docMk/>
            <pc:sldMk cId="2035462996" sldId="258"/>
            <ac:spMk id="94" creationId="{BACC6370-2D7E-4714-9D71-7542949D7D5D}"/>
          </ac:spMkLst>
        </pc:spChg>
        <pc:spChg chg="add">
          <ac:chgData name="Vasu Kalariya" userId="d2eabddfe70d6a7a" providerId="Windows Live" clId="Web-{5FED8C58-66FE-4BB1-A140-BB7F1E69171E}" dt="2021-05-28T18:52:37.116" v="268"/>
          <ac:spMkLst>
            <pc:docMk/>
            <pc:sldMk cId="2035462996" sldId="258"/>
            <ac:spMk id="95" creationId="{F68B3F68-107C-434F-AA38-110D5EA91B85}"/>
          </ac:spMkLst>
        </pc:spChg>
        <pc:spChg chg="add">
          <ac:chgData name="Vasu Kalariya" userId="d2eabddfe70d6a7a" providerId="Windows Live" clId="Web-{5FED8C58-66FE-4BB1-A140-BB7F1E69171E}" dt="2021-05-28T18:52:37.116" v="268"/>
          <ac:spMkLst>
            <pc:docMk/>
            <pc:sldMk cId="2035462996" sldId="258"/>
            <ac:spMk id="96" creationId="{AAD0DBB9-1A4B-4391-81D4-CB19F9AB918A}"/>
          </ac:spMkLst>
        </pc:spChg>
        <pc:spChg chg="add">
          <ac:chgData name="Vasu Kalariya" userId="d2eabddfe70d6a7a" providerId="Windows Live" clId="Web-{5FED8C58-66FE-4BB1-A140-BB7F1E69171E}" dt="2021-05-28T18:52:37.116" v="268"/>
          <ac:spMkLst>
            <pc:docMk/>
            <pc:sldMk cId="2035462996" sldId="258"/>
            <ac:spMk id="97" creationId="{063BBA22-50EA-4C4D-BE05-F1CE4E63AA56}"/>
          </ac:spMkLst>
        </pc:spChg>
        <pc:grpChg chg="add del">
          <ac:chgData name="Vasu Kalariya" userId="d2eabddfe70d6a7a" providerId="Windows Live" clId="Web-{5FED8C58-66FE-4BB1-A140-BB7F1E69171E}" dt="2021-05-28T18:52:12.616" v="257"/>
          <ac:grpSpMkLst>
            <pc:docMk/>
            <pc:sldMk cId="2035462996" sldId="258"/>
            <ac:grpSpMk id="71" creationId="{B3F7A3C7-0737-4E57-B30E-8EEFE638B401}"/>
          </ac:grpSpMkLst>
        </pc:grpChg>
        <pc:grpChg chg="add del">
          <ac:chgData name="Vasu Kalariya" userId="d2eabddfe70d6a7a" providerId="Windows Live" clId="Web-{5FED8C58-66FE-4BB1-A140-BB7F1E69171E}" dt="2021-05-28T18:52:12.616" v="257"/>
          <ac:grpSpMkLst>
            <pc:docMk/>
            <pc:sldMk cId="2035462996" sldId="258"/>
            <ac:grpSpMk id="76" creationId="{43F5E015-E085-4624-B431-B42414448684}"/>
          </ac:grpSpMkLst>
        </pc:grpChg>
        <pc:graphicFrameChg chg="add del">
          <ac:chgData name="Vasu Kalariya" userId="d2eabddfe70d6a7a" providerId="Windows Live" clId="Web-{5FED8C58-66FE-4BB1-A140-BB7F1E69171E}" dt="2021-05-28T18:50:41.739" v="243"/>
          <ac:graphicFrameMkLst>
            <pc:docMk/>
            <pc:sldMk cId="2035462996" sldId="258"/>
            <ac:graphicFrameMk id="49" creationId="{D174D062-C5FC-4E4A-AFF0-092FA29C0282}"/>
          </ac:graphicFrameMkLst>
        </pc:graphicFrameChg>
        <pc:graphicFrameChg chg="add mod modGraphic">
          <ac:chgData name="Vasu Kalariya" userId="d2eabddfe70d6a7a" providerId="Windows Live" clId="Web-{5FED8C58-66FE-4BB1-A140-BB7F1E69171E}" dt="2021-05-28T18:52:37.116" v="268"/>
          <ac:graphicFrameMkLst>
            <pc:docMk/>
            <pc:sldMk cId="2035462996" sldId="258"/>
            <ac:graphicFrameMk id="51" creationId="{EFAFF545-5185-49F5-87C7-A039D35F5A6E}"/>
          </ac:graphicFrameMkLst>
        </pc:graphicFrameChg>
        <pc:picChg chg="add del mod ord">
          <ac:chgData name="Vasu Kalariya" userId="d2eabddfe70d6a7a" providerId="Windows Live" clId="Web-{5FED8C58-66FE-4BB1-A140-BB7F1E69171E}" dt="2021-05-28T18:50:30.646" v="241"/>
          <ac:picMkLst>
            <pc:docMk/>
            <pc:sldMk cId="2035462996" sldId="258"/>
            <ac:picMk id="22" creationId="{2ED6D16A-FA2F-474A-995A-05C4C6B7B433}"/>
          </ac:picMkLst>
        </pc:picChg>
      </pc:sldChg>
      <pc:sldChg chg="addSp delSp modSp new mod setBg">
        <pc:chgData name="Vasu Kalariya" userId="d2eabddfe70d6a7a" providerId="Windows Live" clId="Web-{5FED8C58-66FE-4BB1-A140-BB7F1E69171E}" dt="2021-05-28T18:30:52.687" v="86"/>
        <pc:sldMkLst>
          <pc:docMk/>
          <pc:sldMk cId="3074204108" sldId="259"/>
        </pc:sldMkLst>
        <pc:spChg chg="del mod">
          <ac:chgData name="Vasu Kalariya" userId="d2eabddfe70d6a7a" providerId="Windows Live" clId="Web-{5FED8C58-66FE-4BB1-A140-BB7F1E69171E}" dt="2021-05-28T18:30:41.406" v="83"/>
          <ac:spMkLst>
            <pc:docMk/>
            <pc:sldMk cId="3074204108" sldId="259"/>
            <ac:spMk id="2" creationId="{934FA277-F2D9-43DA-A94D-F82602E8AA15}"/>
          </ac:spMkLst>
        </pc:spChg>
        <pc:spChg chg="del mod">
          <ac:chgData name="Vasu Kalariya" userId="d2eabddfe70d6a7a" providerId="Windows Live" clId="Web-{5FED8C58-66FE-4BB1-A140-BB7F1E69171E}" dt="2021-05-28T18:26:17.979" v="63"/>
          <ac:spMkLst>
            <pc:docMk/>
            <pc:sldMk cId="3074204108" sldId="259"/>
            <ac:spMk id="3" creationId="{5BEFFAF8-57F5-4ECC-9A82-D0D9C3B45C12}"/>
          </ac:spMkLst>
        </pc:spChg>
        <pc:spChg chg="add del mod">
          <ac:chgData name="Vasu Kalariya" userId="d2eabddfe70d6a7a" providerId="Windows Live" clId="Web-{5FED8C58-66FE-4BB1-A140-BB7F1E69171E}" dt="2021-05-28T18:30:44.578" v="84"/>
          <ac:spMkLst>
            <pc:docMk/>
            <pc:sldMk cId="3074204108" sldId="259"/>
            <ac:spMk id="5" creationId="{142BEAF2-784D-43DD-8B3D-A898FE8AC5BF}"/>
          </ac:spMkLst>
        </pc:spChg>
        <pc:spChg chg="add del mod">
          <ac:chgData name="Vasu Kalariya" userId="d2eabddfe70d6a7a" providerId="Windows Live" clId="Web-{5FED8C58-66FE-4BB1-A140-BB7F1E69171E}" dt="2021-05-28T18:27:29.965" v="76"/>
          <ac:spMkLst>
            <pc:docMk/>
            <pc:sldMk cId="3074204108" sldId="259"/>
            <ac:spMk id="6" creationId="{5D2B012F-E033-4346-9F64-504182AAC397}"/>
          </ac:spMkLst>
        </pc:spChg>
        <pc:spChg chg="add del mod">
          <ac:chgData name="Vasu Kalariya" userId="d2eabddfe70d6a7a" providerId="Windows Live" clId="Web-{5FED8C58-66FE-4BB1-A140-BB7F1E69171E}" dt="2021-05-28T18:27:41.449" v="80"/>
          <ac:spMkLst>
            <pc:docMk/>
            <pc:sldMk cId="3074204108" sldId="259"/>
            <ac:spMk id="7" creationId="{0C5541B8-5EA5-4CB0-9D07-E2F5791BD11D}"/>
          </ac:spMkLst>
        </pc:spChg>
        <pc:spChg chg="add del mod">
          <ac:chgData name="Vasu Kalariya" userId="d2eabddfe70d6a7a" providerId="Windows Live" clId="Web-{5FED8C58-66FE-4BB1-A140-BB7F1E69171E}" dt="2021-05-28T18:30:47.281" v="85"/>
          <ac:spMkLst>
            <pc:docMk/>
            <pc:sldMk cId="3074204108" sldId="259"/>
            <ac:spMk id="10" creationId="{1C523F2C-C386-42F6-9050-8239A326C884}"/>
          </ac:spMkLst>
        </pc:spChg>
        <pc:spChg chg="add">
          <ac:chgData name="Vasu Kalariya" userId="d2eabddfe70d6a7a" providerId="Windows Live" clId="Web-{5FED8C58-66FE-4BB1-A140-BB7F1E69171E}" dt="2021-05-28T18:30:52.687" v="86"/>
          <ac:spMkLst>
            <pc:docMk/>
            <pc:sldMk cId="3074204108" sldId="259"/>
            <ac:spMk id="13" creationId="{AB8C311F-7253-4AED-9701-7FC0708C41C7}"/>
          </ac:spMkLst>
        </pc:spChg>
        <pc:spChg chg="add">
          <ac:chgData name="Vasu Kalariya" userId="d2eabddfe70d6a7a" providerId="Windows Live" clId="Web-{5FED8C58-66FE-4BB1-A140-BB7F1E69171E}" dt="2021-05-28T18:30:52.687" v="86"/>
          <ac:spMkLst>
            <pc:docMk/>
            <pc:sldMk cId="3074204108" sldId="259"/>
            <ac:spMk id="15" creationId="{E2384209-CB15-4CDF-9D31-C44FD9A3F20D}"/>
          </ac:spMkLst>
        </pc:spChg>
        <pc:spChg chg="add">
          <ac:chgData name="Vasu Kalariya" userId="d2eabddfe70d6a7a" providerId="Windows Live" clId="Web-{5FED8C58-66FE-4BB1-A140-BB7F1E69171E}" dt="2021-05-28T18:30:52.687" v="86"/>
          <ac:spMkLst>
            <pc:docMk/>
            <pc:sldMk cId="3074204108" sldId="259"/>
            <ac:spMk id="17" creationId="{2633B3B5-CC90-43F0-8714-D31D1F3F0209}"/>
          </ac:spMkLst>
        </pc:spChg>
        <pc:spChg chg="add">
          <ac:chgData name="Vasu Kalariya" userId="d2eabddfe70d6a7a" providerId="Windows Live" clId="Web-{5FED8C58-66FE-4BB1-A140-BB7F1E69171E}" dt="2021-05-28T18:30:52.687" v="86"/>
          <ac:spMkLst>
            <pc:docMk/>
            <pc:sldMk cId="3074204108" sldId="259"/>
            <ac:spMk id="19" creationId="{A8D57A06-A426-446D-B02C-A2DC6B62E45E}"/>
          </ac:spMkLst>
        </pc:spChg>
        <pc:picChg chg="add mod">
          <ac:chgData name="Vasu Kalariya" userId="d2eabddfe70d6a7a" providerId="Windows Live" clId="Web-{5FED8C58-66FE-4BB1-A140-BB7F1E69171E}" dt="2021-05-28T18:30:52.687" v="86"/>
          <ac:picMkLst>
            <pc:docMk/>
            <pc:sldMk cId="3074204108" sldId="259"/>
            <ac:picMk id="8" creationId="{BAD5478B-78D0-4CEB-AD4B-AD8BB78D557C}"/>
          </ac:picMkLst>
        </pc:picChg>
      </pc:sldChg>
      <pc:sldChg chg="add del replId">
        <pc:chgData name="Vasu Kalariya" userId="d2eabddfe70d6a7a" providerId="Windows Live" clId="Web-{5FED8C58-66FE-4BB1-A140-BB7F1E69171E}" dt="2021-05-28T18:26:41.683" v="66"/>
        <pc:sldMkLst>
          <pc:docMk/>
          <pc:sldMk cId="579653630" sldId="260"/>
        </pc:sldMkLst>
      </pc:sldChg>
      <pc:sldChg chg="addSp delSp modSp new mod setBg">
        <pc:chgData name="Vasu Kalariya" userId="d2eabddfe70d6a7a" providerId="Windows Live" clId="Web-{5FED8C58-66FE-4BB1-A140-BB7F1E69171E}" dt="2021-05-28T18:54:18.493" v="282" actId="20577"/>
        <pc:sldMkLst>
          <pc:docMk/>
          <pc:sldMk cId="3736437788" sldId="260"/>
        </pc:sldMkLst>
        <pc:spChg chg="mod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2" creationId="{32338B24-0C9C-4FFE-A2F5-744FBB012B96}"/>
          </ac:spMkLst>
        </pc:spChg>
        <pc:spChg chg="del mod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3" creationId="{0779182C-C82C-4B1C-8DD5-5561AB8DF8D7}"/>
          </ac:spMkLst>
        </pc:spChg>
        <pc:spChg chg="add del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8" creationId="{09588DA8-065E-4F6F-8EFD-43104AB2E0CF}"/>
          </ac:spMkLst>
        </pc:spChg>
        <pc:spChg chg="add del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10" creationId="{C4285719-470E-454C-AF62-8323075F1F5B}"/>
          </ac:spMkLst>
        </pc:spChg>
        <pc:spChg chg="add del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12" creationId="{CD9FE4EF-C4D8-49A0-B2FF-81D8DB7D8A24}"/>
          </ac:spMkLst>
        </pc:spChg>
        <pc:spChg chg="add del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14" creationId="{4300840D-0A0B-4512-BACA-B439D5B9C57C}"/>
          </ac:spMkLst>
        </pc:spChg>
        <pc:spChg chg="add del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16" creationId="{D2B78728-A580-49A7-84F9-6EF6F583ADE0}"/>
          </ac:spMkLst>
        </pc:spChg>
        <pc:spChg chg="add del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18" creationId="{38FAA1A1-D861-433F-88FA-1E9D6FD31D11}"/>
          </ac:spMkLst>
        </pc:spChg>
        <pc:spChg chg="add del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20" creationId="{8D71EDA1-87BF-4D5D-AB79-F346FD19278A}"/>
          </ac:spMkLst>
        </pc:spChg>
        <pc:spChg chg="add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26" creationId="{BACC6370-2D7E-4714-9D71-7542949D7D5D}"/>
          </ac:spMkLst>
        </pc:spChg>
        <pc:spChg chg="add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28" creationId="{256B2C21-A230-48C0-8DF1-C46611373C44}"/>
          </ac:spMkLst>
        </pc:spChg>
        <pc:spChg chg="add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30" creationId="{3847E18C-932D-4C95-AABA-FEC7C9499AD7}"/>
          </ac:spMkLst>
        </pc:spChg>
        <pc:spChg chg="add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32" creationId="{3150CB11-0C61-439E-910F-5787759E72A0}"/>
          </ac:spMkLst>
        </pc:spChg>
        <pc:spChg chg="add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34" creationId="{43F8A58B-5155-44CE-A5FF-7647B47D0A7A}"/>
          </ac:spMkLst>
        </pc:spChg>
        <pc:spChg chg="add">
          <ac:chgData name="Vasu Kalariya" userId="d2eabddfe70d6a7a" providerId="Windows Live" clId="Web-{5FED8C58-66FE-4BB1-A140-BB7F1E69171E}" dt="2021-05-28T18:32:11.360" v="97"/>
          <ac:spMkLst>
            <pc:docMk/>
            <pc:sldMk cId="3736437788" sldId="260"/>
            <ac:spMk id="36" creationId="{443F2ACA-E6D6-4028-82DD-F03C262D5DE6}"/>
          </ac:spMkLst>
        </pc:spChg>
        <pc:graphicFrameChg chg="add modGraphic">
          <ac:chgData name="Vasu Kalariya" userId="d2eabddfe70d6a7a" providerId="Windows Live" clId="Web-{5FED8C58-66FE-4BB1-A140-BB7F1E69171E}" dt="2021-05-28T18:54:18.493" v="282" actId="20577"/>
          <ac:graphicFrameMkLst>
            <pc:docMk/>
            <pc:sldMk cId="3736437788" sldId="260"/>
            <ac:graphicFrameMk id="22" creationId="{6300A471-7DA2-46E1-9E56-6A6DD1B8083E}"/>
          </ac:graphicFrameMkLst>
        </pc:graphicFrameChg>
      </pc:sldChg>
      <pc:sldChg chg="addSp delSp modSp new mod setBg">
        <pc:chgData name="Vasu Kalariya" userId="d2eabddfe70d6a7a" providerId="Windows Live" clId="Web-{5FED8C58-66FE-4BB1-A140-BB7F1E69171E}" dt="2021-05-28T18:34:02.269" v="108"/>
        <pc:sldMkLst>
          <pc:docMk/>
          <pc:sldMk cId="1599387450" sldId="261"/>
        </pc:sldMkLst>
        <pc:spChg chg="mod">
          <ac:chgData name="Vasu Kalariya" userId="d2eabddfe70d6a7a" providerId="Windows Live" clId="Web-{5FED8C58-66FE-4BB1-A140-BB7F1E69171E}" dt="2021-05-28T18:34:02.269" v="108"/>
          <ac:spMkLst>
            <pc:docMk/>
            <pc:sldMk cId="1599387450" sldId="261"/>
            <ac:spMk id="2" creationId="{CB652C05-3D12-4921-98DD-6DFDF9523F94}"/>
          </ac:spMkLst>
        </pc:spChg>
        <pc:spChg chg="del">
          <ac:chgData name="Vasu Kalariya" userId="d2eabddfe70d6a7a" providerId="Windows Live" clId="Web-{5FED8C58-66FE-4BB1-A140-BB7F1E69171E}" dt="2021-05-28T18:33:34.597" v="106"/>
          <ac:spMkLst>
            <pc:docMk/>
            <pc:sldMk cId="1599387450" sldId="261"/>
            <ac:spMk id="3" creationId="{D9ED4488-5D84-4B8D-981D-C6A60935E1A4}"/>
          </ac:spMkLst>
        </pc:spChg>
        <pc:spChg chg="add">
          <ac:chgData name="Vasu Kalariya" userId="d2eabddfe70d6a7a" providerId="Windows Live" clId="Web-{5FED8C58-66FE-4BB1-A140-BB7F1E69171E}" dt="2021-05-28T18:34:02.269" v="108"/>
          <ac:spMkLst>
            <pc:docMk/>
            <pc:sldMk cId="1599387450" sldId="261"/>
            <ac:spMk id="9" creationId="{A8384FB5-9ADC-4DDC-881B-597D56F5B15D}"/>
          </ac:spMkLst>
        </pc:spChg>
        <pc:spChg chg="add">
          <ac:chgData name="Vasu Kalariya" userId="d2eabddfe70d6a7a" providerId="Windows Live" clId="Web-{5FED8C58-66FE-4BB1-A140-BB7F1E69171E}" dt="2021-05-28T18:34:02.269" v="108"/>
          <ac:spMkLst>
            <pc:docMk/>
            <pc:sldMk cId="1599387450" sldId="261"/>
            <ac:spMk id="11" creationId="{91E5A9A7-95C6-4F4F-B00E-C82E07FE62EF}"/>
          </ac:spMkLst>
        </pc:spChg>
        <pc:spChg chg="add">
          <ac:chgData name="Vasu Kalariya" userId="d2eabddfe70d6a7a" providerId="Windows Live" clId="Web-{5FED8C58-66FE-4BB1-A140-BB7F1E69171E}" dt="2021-05-28T18:34:02.269" v="108"/>
          <ac:spMkLst>
            <pc:docMk/>
            <pc:sldMk cId="1599387450" sldId="261"/>
            <ac:spMk id="13" creationId="{D07DD2DE-F619-49DD-B5E7-03A290FF4ED1}"/>
          </ac:spMkLst>
        </pc:spChg>
        <pc:spChg chg="add">
          <ac:chgData name="Vasu Kalariya" userId="d2eabddfe70d6a7a" providerId="Windows Live" clId="Web-{5FED8C58-66FE-4BB1-A140-BB7F1E69171E}" dt="2021-05-28T18:34:02.269" v="108"/>
          <ac:spMkLst>
            <pc:docMk/>
            <pc:sldMk cId="1599387450" sldId="261"/>
            <ac:spMk id="15" creationId="{85149191-5F60-4A28-AAFF-039F96B0F3EC}"/>
          </ac:spMkLst>
        </pc:spChg>
        <pc:spChg chg="add">
          <ac:chgData name="Vasu Kalariya" userId="d2eabddfe70d6a7a" providerId="Windows Live" clId="Web-{5FED8C58-66FE-4BB1-A140-BB7F1E69171E}" dt="2021-05-28T18:34:02.269" v="108"/>
          <ac:spMkLst>
            <pc:docMk/>
            <pc:sldMk cId="1599387450" sldId="261"/>
            <ac:spMk id="17" creationId="{F8260ED5-17F7-4158-B241-D51DD4CF1B7E}"/>
          </ac:spMkLst>
        </pc:spChg>
        <pc:picChg chg="add mod">
          <ac:chgData name="Vasu Kalariya" userId="d2eabddfe70d6a7a" providerId="Windows Live" clId="Web-{5FED8C58-66FE-4BB1-A140-BB7F1E69171E}" dt="2021-05-28T18:34:02.269" v="108"/>
          <ac:picMkLst>
            <pc:docMk/>
            <pc:sldMk cId="1599387450" sldId="261"/>
            <ac:picMk id="4" creationId="{5078D394-98E2-42E9-859D-A3E1C5285A3B}"/>
          </ac:picMkLst>
        </pc:picChg>
      </pc:sldChg>
      <pc:sldChg chg="addSp delSp modSp new mod setBg setClrOvrMap">
        <pc:chgData name="Vasu Kalariya" userId="d2eabddfe70d6a7a" providerId="Windows Live" clId="Web-{5FED8C58-66FE-4BB1-A140-BB7F1E69171E}" dt="2021-05-28T18:37:30.132" v="138"/>
        <pc:sldMkLst>
          <pc:docMk/>
          <pc:sldMk cId="1276599354" sldId="262"/>
        </pc:sldMkLst>
        <pc:spChg chg="mod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2" creationId="{800C9AF7-4FC6-4396-8B4A-CC77EFE26BD5}"/>
          </ac:spMkLst>
        </pc:spChg>
        <pc:spChg chg="add del mod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3" creationId="{4639FAB3-C442-41D2-8F64-61F4C61F8F0D}"/>
          </ac:spMkLst>
        </pc:spChg>
        <pc:spChg chg="add del">
          <ac:chgData name="Vasu Kalariya" userId="d2eabddfe70d6a7a" providerId="Windows Live" clId="Web-{5FED8C58-66FE-4BB1-A140-BB7F1E69171E}" dt="2021-05-28T18:36:55.866" v="133"/>
          <ac:spMkLst>
            <pc:docMk/>
            <pc:sldMk cId="1276599354" sldId="262"/>
            <ac:spMk id="5" creationId="{09588DA8-065E-4F6F-8EFD-43104AB2E0CF}"/>
          </ac:spMkLst>
        </pc:spChg>
        <pc:spChg chg="add del">
          <ac:chgData name="Vasu Kalariya" userId="d2eabddfe70d6a7a" providerId="Windows Live" clId="Web-{5FED8C58-66FE-4BB1-A140-BB7F1E69171E}" dt="2021-05-28T18:36:55.866" v="133"/>
          <ac:spMkLst>
            <pc:docMk/>
            <pc:sldMk cId="1276599354" sldId="262"/>
            <ac:spMk id="6" creationId="{C4285719-470E-454C-AF62-8323075F1F5B}"/>
          </ac:spMkLst>
        </pc:spChg>
        <pc:spChg chg="add del">
          <ac:chgData name="Vasu Kalariya" userId="d2eabddfe70d6a7a" providerId="Windows Live" clId="Web-{5FED8C58-66FE-4BB1-A140-BB7F1E69171E}" dt="2021-05-28T18:36:55.866" v="133"/>
          <ac:spMkLst>
            <pc:docMk/>
            <pc:sldMk cId="1276599354" sldId="262"/>
            <ac:spMk id="7" creationId="{CD9FE4EF-C4D8-49A0-B2FF-81D8DB7D8A24}"/>
          </ac:spMkLst>
        </pc:spChg>
        <pc:spChg chg="add del">
          <ac:chgData name="Vasu Kalariya" userId="d2eabddfe70d6a7a" providerId="Windows Live" clId="Web-{5FED8C58-66FE-4BB1-A140-BB7F1E69171E}" dt="2021-05-28T18:35:09.364" v="116"/>
          <ac:spMkLst>
            <pc:docMk/>
            <pc:sldMk cId="1276599354" sldId="262"/>
            <ac:spMk id="8" creationId="{1B15ED52-F352-441B-82BF-E0EA34836D08}"/>
          </ac:spMkLst>
        </pc:spChg>
        <pc:spChg chg="add del">
          <ac:chgData name="Vasu Kalariya" userId="d2eabddfe70d6a7a" providerId="Windows Live" clId="Web-{5FED8C58-66FE-4BB1-A140-BB7F1E69171E}" dt="2021-05-28T18:36:55.866" v="133"/>
          <ac:spMkLst>
            <pc:docMk/>
            <pc:sldMk cId="1276599354" sldId="262"/>
            <ac:spMk id="9" creationId="{4300840D-0A0B-4512-BACA-B439D5B9C57C}"/>
          </ac:spMkLst>
        </pc:spChg>
        <pc:spChg chg="add del">
          <ac:chgData name="Vasu Kalariya" userId="d2eabddfe70d6a7a" providerId="Windows Live" clId="Web-{5FED8C58-66FE-4BB1-A140-BB7F1E69171E}" dt="2021-05-28T18:35:09.364" v="116"/>
          <ac:spMkLst>
            <pc:docMk/>
            <pc:sldMk cId="1276599354" sldId="262"/>
            <ac:spMk id="10" creationId="{3B2E3793-BFE6-45A2-9B7B-E18844431C99}"/>
          </ac:spMkLst>
        </pc:spChg>
        <pc:spChg chg="add del">
          <ac:chgData name="Vasu Kalariya" userId="d2eabddfe70d6a7a" providerId="Windows Live" clId="Web-{5FED8C58-66FE-4BB1-A140-BB7F1E69171E}" dt="2021-05-28T18:36:55.866" v="133"/>
          <ac:spMkLst>
            <pc:docMk/>
            <pc:sldMk cId="1276599354" sldId="262"/>
            <ac:spMk id="11" creationId="{D2B78728-A580-49A7-84F9-6EF6F583ADE0}"/>
          </ac:spMkLst>
        </pc:spChg>
        <pc:spChg chg="add del">
          <ac:chgData name="Vasu Kalariya" userId="d2eabddfe70d6a7a" providerId="Windows Live" clId="Web-{5FED8C58-66FE-4BB1-A140-BB7F1E69171E}" dt="2021-05-28T18:35:09.364" v="116"/>
          <ac:spMkLst>
            <pc:docMk/>
            <pc:sldMk cId="1276599354" sldId="262"/>
            <ac:spMk id="12" creationId="{BC4C4868-CB8F-4AF9-9CDB-8108F2C19B67}"/>
          </ac:spMkLst>
        </pc:spChg>
        <pc:spChg chg="add del">
          <ac:chgData name="Vasu Kalariya" userId="d2eabddfe70d6a7a" providerId="Windows Live" clId="Web-{5FED8C58-66FE-4BB1-A140-BB7F1E69171E}" dt="2021-05-28T18:35:09.364" v="116"/>
          <ac:spMkLst>
            <pc:docMk/>
            <pc:sldMk cId="1276599354" sldId="262"/>
            <ac:spMk id="14" creationId="{375E0459-6403-40CD-989D-56A4407CA12E}"/>
          </ac:spMkLst>
        </pc:spChg>
        <pc:spChg chg="add del">
          <ac:chgData name="Vasu Kalariya" userId="d2eabddfe70d6a7a" providerId="Windows Live" clId="Web-{5FED8C58-66FE-4BB1-A140-BB7F1E69171E}" dt="2021-05-28T18:35:09.364" v="116"/>
          <ac:spMkLst>
            <pc:docMk/>
            <pc:sldMk cId="1276599354" sldId="262"/>
            <ac:spMk id="16" creationId="{53E5B1A8-3AC9-4BD1-9BBC-78CA94F2D1BA}"/>
          </ac:spMkLst>
        </pc:spChg>
        <pc:spChg chg="add del">
          <ac:chgData name="Vasu Kalariya" userId="d2eabddfe70d6a7a" providerId="Windows Live" clId="Web-{5FED8C58-66FE-4BB1-A140-BB7F1E69171E}" dt="2021-05-28T18:36:55.866" v="133"/>
          <ac:spMkLst>
            <pc:docMk/>
            <pc:sldMk cId="1276599354" sldId="262"/>
            <ac:spMk id="18" creationId="{38FAA1A1-D861-433F-88FA-1E9D6FD31D11}"/>
          </ac:spMkLst>
        </pc:spChg>
        <pc:spChg chg="add del">
          <ac:chgData name="Vasu Kalariya" userId="d2eabddfe70d6a7a" providerId="Windows Live" clId="Web-{5FED8C58-66FE-4BB1-A140-BB7F1E69171E}" dt="2021-05-28T18:36:55.866" v="133"/>
          <ac:spMkLst>
            <pc:docMk/>
            <pc:sldMk cId="1276599354" sldId="262"/>
            <ac:spMk id="20" creationId="{8D71EDA1-87BF-4D5D-AB79-F346FD19278A}"/>
          </ac:spMkLst>
        </pc:spChg>
        <pc:spChg chg="add del">
          <ac:chgData name="Vasu Kalariya" userId="d2eabddfe70d6a7a" providerId="Windows Live" clId="Web-{5FED8C58-66FE-4BB1-A140-BB7F1E69171E}" dt="2021-05-28T18:36:28.725" v="131"/>
          <ac:spMkLst>
            <pc:docMk/>
            <pc:sldMk cId="1276599354" sldId="262"/>
            <ac:spMk id="24" creationId="{C5E6CFF1-2F42-4E10-9A97-F116F46F53FE}"/>
          </ac:spMkLst>
        </pc:spChg>
        <pc:spChg chg="add del">
          <ac:chgData name="Vasu Kalariya" userId="d2eabddfe70d6a7a" providerId="Windows Live" clId="Web-{5FED8C58-66FE-4BB1-A140-BB7F1E69171E}" dt="2021-05-28T18:35:47.724" v="121"/>
          <ac:spMkLst>
            <pc:docMk/>
            <pc:sldMk cId="1276599354" sldId="262"/>
            <ac:spMk id="25" creationId="{09588DA8-065E-4F6F-8EFD-43104AB2E0CF}"/>
          </ac:spMkLst>
        </pc:spChg>
        <pc:spChg chg="add del">
          <ac:chgData name="Vasu Kalariya" userId="d2eabddfe70d6a7a" providerId="Windows Live" clId="Web-{5FED8C58-66FE-4BB1-A140-BB7F1E69171E}" dt="2021-05-28T18:35:47.724" v="121"/>
          <ac:spMkLst>
            <pc:docMk/>
            <pc:sldMk cId="1276599354" sldId="262"/>
            <ac:spMk id="27" creationId="{C4285719-470E-454C-AF62-8323075F1F5B}"/>
          </ac:spMkLst>
        </pc:spChg>
        <pc:spChg chg="add del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28" creationId="{09588DA8-065E-4F6F-8EFD-43104AB2E0CF}"/>
          </ac:spMkLst>
        </pc:spChg>
        <pc:spChg chg="add del">
          <ac:chgData name="Vasu Kalariya" userId="d2eabddfe70d6a7a" providerId="Windows Live" clId="Web-{5FED8C58-66FE-4BB1-A140-BB7F1E69171E}" dt="2021-05-28T18:35:47.724" v="121"/>
          <ac:spMkLst>
            <pc:docMk/>
            <pc:sldMk cId="1276599354" sldId="262"/>
            <ac:spMk id="29" creationId="{CD9FE4EF-C4D8-49A0-B2FF-81D8DB7D8A24}"/>
          </ac:spMkLst>
        </pc:spChg>
        <pc:spChg chg="add del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30" creationId="{C4285719-470E-454C-AF62-8323075F1F5B}"/>
          </ac:spMkLst>
        </pc:spChg>
        <pc:spChg chg="add del">
          <ac:chgData name="Vasu Kalariya" userId="d2eabddfe70d6a7a" providerId="Windows Live" clId="Web-{5FED8C58-66FE-4BB1-A140-BB7F1E69171E}" dt="2021-05-28T18:35:47.724" v="121"/>
          <ac:spMkLst>
            <pc:docMk/>
            <pc:sldMk cId="1276599354" sldId="262"/>
            <ac:spMk id="31" creationId="{4300840D-0A0B-4512-BACA-B439D5B9C57C}"/>
          </ac:spMkLst>
        </pc:spChg>
        <pc:spChg chg="add del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32" creationId="{CD9FE4EF-C4D8-49A0-B2FF-81D8DB7D8A24}"/>
          </ac:spMkLst>
        </pc:spChg>
        <pc:spChg chg="add del">
          <ac:chgData name="Vasu Kalariya" userId="d2eabddfe70d6a7a" providerId="Windows Live" clId="Web-{5FED8C58-66FE-4BB1-A140-BB7F1E69171E}" dt="2021-05-28T18:35:47.724" v="121"/>
          <ac:spMkLst>
            <pc:docMk/>
            <pc:sldMk cId="1276599354" sldId="262"/>
            <ac:spMk id="33" creationId="{D2B78728-A580-49A7-84F9-6EF6F583ADE0}"/>
          </ac:spMkLst>
        </pc:spChg>
        <pc:spChg chg="add del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34" creationId="{4300840D-0A0B-4512-BACA-B439D5B9C57C}"/>
          </ac:spMkLst>
        </pc:spChg>
        <pc:spChg chg="add del">
          <ac:chgData name="Vasu Kalariya" userId="d2eabddfe70d6a7a" providerId="Windows Live" clId="Web-{5FED8C58-66FE-4BB1-A140-BB7F1E69171E}" dt="2021-05-28T18:35:47.724" v="121"/>
          <ac:spMkLst>
            <pc:docMk/>
            <pc:sldMk cId="1276599354" sldId="262"/>
            <ac:spMk id="35" creationId="{38FAA1A1-D861-433F-88FA-1E9D6FD31D11}"/>
          </ac:spMkLst>
        </pc:spChg>
        <pc:spChg chg="add del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36" creationId="{D2B78728-A580-49A7-84F9-6EF6F583ADE0}"/>
          </ac:spMkLst>
        </pc:spChg>
        <pc:spChg chg="add del">
          <ac:chgData name="Vasu Kalariya" userId="d2eabddfe70d6a7a" providerId="Windows Live" clId="Web-{5FED8C58-66FE-4BB1-A140-BB7F1E69171E}" dt="2021-05-28T18:35:47.724" v="121"/>
          <ac:spMkLst>
            <pc:docMk/>
            <pc:sldMk cId="1276599354" sldId="262"/>
            <ac:spMk id="37" creationId="{8D71EDA1-87BF-4D5D-AB79-F346FD19278A}"/>
          </ac:spMkLst>
        </pc:spChg>
        <pc:spChg chg="add del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38" creationId="{38FAA1A1-D861-433F-88FA-1E9D6FD31D11}"/>
          </ac:spMkLst>
        </pc:spChg>
        <pc:spChg chg="add del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39" creationId="{8D71EDA1-87BF-4D5D-AB79-F346FD19278A}"/>
          </ac:spMkLst>
        </pc:spChg>
        <pc:spChg chg="add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42" creationId="{BACC6370-2D7E-4714-9D71-7542949D7D5D}"/>
          </ac:spMkLst>
        </pc:spChg>
        <pc:spChg chg="add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43" creationId="{256B2C21-A230-48C0-8DF1-C46611373C44}"/>
          </ac:spMkLst>
        </pc:spChg>
        <pc:spChg chg="add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44" creationId="{3847E18C-932D-4C95-AABA-FEC7C9499AD7}"/>
          </ac:spMkLst>
        </pc:spChg>
        <pc:spChg chg="add del">
          <ac:chgData name="Vasu Kalariya" userId="d2eabddfe70d6a7a" providerId="Windows Live" clId="Web-{5FED8C58-66FE-4BB1-A140-BB7F1E69171E}" dt="2021-05-28T18:37:30.085" v="137"/>
          <ac:spMkLst>
            <pc:docMk/>
            <pc:sldMk cId="1276599354" sldId="262"/>
            <ac:spMk id="45" creationId="{3E57A3F2-3497-430E-BCD2-151E9B57488E}"/>
          </ac:spMkLst>
        </pc:spChg>
        <pc:spChg chg="add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46" creationId="{3150CB11-0C61-439E-910F-5787759E72A0}"/>
          </ac:spMkLst>
        </pc:spChg>
        <pc:spChg chg="add del">
          <ac:chgData name="Vasu Kalariya" userId="d2eabddfe70d6a7a" providerId="Windows Live" clId="Web-{5FED8C58-66FE-4BB1-A140-BB7F1E69171E}" dt="2021-05-28T18:37:30.085" v="137"/>
          <ac:spMkLst>
            <pc:docMk/>
            <pc:sldMk cId="1276599354" sldId="262"/>
            <ac:spMk id="47" creationId="{88B1F424-0E60-4F04-AFC7-00E1F21101FC}"/>
          </ac:spMkLst>
        </pc:spChg>
        <pc:spChg chg="add del">
          <ac:chgData name="Vasu Kalariya" userId="d2eabddfe70d6a7a" providerId="Windows Live" clId="Web-{5FED8C58-66FE-4BB1-A140-BB7F1E69171E}" dt="2021-05-28T18:37:30.085" v="137"/>
          <ac:spMkLst>
            <pc:docMk/>
            <pc:sldMk cId="1276599354" sldId="262"/>
            <ac:spMk id="49" creationId="{6B509DD1-7F4E-4C4D-9B18-626473A5F76F}"/>
          </ac:spMkLst>
        </pc:spChg>
        <pc:spChg chg="add del">
          <ac:chgData name="Vasu Kalariya" userId="d2eabddfe70d6a7a" providerId="Windows Live" clId="Web-{5FED8C58-66FE-4BB1-A140-BB7F1E69171E}" dt="2021-05-28T18:37:30.085" v="137"/>
          <ac:spMkLst>
            <pc:docMk/>
            <pc:sldMk cId="1276599354" sldId="262"/>
            <ac:spMk id="51" creationId="{BB89D3BB-9A77-48E3-8C98-9A0A1DD4F7A6}"/>
          </ac:spMkLst>
        </pc:spChg>
        <pc:spChg chg="add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53" creationId="{43F8A58B-5155-44CE-A5FF-7647B47D0A7A}"/>
          </ac:spMkLst>
        </pc:spChg>
        <pc:spChg chg="add">
          <ac:chgData name="Vasu Kalariya" userId="d2eabddfe70d6a7a" providerId="Windows Live" clId="Web-{5FED8C58-66FE-4BB1-A140-BB7F1E69171E}" dt="2021-05-28T18:37:30.132" v="138"/>
          <ac:spMkLst>
            <pc:docMk/>
            <pc:sldMk cId="1276599354" sldId="262"/>
            <ac:spMk id="55" creationId="{443F2ACA-E6D6-4028-82DD-F03C262D5DE6}"/>
          </ac:spMkLst>
        </pc:spChg>
        <pc:graphicFrameChg chg="add del mod">
          <ac:chgData name="Vasu Kalariya" userId="d2eabddfe70d6a7a" providerId="Windows Live" clId="Web-{5FED8C58-66FE-4BB1-A140-BB7F1E69171E}" dt="2021-05-28T18:36:28.725" v="131"/>
          <ac:graphicFrameMkLst>
            <pc:docMk/>
            <pc:sldMk cId="1276599354" sldId="262"/>
            <ac:graphicFrameMk id="22" creationId="{38CDBC34-9F51-4225-BFA3-85D7A6CE3394}"/>
          </ac:graphicFrameMkLst>
        </pc:graphicFrameChg>
        <pc:graphicFrameChg chg="add del">
          <ac:chgData name="Vasu Kalariya" userId="d2eabddfe70d6a7a" providerId="Windows Live" clId="Web-{5FED8C58-66FE-4BB1-A140-BB7F1E69171E}" dt="2021-05-28T18:37:30.085" v="137"/>
          <ac:graphicFrameMkLst>
            <pc:docMk/>
            <pc:sldMk cId="1276599354" sldId="262"/>
            <ac:graphicFrameMk id="41" creationId="{EDCD6518-26A3-461A-A74B-D8A1187B1E03}"/>
          </ac:graphicFrameMkLst>
        </pc:graphicFrameChg>
        <pc:graphicFrameChg chg="add">
          <ac:chgData name="Vasu Kalariya" userId="d2eabddfe70d6a7a" providerId="Windows Live" clId="Web-{5FED8C58-66FE-4BB1-A140-BB7F1E69171E}" dt="2021-05-28T18:37:30.132" v="138"/>
          <ac:graphicFrameMkLst>
            <pc:docMk/>
            <pc:sldMk cId="1276599354" sldId="262"/>
            <ac:graphicFrameMk id="48" creationId="{6549110A-B0FF-4053-89AC-83D5E8331E8D}"/>
          </ac:graphicFrameMkLst>
        </pc:graphicFrameChg>
        <pc:picChg chg="add del mod">
          <ac:chgData name="Vasu Kalariya" userId="d2eabddfe70d6a7a" providerId="Windows Live" clId="Web-{5FED8C58-66FE-4BB1-A140-BB7F1E69171E}" dt="2021-05-28T18:36:28.725" v="131"/>
          <ac:picMkLst>
            <pc:docMk/>
            <pc:sldMk cId="1276599354" sldId="262"/>
            <ac:picMk id="23" creationId="{F47CFF8B-C0B9-408D-8C55-7067B744F3C3}"/>
          </ac:picMkLst>
        </pc:picChg>
        <pc:cxnChg chg="add del">
          <ac:chgData name="Vasu Kalariya" userId="d2eabddfe70d6a7a" providerId="Windows Live" clId="Web-{5FED8C58-66FE-4BB1-A140-BB7F1E69171E}" dt="2021-05-28T18:36:28.725" v="131"/>
          <ac:cxnSpMkLst>
            <pc:docMk/>
            <pc:sldMk cId="1276599354" sldId="262"/>
            <ac:cxnSpMk id="26" creationId="{67182200-4859-4C8D-BCBB-55B245C28BA3}"/>
          </ac:cxnSpMkLst>
        </pc:cxnChg>
      </pc:sldChg>
      <pc:sldChg chg="addSp delSp modSp new mod setBg">
        <pc:chgData name="Vasu Kalariya" userId="d2eabddfe70d6a7a" providerId="Windows Live" clId="Web-{5FED8C58-66FE-4BB1-A140-BB7F1E69171E}" dt="2021-05-28T18:47:06.751" v="218"/>
        <pc:sldMkLst>
          <pc:docMk/>
          <pc:sldMk cId="111646660" sldId="263"/>
        </pc:sldMkLst>
        <pc:spChg chg="mod">
          <ac:chgData name="Vasu Kalariya" userId="d2eabddfe70d6a7a" providerId="Windows Live" clId="Web-{5FED8C58-66FE-4BB1-A140-BB7F1E69171E}" dt="2021-05-28T18:42:03.527" v="212"/>
          <ac:spMkLst>
            <pc:docMk/>
            <pc:sldMk cId="111646660" sldId="263"/>
            <ac:spMk id="2" creationId="{6E073494-3606-471C-A821-7306D0523A16}"/>
          </ac:spMkLst>
        </pc:spChg>
        <pc:spChg chg="del">
          <ac:chgData name="Vasu Kalariya" userId="d2eabddfe70d6a7a" providerId="Windows Live" clId="Web-{5FED8C58-66FE-4BB1-A140-BB7F1E69171E}" dt="2021-05-28T18:38:05.586" v="142"/>
          <ac:spMkLst>
            <pc:docMk/>
            <pc:sldMk cId="111646660" sldId="263"/>
            <ac:spMk id="3" creationId="{0BCBDC0A-DFFA-4963-8154-56B2BD1027E0}"/>
          </ac:spMkLst>
        </pc:spChg>
        <pc:spChg chg="add del">
          <ac:chgData name="Vasu Kalariya" userId="d2eabddfe70d6a7a" providerId="Windows Live" clId="Web-{5FED8C58-66FE-4BB1-A140-BB7F1E69171E}" dt="2021-05-28T18:44:18.889" v="215"/>
          <ac:spMkLst>
            <pc:docMk/>
            <pc:sldMk cId="111646660" sldId="263"/>
            <ac:spMk id="10" creationId="{A8384FB5-9ADC-4DDC-881B-597D56F5B15D}"/>
          </ac:spMkLst>
        </pc:spChg>
        <pc:spChg chg="add del">
          <ac:chgData name="Vasu Kalariya" userId="d2eabddfe70d6a7a" providerId="Windows Live" clId="Web-{5FED8C58-66FE-4BB1-A140-BB7F1E69171E}" dt="2021-05-28T18:44:18.889" v="215"/>
          <ac:spMkLst>
            <pc:docMk/>
            <pc:sldMk cId="111646660" sldId="263"/>
            <ac:spMk id="12" creationId="{91E5A9A7-95C6-4F4F-B00E-C82E07FE62EF}"/>
          </ac:spMkLst>
        </pc:spChg>
        <pc:spChg chg="add del">
          <ac:chgData name="Vasu Kalariya" userId="d2eabddfe70d6a7a" providerId="Windows Live" clId="Web-{5FED8C58-66FE-4BB1-A140-BB7F1E69171E}" dt="2021-05-28T18:44:18.889" v="215"/>
          <ac:spMkLst>
            <pc:docMk/>
            <pc:sldMk cId="111646660" sldId="263"/>
            <ac:spMk id="14" creationId="{D07DD2DE-F619-49DD-B5E7-03A290FF4ED1}"/>
          </ac:spMkLst>
        </pc:spChg>
        <pc:spChg chg="add del">
          <ac:chgData name="Vasu Kalariya" userId="d2eabddfe70d6a7a" providerId="Windows Live" clId="Web-{5FED8C58-66FE-4BB1-A140-BB7F1E69171E}" dt="2021-05-28T18:44:18.889" v="215"/>
          <ac:spMkLst>
            <pc:docMk/>
            <pc:sldMk cId="111646660" sldId="263"/>
            <ac:spMk id="16" creationId="{85149191-5F60-4A28-AAFF-039F96B0F3EC}"/>
          </ac:spMkLst>
        </pc:spChg>
        <pc:spChg chg="add del">
          <ac:chgData name="Vasu Kalariya" userId="d2eabddfe70d6a7a" providerId="Windows Live" clId="Web-{5FED8C58-66FE-4BB1-A140-BB7F1E69171E}" dt="2021-05-28T18:44:18.889" v="215"/>
          <ac:spMkLst>
            <pc:docMk/>
            <pc:sldMk cId="111646660" sldId="263"/>
            <ac:spMk id="18" creationId="{F8260ED5-17F7-4158-B241-D51DD4CF1B7E}"/>
          </ac:spMkLst>
        </pc:spChg>
        <pc:spChg chg="add del">
          <ac:chgData name="Vasu Kalariya" userId="d2eabddfe70d6a7a" providerId="Windows Live" clId="Web-{5FED8C58-66FE-4BB1-A140-BB7F1E69171E}" dt="2021-05-28T18:47:06.751" v="218"/>
          <ac:spMkLst>
            <pc:docMk/>
            <pc:sldMk cId="111646660" sldId="263"/>
            <ac:spMk id="23" creationId="{A8384FB5-9ADC-4DDC-881B-597D56F5B15D}"/>
          </ac:spMkLst>
        </pc:spChg>
        <pc:spChg chg="add del">
          <ac:chgData name="Vasu Kalariya" userId="d2eabddfe70d6a7a" providerId="Windows Live" clId="Web-{5FED8C58-66FE-4BB1-A140-BB7F1E69171E}" dt="2021-05-28T18:47:06.751" v="218"/>
          <ac:spMkLst>
            <pc:docMk/>
            <pc:sldMk cId="111646660" sldId="263"/>
            <ac:spMk id="25" creationId="{91E5A9A7-95C6-4F4F-B00E-C82E07FE62EF}"/>
          </ac:spMkLst>
        </pc:spChg>
        <pc:spChg chg="add del">
          <ac:chgData name="Vasu Kalariya" userId="d2eabddfe70d6a7a" providerId="Windows Live" clId="Web-{5FED8C58-66FE-4BB1-A140-BB7F1E69171E}" dt="2021-05-28T18:47:06.751" v="218"/>
          <ac:spMkLst>
            <pc:docMk/>
            <pc:sldMk cId="111646660" sldId="263"/>
            <ac:spMk id="27" creationId="{D07DD2DE-F619-49DD-B5E7-03A290FF4ED1}"/>
          </ac:spMkLst>
        </pc:spChg>
        <pc:spChg chg="add del">
          <ac:chgData name="Vasu Kalariya" userId="d2eabddfe70d6a7a" providerId="Windows Live" clId="Web-{5FED8C58-66FE-4BB1-A140-BB7F1E69171E}" dt="2021-05-28T18:47:06.751" v="218"/>
          <ac:spMkLst>
            <pc:docMk/>
            <pc:sldMk cId="111646660" sldId="263"/>
            <ac:spMk id="29" creationId="{85149191-5F60-4A28-AAFF-039F96B0F3EC}"/>
          </ac:spMkLst>
        </pc:spChg>
        <pc:spChg chg="add del">
          <ac:chgData name="Vasu Kalariya" userId="d2eabddfe70d6a7a" providerId="Windows Live" clId="Web-{5FED8C58-66FE-4BB1-A140-BB7F1E69171E}" dt="2021-05-28T18:47:06.751" v="218"/>
          <ac:spMkLst>
            <pc:docMk/>
            <pc:sldMk cId="111646660" sldId="263"/>
            <ac:spMk id="31" creationId="{F8260ED5-17F7-4158-B241-D51DD4CF1B7E}"/>
          </ac:spMkLst>
        </pc:spChg>
        <pc:spChg chg="add">
          <ac:chgData name="Vasu Kalariya" userId="d2eabddfe70d6a7a" providerId="Windows Live" clId="Web-{5FED8C58-66FE-4BB1-A140-BB7F1E69171E}" dt="2021-05-28T18:47:06.751" v="218"/>
          <ac:spMkLst>
            <pc:docMk/>
            <pc:sldMk cId="111646660" sldId="263"/>
            <ac:spMk id="36" creationId="{A8384FB5-9ADC-4DDC-881B-597D56F5B15D}"/>
          </ac:spMkLst>
        </pc:spChg>
        <pc:spChg chg="add">
          <ac:chgData name="Vasu Kalariya" userId="d2eabddfe70d6a7a" providerId="Windows Live" clId="Web-{5FED8C58-66FE-4BB1-A140-BB7F1E69171E}" dt="2021-05-28T18:47:06.751" v="218"/>
          <ac:spMkLst>
            <pc:docMk/>
            <pc:sldMk cId="111646660" sldId="263"/>
            <ac:spMk id="38" creationId="{91E5A9A7-95C6-4F4F-B00E-C82E07FE62EF}"/>
          </ac:spMkLst>
        </pc:spChg>
        <pc:spChg chg="add">
          <ac:chgData name="Vasu Kalariya" userId="d2eabddfe70d6a7a" providerId="Windows Live" clId="Web-{5FED8C58-66FE-4BB1-A140-BB7F1E69171E}" dt="2021-05-28T18:47:06.751" v="218"/>
          <ac:spMkLst>
            <pc:docMk/>
            <pc:sldMk cId="111646660" sldId="263"/>
            <ac:spMk id="40" creationId="{D07DD2DE-F619-49DD-B5E7-03A290FF4ED1}"/>
          </ac:spMkLst>
        </pc:spChg>
        <pc:spChg chg="add">
          <ac:chgData name="Vasu Kalariya" userId="d2eabddfe70d6a7a" providerId="Windows Live" clId="Web-{5FED8C58-66FE-4BB1-A140-BB7F1E69171E}" dt="2021-05-28T18:47:06.751" v="218"/>
          <ac:spMkLst>
            <pc:docMk/>
            <pc:sldMk cId="111646660" sldId="263"/>
            <ac:spMk id="42" creationId="{85149191-5F60-4A28-AAFF-039F96B0F3EC}"/>
          </ac:spMkLst>
        </pc:spChg>
        <pc:spChg chg="add">
          <ac:chgData name="Vasu Kalariya" userId="d2eabddfe70d6a7a" providerId="Windows Live" clId="Web-{5FED8C58-66FE-4BB1-A140-BB7F1E69171E}" dt="2021-05-28T18:47:06.751" v="218"/>
          <ac:spMkLst>
            <pc:docMk/>
            <pc:sldMk cId="111646660" sldId="263"/>
            <ac:spMk id="44" creationId="{F8260ED5-17F7-4158-B241-D51DD4CF1B7E}"/>
          </ac:spMkLst>
        </pc:spChg>
        <pc:picChg chg="add del mod">
          <ac:chgData name="Vasu Kalariya" userId="d2eabddfe70d6a7a" providerId="Windows Live" clId="Web-{5FED8C58-66FE-4BB1-A140-BB7F1E69171E}" dt="2021-05-28T18:41:17.323" v="210"/>
          <ac:picMkLst>
            <pc:docMk/>
            <pc:sldMk cId="111646660" sldId="263"/>
            <ac:picMk id="4" creationId="{9ECFD0CA-7474-4DA3-8932-043C90A6DFAA}"/>
          </ac:picMkLst>
        </pc:picChg>
        <pc:picChg chg="add del mod">
          <ac:chgData name="Vasu Kalariya" userId="d2eabddfe70d6a7a" providerId="Windows Live" clId="Web-{5FED8C58-66FE-4BB1-A140-BB7F1E69171E}" dt="2021-05-28T18:42:11.277" v="213"/>
          <ac:picMkLst>
            <pc:docMk/>
            <pc:sldMk cId="111646660" sldId="263"/>
            <ac:picMk id="5" creationId="{67035DF9-3440-4160-BDA4-12FE78DBC2BB}"/>
          </ac:picMkLst>
        </pc:picChg>
        <pc:picChg chg="add del mod">
          <ac:chgData name="Vasu Kalariya" userId="d2eabddfe70d6a7a" providerId="Windows Live" clId="Web-{5FED8C58-66FE-4BB1-A140-BB7F1E69171E}" dt="2021-05-28T18:46:06.438" v="216"/>
          <ac:picMkLst>
            <pc:docMk/>
            <pc:sldMk cId="111646660" sldId="263"/>
            <ac:picMk id="6" creationId="{6C411940-8D6B-4CCC-B51F-23B255BB084C}"/>
          </ac:picMkLst>
        </pc:picChg>
        <pc:picChg chg="add mod">
          <ac:chgData name="Vasu Kalariya" userId="d2eabddfe70d6a7a" providerId="Windows Live" clId="Web-{5FED8C58-66FE-4BB1-A140-BB7F1E69171E}" dt="2021-05-28T18:47:06.751" v="218"/>
          <ac:picMkLst>
            <pc:docMk/>
            <pc:sldMk cId="111646660" sldId="263"/>
            <ac:picMk id="7" creationId="{A80F345B-2F58-4A9A-9F8B-C2ABC052EA8D}"/>
          </ac:picMkLst>
        </pc:picChg>
      </pc:sldChg>
      <pc:sldChg chg="addSp delSp modSp new mod setBg">
        <pc:chgData name="Vasu Kalariya" userId="d2eabddfe70d6a7a" providerId="Windows Live" clId="Web-{5FED8C58-66FE-4BB1-A140-BB7F1E69171E}" dt="2021-05-28T18:49:22.785" v="229"/>
        <pc:sldMkLst>
          <pc:docMk/>
          <pc:sldMk cId="1434791349" sldId="264"/>
        </pc:sldMkLst>
        <pc:spChg chg="mod">
          <ac:chgData name="Vasu Kalariya" userId="d2eabddfe70d6a7a" providerId="Windows Live" clId="Web-{5FED8C58-66FE-4BB1-A140-BB7F1E69171E}" dt="2021-05-28T18:49:22.785" v="229"/>
          <ac:spMkLst>
            <pc:docMk/>
            <pc:sldMk cId="1434791349" sldId="264"/>
            <ac:spMk id="2" creationId="{67779CBB-F472-4B47-A0F4-F1C389E22C29}"/>
          </ac:spMkLst>
        </pc:spChg>
        <pc:spChg chg="add del mod">
          <ac:chgData name="Vasu Kalariya" userId="d2eabddfe70d6a7a" providerId="Windows Live" clId="Web-{5FED8C58-66FE-4BB1-A140-BB7F1E69171E}" dt="2021-05-28T18:49:07.535" v="228"/>
          <ac:spMkLst>
            <pc:docMk/>
            <pc:sldMk cId="1434791349" sldId="264"/>
            <ac:spMk id="3" creationId="{AC78CED3-63F5-472F-9B16-AE1AA905A197}"/>
          </ac:spMkLst>
        </pc:spChg>
        <pc:spChg chg="add">
          <ac:chgData name="Vasu Kalariya" userId="d2eabddfe70d6a7a" providerId="Windows Live" clId="Web-{5FED8C58-66FE-4BB1-A140-BB7F1E69171E}" dt="2021-05-28T18:49:22.785" v="229"/>
          <ac:spMkLst>
            <pc:docMk/>
            <pc:sldMk cId="1434791349" sldId="264"/>
            <ac:spMk id="7" creationId="{A8384FB5-9ADC-4DDC-881B-597D56F5B15D}"/>
          </ac:spMkLst>
        </pc:spChg>
        <pc:spChg chg="add del">
          <ac:chgData name="Vasu Kalariya" userId="d2eabddfe70d6a7a" providerId="Windows Live" clId="Web-{5FED8C58-66FE-4BB1-A140-BB7F1E69171E}" dt="2021-05-28T18:48:50.925" v="225"/>
          <ac:spMkLst>
            <pc:docMk/>
            <pc:sldMk cId="1434791349" sldId="264"/>
            <ac:spMk id="8" creationId="{577D6B2E-37A3-429E-A37C-F30ED6487282}"/>
          </ac:spMkLst>
        </pc:spChg>
        <pc:spChg chg="add">
          <ac:chgData name="Vasu Kalariya" userId="d2eabddfe70d6a7a" providerId="Windows Live" clId="Web-{5FED8C58-66FE-4BB1-A140-BB7F1E69171E}" dt="2021-05-28T18:49:22.785" v="229"/>
          <ac:spMkLst>
            <pc:docMk/>
            <pc:sldMk cId="1434791349" sldId="264"/>
            <ac:spMk id="9" creationId="{91E5A9A7-95C6-4F4F-B00E-C82E07FE62EF}"/>
          </ac:spMkLst>
        </pc:spChg>
        <pc:spChg chg="add del">
          <ac:chgData name="Vasu Kalariya" userId="d2eabddfe70d6a7a" providerId="Windows Live" clId="Web-{5FED8C58-66FE-4BB1-A140-BB7F1E69171E}" dt="2021-05-28T18:48:50.925" v="225"/>
          <ac:spMkLst>
            <pc:docMk/>
            <pc:sldMk cId="1434791349" sldId="264"/>
            <ac:spMk id="10" creationId="{5CEAD642-85CF-4750-8432-7C80C901F001}"/>
          </ac:spMkLst>
        </pc:spChg>
        <pc:spChg chg="add">
          <ac:chgData name="Vasu Kalariya" userId="d2eabddfe70d6a7a" providerId="Windows Live" clId="Web-{5FED8C58-66FE-4BB1-A140-BB7F1E69171E}" dt="2021-05-28T18:49:22.785" v="229"/>
          <ac:spMkLst>
            <pc:docMk/>
            <pc:sldMk cId="1434791349" sldId="264"/>
            <ac:spMk id="11" creationId="{D07DD2DE-F619-49DD-B5E7-03A290FF4ED1}"/>
          </ac:spMkLst>
        </pc:spChg>
        <pc:spChg chg="add del">
          <ac:chgData name="Vasu Kalariya" userId="d2eabddfe70d6a7a" providerId="Windows Live" clId="Web-{5FED8C58-66FE-4BB1-A140-BB7F1E69171E}" dt="2021-05-28T18:48:50.925" v="225"/>
          <ac:spMkLst>
            <pc:docMk/>
            <pc:sldMk cId="1434791349" sldId="264"/>
            <ac:spMk id="12" creationId="{FA33EEAE-15D5-4119-8C1E-89D943F911EF}"/>
          </ac:spMkLst>
        </pc:spChg>
        <pc:spChg chg="add">
          <ac:chgData name="Vasu Kalariya" userId="d2eabddfe70d6a7a" providerId="Windows Live" clId="Web-{5FED8C58-66FE-4BB1-A140-BB7F1E69171E}" dt="2021-05-28T18:49:22.785" v="229"/>
          <ac:spMkLst>
            <pc:docMk/>
            <pc:sldMk cId="1434791349" sldId="264"/>
            <ac:spMk id="13" creationId="{85149191-5F60-4A28-AAFF-039F96B0F3EC}"/>
          </ac:spMkLst>
        </pc:spChg>
        <pc:spChg chg="add del">
          <ac:chgData name="Vasu Kalariya" userId="d2eabddfe70d6a7a" providerId="Windows Live" clId="Web-{5FED8C58-66FE-4BB1-A140-BB7F1E69171E}" dt="2021-05-28T18:48:50.925" v="225"/>
          <ac:spMkLst>
            <pc:docMk/>
            <pc:sldMk cId="1434791349" sldId="264"/>
            <ac:spMk id="14" creationId="{730D8B3B-9B80-4025-B934-26DC7D7CD231}"/>
          </ac:spMkLst>
        </pc:spChg>
        <pc:spChg chg="add">
          <ac:chgData name="Vasu Kalariya" userId="d2eabddfe70d6a7a" providerId="Windows Live" clId="Web-{5FED8C58-66FE-4BB1-A140-BB7F1E69171E}" dt="2021-05-28T18:49:22.785" v="229"/>
          <ac:spMkLst>
            <pc:docMk/>
            <pc:sldMk cId="1434791349" sldId="264"/>
            <ac:spMk id="15" creationId="{F8260ED5-17F7-4158-B241-D51DD4CF1B7E}"/>
          </ac:spMkLst>
        </pc:spChg>
        <pc:spChg chg="add del">
          <ac:chgData name="Vasu Kalariya" userId="d2eabddfe70d6a7a" providerId="Windows Live" clId="Web-{5FED8C58-66FE-4BB1-A140-BB7F1E69171E}" dt="2021-05-28T18:48:50.925" v="225"/>
          <ac:spMkLst>
            <pc:docMk/>
            <pc:sldMk cId="1434791349" sldId="264"/>
            <ac:spMk id="16" creationId="{1064D5D5-227B-4F66-9AEA-46F570E793BD}"/>
          </ac:spMkLst>
        </pc:spChg>
        <pc:spChg chg="add del">
          <ac:chgData name="Vasu Kalariya" userId="d2eabddfe70d6a7a" providerId="Windows Live" clId="Web-{5FED8C58-66FE-4BB1-A140-BB7F1E69171E}" dt="2021-05-28T18:48:50.925" v="225"/>
          <ac:spMkLst>
            <pc:docMk/>
            <pc:sldMk cId="1434791349" sldId="264"/>
            <ac:spMk id="18" creationId="{646B67A4-D328-4747-A82B-65E84FA46368}"/>
          </ac:spMkLst>
        </pc:spChg>
        <pc:spChg chg="add del">
          <ac:chgData name="Vasu Kalariya" userId="d2eabddfe70d6a7a" providerId="Windows Live" clId="Web-{5FED8C58-66FE-4BB1-A140-BB7F1E69171E}" dt="2021-05-28T18:48:50.925" v="225"/>
          <ac:spMkLst>
            <pc:docMk/>
            <pc:sldMk cId="1434791349" sldId="264"/>
            <ac:spMk id="20" creationId="{B5A1B09C-1565-46F8-B70F-621C5EB48A09}"/>
          </ac:spMkLst>
        </pc:spChg>
        <pc:spChg chg="add del">
          <ac:chgData name="Vasu Kalariya" userId="d2eabddfe70d6a7a" providerId="Windows Live" clId="Web-{5FED8C58-66FE-4BB1-A140-BB7F1E69171E}" dt="2021-05-28T18:48:50.925" v="225"/>
          <ac:spMkLst>
            <pc:docMk/>
            <pc:sldMk cId="1434791349" sldId="264"/>
            <ac:spMk id="22" creationId="{8C516CC8-80AC-446C-A56E-9F54B7210402}"/>
          </ac:spMkLst>
        </pc:spChg>
        <pc:graphicFrameChg chg="add">
          <ac:chgData name="Vasu Kalariya" userId="d2eabddfe70d6a7a" providerId="Windows Live" clId="Web-{5FED8C58-66FE-4BB1-A140-BB7F1E69171E}" dt="2021-05-28T18:49:07.535" v="228"/>
          <ac:graphicFrameMkLst>
            <pc:docMk/>
            <pc:sldMk cId="1434791349" sldId="264"/>
            <ac:graphicFrameMk id="5" creationId="{1A0F4C1D-8167-4DA4-852C-D0C278391C8E}"/>
          </ac:graphicFrameMkLst>
        </pc:graphicFrameChg>
      </pc:sldChg>
      <pc:sldChg chg="addSp delSp modSp new mod setBg">
        <pc:chgData name="Vasu Kalariya" userId="d2eabddfe70d6a7a" providerId="Windows Live" clId="Web-{5FED8C58-66FE-4BB1-A140-BB7F1E69171E}" dt="2021-05-28T18:50:06.786" v="239"/>
        <pc:sldMkLst>
          <pc:docMk/>
          <pc:sldMk cId="2552777583" sldId="265"/>
        </pc:sldMkLst>
        <pc:spChg chg="mod">
          <ac:chgData name="Vasu Kalariya" userId="d2eabddfe70d6a7a" providerId="Windows Live" clId="Web-{5FED8C58-66FE-4BB1-A140-BB7F1E69171E}" dt="2021-05-28T18:50:06.786" v="239"/>
          <ac:spMkLst>
            <pc:docMk/>
            <pc:sldMk cId="2552777583" sldId="265"/>
            <ac:spMk id="2" creationId="{1BA86DAD-771C-4CF9-8FEE-F6FF7A3BAF5A}"/>
          </ac:spMkLst>
        </pc:spChg>
        <pc:spChg chg="add del mod">
          <ac:chgData name="Vasu Kalariya" userId="d2eabddfe70d6a7a" providerId="Windows Live" clId="Web-{5FED8C58-66FE-4BB1-A140-BB7F1E69171E}" dt="2021-05-28T18:50:06.786" v="239"/>
          <ac:spMkLst>
            <pc:docMk/>
            <pc:sldMk cId="2552777583" sldId="265"/>
            <ac:spMk id="3" creationId="{0B18A3DA-94F3-4228-864D-0E1639F4EF29}"/>
          </ac:spMkLst>
        </pc:spChg>
        <pc:spChg chg="add">
          <ac:chgData name="Vasu Kalariya" userId="d2eabddfe70d6a7a" providerId="Windows Live" clId="Web-{5FED8C58-66FE-4BB1-A140-BB7F1E69171E}" dt="2021-05-28T18:50:06.786" v="239"/>
          <ac:spMkLst>
            <pc:docMk/>
            <pc:sldMk cId="2552777583" sldId="265"/>
            <ac:spMk id="9" creationId="{BACC6370-2D7E-4714-9D71-7542949D7D5D}"/>
          </ac:spMkLst>
        </pc:spChg>
        <pc:spChg chg="add">
          <ac:chgData name="Vasu Kalariya" userId="d2eabddfe70d6a7a" providerId="Windows Live" clId="Web-{5FED8C58-66FE-4BB1-A140-BB7F1E69171E}" dt="2021-05-28T18:50:06.786" v="239"/>
          <ac:spMkLst>
            <pc:docMk/>
            <pc:sldMk cId="2552777583" sldId="265"/>
            <ac:spMk id="11" creationId="{256B2C21-A230-48C0-8DF1-C46611373C44}"/>
          </ac:spMkLst>
        </pc:spChg>
        <pc:spChg chg="add">
          <ac:chgData name="Vasu Kalariya" userId="d2eabddfe70d6a7a" providerId="Windows Live" clId="Web-{5FED8C58-66FE-4BB1-A140-BB7F1E69171E}" dt="2021-05-28T18:50:06.786" v="239"/>
          <ac:spMkLst>
            <pc:docMk/>
            <pc:sldMk cId="2552777583" sldId="265"/>
            <ac:spMk id="13" creationId="{3847E18C-932D-4C95-AABA-FEC7C9499AD7}"/>
          </ac:spMkLst>
        </pc:spChg>
        <pc:spChg chg="add">
          <ac:chgData name="Vasu Kalariya" userId="d2eabddfe70d6a7a" providerId="Windows Live" clId="Web-{5FED8C58-66FE-4BB1-A140-BB7F1E69171E}" dt="2021-05-28T18:50:06.786" v="239"/>
          <ac:spMkLst>
            <pc:docMk/>
            <pc:sldMk cId="2552777583" sldId="265"/>
            <ac:spMk id="15" creationId="{3150CB11-0C61-439E-910F-5787759E72A0}"/>
          </ac:spMkLst>
        </pc:spChg>
        <pc:spChg chg="add">
          <ac:chgData name="Vasu Kalariya" userId="d2eabddfe70d6a7a" providerId="Windows Live" clId="Web-{5FED8C58-66FE-4BB1-A140-BB7F1E69171E}" dt="2021-05-28T18:50:06.786" v="239"/>
          <ac:spMkLst>
            <pc:docMk/>
            <pc:sldMk cId="2552777583" sldId="265"/>
            <ac:spMk id="17" creationId="{43F8A58B-5155-44CE-A5FF-7647B47D0A7A}"/>
          </ac:spMkLst>
        </pc:spChg>
        <pc:spChg chg="add">
          <ac:chgData name="Vasu Kalariya" userId="d2eabddfe70d6a7a" providerId="Windows Live" clId="Web-{5FED8C58-66FE-4BB1-A140-BB7F1E69171E}" dt="2021-05-28T18:50:06.786" v="239"/>
          <ac:spMkLst>
            <pc:docMk/>
            <pc:sldMk cId="2552777583" sldId="265"/>
            <ac:spMk id="19" creationId="{443F2ACA-E6D6-4028-82DD-F03C262D5DE6}"/>
          </ac:spMkLst>
        </pc:spChg>
        <pc:graphicFrameChg chg="add del">
          <ac:chgData name="Vasu Kalariya" userId="d2eabddfe70d6a7a" providerId="Windows Live" clId="Web-{5FED8C58-66FE-4BB1-A140-BB7F1E69171E}" dt="2021-05-28T18:50:06.755" v="238"/>
          <ac:graphicFrameMkLst>
            <pc:docMk/>
            <pc:sldMk cId="2552777583" sldId="265"/>
            <ac:graphicFrameMk id="5" creationId="{1D26A6D8-50B6-4D16-9C39-E812880EB0E5}"/>
          </ac:graphicFrameMkLst>
        </pc:graphicFrameChg>
        <pc:graphicFrameChg chg="add">
          <ac:chgData name="Vasu Kalariya" userId="d2eabddfe70d6a7a" providerId="Windows Live" clId="Web-{5FED8C58-66FE-4BB1-A140-BB7F1E69171E}" dt="2021-05-28T18:50:06.786" v="239"/>
          <ac:graphicFrameMkLst>
            <pc:docMk/>
            <pc:sldMk cId="2552777583" sldId="265"/>
            <ac:graphicFrameMk id="6" creationId="{B80E1045-ED41-4697-AF36-66E7B5710AB4}"/>
          </ac:graphicFrameMkLst>
        </pc:graphicFrameChg>
      </pc:sldChg>
      <pc:sldChg chg="addSp delSp modSp new mod setBg addAnim delAnim setClrOvrMap">
        <pc:chgData name="Vasu Kalariya" userId="d2eabddfe70d6a7a" providerId="Windows Live" clId="Web-{5FED8C58-66FE-4BB1-A140-BB7F1E69171E}" dt="2021-05-28T18:53:25.227" v="279"/>
        <pc:sldMkLst>
          <pc:docMk/>
          <pc:sldMk cId="1278960769" sldId="266"/>
        </pc:sldMkLst>
        <pc:spChg chg="mod">
          <ac:chgData name="Vasu Kalariya" userId="d2eabddfe70d6a7a" providerId="Windows Live" clId="Web-{5FED8C58-66FE-4BB1-A140-BB7F1E69171E}" dt="2021-05-28T18:53:25.227" v="278"/>
          <ac:spMkLst>
            <pc:docMk/>
            <pc:sldMk cId="1278960769" sldId="266"/>
            <ac:spMk id="2" creationId="{C77319B2-E166-4D29-8933-E5D3929855C7}"/>
          </ac:spMkLst>
        </pc:spChg>
        <pc:spChg chg="add">
          <ac:chgData name="Vasu Kalariya" userId="d2eabddfe70d6a7a" providerId="Windows Live" clId="Web-{5FED8C58-66FE-4BB1-A140-BB7F1E69171E}" dt="2021-05-28T18:53:25.227" v="278"/>
          <ac:spMkLst>
            <pc:docMk/>
            <pc:sldMk cId="1278960769" sldId="266"/>
            <ac:spMk id="4" creationId="{8555C5B3-193A-4749-9AFD-682E53CDDE8F}"/>
          </ac:spMkLst>
        </pc:spChg>
        <pc:spChg chg="add del">
          <ac:chgData name="Vasu Kalariya" userId="d2eabddfe70d6a7a" providerId="Windows Live" clId="Web-{5FED8C58-66FE-4BB1-A140-BB7F1E69171E}" dt="2021-05-28T18:53:25.211" v="277"/>
          <ac:spMkLst>
            <pc:docMk/>
            <pc:sldMk cId="1278960769" sldId="266"/>
            <ac:spMk id="7" creationId="{66B332A4-D438-4773-A77F-5ED49A448D9D}"/>
          </ac:spMkLst>
        </pc:spChg>
        <pc:spChg chg="add del">
          <ac:chgData name="Vasu Kalariya" userId="d2eabddfe70d6a7a" providerId="Windows Live" clId="Web-{5FED8C58-66FE-4BB1-A140-BB7F1E69171E}" dt="2021-05-28T18:53:25.211" v="277"/>
          <ac:spMkLst>
            <pc:docMk/>
            <pc:sldMk cId="1278960769" sldId="266"/>
            <ac:spMk id="9" creationId="{DF9AD32D-FF05-44F4-BD4D-9CEE89B71EB9}"/>
          </ac:spMkLst>
        </pc:spChg>
        <pc:spChg chg="add">
          <ac:chgData name="Vasu Kalariya" userId="d2eabddfe70d6a7a" providerId="Windows Live" clId="Web-{5FED8C58-66FE-4BB1-A140-BB7F1E69171E}" dt="2021-05-28T18:53:25.227" v="278"/>
          <ac:spMkLst>
            <pc:docMk/>
            <pc:sldMk cId="1278960769" sldId="266"/>
            <ac:spMk id="11" creationId="{2EAE06A6-F76A-41C9-827A-C561B004485C}"/>
          </ac:spMkLst>
        </pc:spChg>
        <pc:spChg chg="add">
          <ac:chgData name="Vasu Kalariya" userId="d2eabddfe70d6a7a" providerId="Windows Live" clId="Web-{5FED8C58-66FE-4BB1-A140-BB7F1E69171E}" dt="2021-05-28T18:53:25.227" v="278"/>
          <ac:spMkLst>
            <pc:docMk/>
            <pc:sldMk cId="1278960769" sldId="266"/>
            <ac:spMk id="13" creationId="{89F9D4E8-0639-444B-949B-9518585061AF}"/>
          </ac:spMkLst>
        </pc:spChg>
        <pc:spChg chg="add">
          <ac:chgData name="Vasu Kalariya" userId="d2eabddfe70d6a7a" providerId="Windows Live" clId="Web-{5FED8C58-66FE-4BB1-A140-BB7F1E69171E}" dt="2021-05-28T18:53:25.227" v="278"/>
          <ac:spMkLst>
            <pc:docMk/>
            <pc:sldMk cId="1278960769" sldId="266"/>
            <ac:spMk id="15" creationId="{7E3DA7A2-ED70-4BBA-AB72-00AD461FA405}"/>
          </ac:spMkLst>
        </pc:spChg>
        <pc:spChg chg="add">
          <ac:chgData name="Vasu Kalariya" userId="d2eabddfe70d6a7a" providerId="Windows Live" clId="Web-{5FED8C58-66FE-4BB1-A140-BB7F1E69171E}" dt="2021-05-28T18:53:25.227" v="278"/>
          <ac:spMkLst>
            <pc:docMk/>
            <pc:sldMk cId="1278960769" sldId="266"/>
            <ac:spMk id="17" creationId="{FC485432-3647-4218-B5D3-15D3FA222B13}"/>
          </ac:spMkLst>
        </pc:spChg>
        <pc:spChg chg="add">
          <ac:chgData name="Vasu Kalariya" userId="d2eabddfe70d6a7a" providerId="Windows Live" clId="Web-{5FED8C58-66FE-4BB1-A140-BB7F1E69171E}" dt="2021-05-28T18:53:25.227" v="278"/>
          <ac:spMkLst>
            <pc:docMk/>
            <pc:sldMk cId="1278960769" sldId="266"/>
            <ac:spMk id="19" creationId="{F4AFDDCA-6ABA-4D23-8A5C-1BF0F4308148}"/>
          </ac:spMkLst>
        </pc:spChg>
        <pc:picChg chg="add">
          <ac:chgData name="Vasu Kalariya" userId="d2eabddfe70d6a7a" providerId="Windows Live" clId="Web-{5FED8C58-66FE-4BB1-A140-BB7F1E69171E}" dt="2021-05-28T18:53:25.227" v="278"/>
          <ac:picMkLst>
            <pc:docMk/>
            <pc:sldMk cId="1278960769" sldId="266"/>
            <ac:picMk id="6" creationId="{72DB45B8-E045-4B8F-97A4-AEE4C87C9B32}"/>
          </ac:picMkLst>
        </pc:picChg>
      </pc:sldChg>
      <pc:sldMasterChg chg="del delSldLayout">
        <pc:chgData name="Vasu Kalariya" userId="d2eabddfe70d6a7a" providerId="Windows Live" clId="Web-{5FED8C58-66FE-4BB1-A140-BB7F1E69171E}" dt="2021-05-28T18:19:51.066" v="2"/>
        <pc:sldMasterMkLst>
          <pc:docMk/>
          <pc:sldMasterMk cId="2287480603" sldId="2147483730"/>
        </pc:sldMasterMkLst>
        <pc:sldLayoutChg chg="del">
          <pc:chgData name="Vasu Kalariya" userId="d2eabddfe70d6a7a" providerId="Windows Live" clId="Web-{5FED8C58-66FE-4BB1-A140-BB7F1E69171E}" dt="2021-05-28T18:19:51.066" v="2"/>
          <pc:sldLayoutMkLst>
            <pc:docMk/>
            <pc:sldMasterMk cId="2287480603" sldId="2147483730"/>
            <pc:sldLayoutMk cId="2289592065" sldId="2147483719"/>
          </pc:sldLayoutMkLst>
        </pc:sldLayoutChg>
        <pc:sldLayoutChg chg="del">
          <pc:chgData name="Vasu Kalariya" userId="d2eabddfe70d6a7a" providerId="Windows Live" clId="Web-{5FED8C58-66FE-4BB1-A140-BB7F1E69171E}" dt="2021-05-28T18:19:51.066" v="2"/>
          <pc:sldLayoutMkLst>
            <pc:docMk/>
            <pc:sldMasterMk cId="2287480603" sldId="2147483730"/>
            <pc:sldLayoutMk cId="3030296577" sldId="2147483720"/>
          </pc:sldLayoutMkLst>
        </pc:sldLayoutChg>
        <pc:sldLayoutChg chg="del">
          <pc:chgData name="Vasu Kalariya" userId="d2eabddfe70d6a7a" providerId="Windows Live" clId="Web-{5FED8C58-66FE-4BB1-A140-BB7F1E69171E}" dt="2021-05-28T18:19:51.066" v="2"/>
          <pc:sldLayoutMkLst>
            <pc:docMk/>
            <pc:sldMasterMk cId="2287480603" sldId="2147483730"/>
            <pc:sldLayoutMk cId="1837106283" sldId="2147483721"/>
          </pc:sldLayoutMkLst>
        </pc:sldLayoutChg>
        <pc:sldLayoutChg chg="del">
          <pc:chgData name="Vasu Kalariya" userId="d2eabddfe70d6a7a" providerId="Windows Live" clId="Web-{5FED8C58-66FE-4BB1-A140-BB7F1E69171E}" dt="2021-05-28T18:19:51.066" v="2"/>
          <pc:sldLayoutMkLst>
            <pc:docMk/>
            <pc:sldMasterMk cId="2287480603" sldId="2147483730"/>
            <pc:sldLayoutMk cId="955959593" sldId="2147483722"/>
          </pc:sldLayoutMkLst>
        </pc:sldLayoutChg>
        <pc:sldLayoutChg chg="del">
          <pc:chgData name="Vasu Kalariya" userId="d2eabddfe70d6a7a" providerId="Windows Live" clId="Web-{5FED8C58-66FE-4BB1-A140-BB7F1E69171E}" dt="2021-05-28T18:19:51.066" v="2"/>
          <pc:sldLayoutMkLst>
            <pc:docMk/>
            <pc:sldMasterMk cId="2287480603" sldId="2147483730"/>
            <pc:sldLayoutMk cId="3659187746" sldId="2147483723"/>
          </pc:sldLayoutMkLst>
        </pc:sldLayoutChg>
        <pc:sldLayoutChg chg="del">
          <pc:chgData name="Vasu Kalariya" userId="d2eabddfe70d6a7a" providerId="Windows Live" clId="Web-{5FED8C58-66FE-4BB1-A140-BB7F1E69171E}" dt="2021-05-28T18:19:51.066" v="2"/>
          <pc:sldLayoutMkLst>
            <pc:docMk/>
            <pc:sldMasterMk cId="2287480603" sldId="2147483730"/>
            <pc:sldLayoutMk cId="1059138905" sldId="2147483724"/>
          </pc:sldLayoutMkLst>
        </pc:sldLayoutChg>
        <pc:sldLayoutChg chg="del">
          <pc:chgData name="Vasu Kalariya" userId="d2eabddfe70d6a7a" providerId="Windows Live" clId="Web-{5FED8C58-66FE-4BB1-A140-BB7F1E69171E}" dt="2021-05-28T18:19:51.066" v="2"/>
          <pc:sldLayoutMkLst>
            <pc:docMk/>
            <pc:sldMasterMk cId="2287480603" sldId="2147483730"/>
            <pc:sldLayoutMk cId="1248753864" sldId="2147483725"/>
          </pc:sldLayoutMkLst>
        </pc:sldLayoutChg>
        <pc:sldLayoutChg chg="del">
          <pc:chgData name="Vasu Kalariya" userId="d2eabddfe70d6a7a" providerId="Windows Live" clId="Web-{5FED8C58-66FE-4BB1-A140-BB7F1E69171E}" dt="2021-05-28T18:19:51.066" v="2"/>
          <pc:sldLayoutMkLst>
            <pc:docMk/>
            <pc:sldMasterMk cId="2287480603" sldId="2147483730"/>
            <pc:sldLayoutMk cId="1147524918" sldId="2147483726"/>
          </pc:sldLayoutMkLst>
        </pc:sldLayoutChg>
        <pc:sldLayoutChg chg="del">
          <pc:chgData name="Vasu Kalariya" userId="d2eabddfe70d6a7a" providerId="Windows Live" clId="Web-{5FED8C58-66FE-4BB1-A140-BB7F1E69171E}" dt="2021-05-28T18:19:51.066" v="2"/>
          <pc:sldLayoutMkLst>
            <pc:docMk/>
            <pc:sldMasterMk cId="2287480603" sldId="2147483730"/>
            <pc:sldLayoutMk cId="3884571128" sldId="2147483727"/>
          </pc:sldLayoutMkLst>
        </pc:sldLayoutChg>
        <pc:sldLayoutChg chg="del">
          <pc:chgData name="Vasu Kalariya" userId="d2eabddfe70d6a7a" providerId="Windows Live" clId="Web-{5FED8C58-66FE-4BB1-A140-BB7F1E69171E}" dt="2021-05-28T18:19:51.066" v="2"/>
          <pc:sldLayoutMkLst>
            <pc:docMk/>
            <pc:sldMasterMk cId="2287480603" sldId="2147483730"/>
            <pc:sldLayoutMk cId="2362076313" sldId="2147483728"/>
          </pc:sldLayoutMkLst>
        </pc:sldLayoutChg>
        <pc:sldLayoutChg chg="del">
          <pc:chgData name="Vasu Kalariya" userId="d2eabddfe70d6a7a" providerId="Windows Live" clId="Web-{5FED8C58-66FE-4BB1-A140-BB7F1E69171E}" dt="2021-05-28T18:19:51.066" v="2"/>
          <pc:sldLayoutMkLst>
            <pc:docMk/>
            <pc:sldMasterMk cId="2287480603" sldId="2147483730"/>
            <pc:sldLayoutMk cId="4257624729" sldId="2147483729"/>
          </pc:sldLayoutMkLst>
        </pc:sldLayoutChg>
      </pc:sldMasterChg>
      <pc:sldMasterChg chg="add addSldLayout modSldLayout">
        <pc:chgData name="Vasu Kalariya" userId="d2eabddfe70d6a7a" providerId="Windows Live" clId="Web-{5FED8C58-66FE-4BB1-A140-BB7F1E69171E}" dt="2021-05-28T18:19:51.066" v="2"/>
        <pc:sldMasterMkLst>
          <pc:docMk/>
          <pc:sldMasterMk cId="1178103528" sldId="2147483731"/>
        </pc:sldMasterMkLst>
        <pc:sldLayoutChg chg="add mod replId">
          <pc:chgData name="Vasu Kalariya" userId="d2eabddfe70d6a7a" providerId="Windows Live" clId="Web-{5FED8C58-66FE-4BB1-A140-BB7F1E69171E}" dt="2021-05-28T18:19:51.066" v="2"/>
          <pc:sldLayoutMkLst>
            <pc:docMk/>
            <pc:sldMasterMk cId="1178103528" sldId="2147483731"/>
            <pc:sldLayoutMk cId="762386296" sldId="2147483732"/>
          </pc:sldLayoutMkLst>
        </pc:sldLayoutChg>
        <pc:sldLayoutChg chg="add mod replId">
          <pc:chgData name="Vasu Kalariya" userId="d2eabddfe70d6a7a" providerId="Windows Live" clId="Web-{5FED8C58-66FE-4BB1-A140-BB7F1E69171E}" dt="2021-05-28T18:19:51.066" v="2"/>
          <pc:sldLayoutMkLst>
            <pc:docMk/>
            <pc:sldMasterMk cId="1178103528" sldId="2147483731"/>
            <pc:sldLayoutMk cId="4293156607" sldId="2147483733"/>
          </pc:sldLayoutMkLst>
        </pc:sldLayoutChg>
        <pc:sldLayoutChg chg="add mod replId">
          <pc:chgData name="Vasu Kalariya" userId="d2eabddfe70d6a7a" providerId="Windows Live" clId="Web-{5FED8C58-66FE-4BB1-A140-BB7F1E69171E}" dt="2021-05-28T18:19:51.066" v="2"/>
          <pc:sldLayoutMkLst>
            <pc:docMk/>
            <pc:sldMasterMk cId="1178103528" sldId="2147483731"/>
            <pc:sldLayoutMk cId="1977988000" sldId="2147483734"/>
          </pc:sldLayoutMkLst>
        </pc:sldLayoutChg>
        <pc:sldLayoutChg chg="add mod replId">
          <pc:chgData name="Vasu Kalariya" userId="d2eabddfe70d6a7a" providerId="Windows Live" clId="Web-{5FED8C58-66FE-4BB1-A140-BB7F1E69171E}" dt="2021-05-28T18:19:51.066" v="2"/>
          <pc:sldLayoutMkLst>
            <pc:docMk/>
            <pc:sldMasterMk cId="1178103528" sldId="2147483731"/>
            <pc:sldLayoutMk cId="2514456129" sldId="2147483735"/>
          </pc:sldLayoutMkLst>
        </pc:sldLayoutChg>
        <pc:sldLayoutChg chg="add mod replId">
          <pc:chgData name="Vasu Kalariya" userId="d2eabddfe70d6a7a" providerId="Windows Live" clId="Web-{5FED8C58-66FE-4BB1-A140-BB7F1E69171E}" dt="2021-05-28T18:19:51.066" v="2"/>
          <pc:sldLayoutMkLst>
            <pc:docMk/>
            <pc:sldMasterMk cId="1178103528" sldId="2147483731"/>
            <pc:sldLayoutMk cId="3633325273" sldId="2147483736"/>
          </pc:sldLayoutMkLst>
        </pc:sldLayoutChg>
        <pc:sldLayoutChg chg="add mod replId">
          <pc:chgData name="Vasu Kalariya" userId="d2eabddfe70d6a7a" providerId="Windows Live" clId="Web-{5FED8C58-66FE-4BB1-A140-BB7F1E69171E}" dt="2021-05-28T18:19:51.066" v="2"/>
          <pc:sldLayoutMkLst>
            <pc:docMk/>
            <pc:sldMasterMk cId="1178103528" sldId="2147483731"/>
            <pc:sldLayoutMk cId="2998700751" sldId="2147483737"/>
          </pc:sldLayoutMkLst>
        </pc:sldLayoutChg>
        <pc:sldLayoutChg chg="add mod replId">
          <pc:chgData name="Vasu Kalariya" userId="d2eabddfe70d6a7a" providerId="Windows Live" clId="Web-{5FED8C58-66FE-4BB1-A140-BB7F1E69171E}" dt="2021-05-28T18:19:51.066" v="2"/>
          <pc:sldLayoutMkLst>
            <pc:docMk/>
            <pc:sldMasterMk cId="1178103528" sldId="2147483731"/>
            <pc:sldLayoutMk cId="3674532634" sldId="2147483738"/>
          </pc:sldLayoutMkLst>
        </pc:sldLayoutChg>
        <pc:sldLayoutChg chg="add mod replId">
          <pc:chgData name="Vasu Kalariya" userId="d2eabddfe70d6a7a" providerId="Windows Live" clId="Web-{5FED8C58-66FE-4BB1-A140-BB7F1E69171E}" dt="2021-05-28T18:19:51.066" v="2"/>
          <pc:sldLayoutMkLst>
            <pc:docMk/>
            <pc:sldMasterMk cId="1178103528" sldId="2147483731"/>
            <pc:sldLayoutMk cId="2453685502" sldId="2147483739"/>
          </pc:sldLayoutMkLst>
        </pc:sldLayoutChg>
        <pc:sldLayoutChg chg="add mod replId">
          <pc:chgData name="Vasu Kalariya" userId="d2eabddfe70d6a7a" providerId="Windows Live" clId="Web-{5FED8C58-66FE-4BB1-A140-BB7F1E69171E}" dt="2021-05-28T18:19:51.066" v="2"/>
          <pc:sldLayoutMkLst>
            <pc:docMk/>
            <pc:sldMasterMk cId="1178103528" sldId="2147483731"/>
            <pc:sldLayoutMk cId="3297358937" sldId="2147483740"/>
          </pc:sldLayoutMkLst>
        </pc:sldLayoutChg>
        <pc:sldLayoutChg chg="add mod replId">
          <pc:chgData name="Vasu Kalariya" userId="d2eabddfe70d6a7a" providerId="Windows Live" clId="Web-{5FED8C58-66FE-4BB1-A140-BB7F1E69171E}" dt="2021-05-28T18:19:51.066" v="2"/>
          <pc:sldLayoutMkLst>
            <pc:docMk/>
            <pc:sldMasterMk cId="1178103528" sldId="2147483731"/>
            <pc:sldLayoutMk cId="1981662489" sldId="2147483741"/>
          </pc:sldLayoutMkLst>
        </pc:sldLayoutChg>
        <pc:sldLayoutChg chg="add mod replId">
          <pc:chgData name="Vasu Kalariya" userId="d2eabddfe70d6a7a" providerId="Windows Live" clId="Web-{5FED8C58-66FE-4BB1-A140-BB7F1E69171E}" dt="2021-05-28T18:19:51.066" v="2"/>
          <pc:sldLayoutMkLst>
            <pc:docMk/>
            <pc:sldMasterMk cId="1178103528" sldId="2147483731"/>
            <pc:sldLayoutMk cId="2050093832" sldId="2147483742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E921E-F887-4B4B-899D-BB980910E820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727122-6819-452B-A246-B043A19206DD}">
      <dgm:prSet/>
      <dgm:spPr/>
      <dgm:t>
        <a:bodyPr/>
        <a:lstStyle/>
        <a:p>
          <a:r>
            <a:rPr lang="en-GB" dirty="0">
              <a:latin typeface="Calibri Light" panose="020F0302020204030204"/>
            </a:rPr>
            <a:t>PE29</a:t>
          </a:r>
          <a:r>
            <a:rPr lang="en-GB" dirty="0"/>
            <a:t> Vasu </a:t>
          </a:r>
          <a:r>
            <a:rPr lang="en-GB" dirty="0" err="1"/>
            <a:t>Kalariya</a:t>
          </a:r>
          <a:r>
            <a:rPr lang="en-GB" dirty="0"/>
            <a:t> </a:t>
          </a:r>
          <a:endParaRPr lang="en-US" dirty="0"/>
        </a:p>
      </dgm:t>
    </dgm:pt>
    <dgm:pt modelId="{02C92044-C83B-4BB9-93EA-AC85BD30F893}" type="parTrans" cxnId="{9AF2A829-E486-4F8F-8836-E52514EF5B3A}">
      <dgm:prSet/>
      <dgm:spPr/>
      <dgm:t>
        <a:bodyPr/>
        <a:lstStyle/>
        <a:p>
          <a:endParaRPr lang="en-US"/>
        </a:p>
      </dgm:t>
    </dgm:pt>
    <dgm:pt modelId="{6DF809DD-CE7D-4387-9800-F64C1B97238C}" type="sibTrans" cxnId="{9AF2A829-E486-4F8F-8836-E52514EF5B3A}">
      <dgm:prSet/>
      <dgm:spPr/>
      <dgm:t>
        <a:bodyPr/>
        <a:lstStyle/>
        <a:p>
          <a:endParaRPr lang="en-US"/>
        </a:p>
      </dgm:t>
    </dgm:pt>
    <dgm:pt modelId="{0559D6EC-99B7-4021-AA26-D70933694619}">
      <dgm:prSet/>
      <dgm:spPr/>
      <dgm:t>
        <a:bodyPr/>
        <a:lstStyle/>
        <a:p>
          <a:r>
            <a:rPr lang="en-GB" dirty="0"/>
            <a:t>PE30 Sakshi Patil </a:t>
          </a:r>
          <a:endParaRPr lang="en-US" dirty="0"/>
        </a:p>
      </dgm:t>
    </dgm:pt>
    <dgm:pt modelId="{30F0BB88-D091-432F-BA78-CF45DEC61BF4}" type="parTrans" cxnId="{F54FDB21-94AB-4277-BABB-F2ADC3BC12C9}">
      <dgm:prSet/>
      <dgm:spPr/>
      <dgm:t>
        <a:bodyPr/>
        <a:lstStyle/>
        <a:p>
          <a:endParaRPr lang="en-US"/>
        </a:p>
      </dgm:t>
    </dgm:pt>
    <dgm:pt modelId="{97F8C1DA-2050-4CD3-B7E9-B0AFD8D7AFA3}" type="sibTrans" cxnId="{F54FDB21-94AB-4277-BABB-F2ADC3BC12C9}">
      <dgm:prSet/>
      <dgm:spPr/>
      <dgm:t>
        <a:bodyPr/>
        <a:lstStyle/>
        <a:p>
          <a:endParaRPr lang="en-US"/>
        </a:p>
      </dgm:t>
    </dgm:pt>
    <dgm:pt modelId="{8B3B9D13-6703-45BF-BA6C-D082A5135BF4}">
      <dgm:prSet/>
      <dgm:spPr/>
      <dgm:t>
        <a:bodyPr/>
        <a:lstStyle/>
        <a:p>
          <a:r>
            <a:rPr lang="en-GB" dirty="0"/>
            <a:t>PE14 Payal Patil </a:t>
          </a:r>
          <a:endParaRPr lang="en-US" dirty="0"/>
        </a:p>
      </dgm:t>
    </dgm:pt>
    <dgm:pt modelId="{6D685225-7CB4-4979-AB6D-E709BC8373EE}" type="parTrans" cxnId="{EDC6AF1B-C3D6-41B8-B800-9B1715CB6D9D}">
      <dgm:prSet/>
      <dgm:spPr/>
      <dgm:t>
        <a:bodyPr/>
        <a:lstStyle/>
        <a:p>
          <a:endParaRPr lang="en-US"/>
        </a:p>
      </dgm:t>
    </dgm:pt>
    <dgm:pt modelId="{3B7E58B2-9F63-4D7A-AF4E-441AD5DF0419}" type="sibTrans" cxnId="{EDC6AF1B-C3D6-41B8-B800-9B1715CB6D9D}">
      <dgm:prSet/>
      <dgm:spPr/>
      <dgm:t>
        <a:bodyPr/>
        <a:lstStyle/>
        <a:p>
          <a:endParaRPr lang="en-US"/>
        </a:p>
      </dgm:t>
    </dgm:pt>
    <dgm:pt modelId="{6F5A0BE5-FB68-4E2C-8EE8-49303A4E6661}">
      <dgm:prSet/>
      <dgm:spPr/>
      <dgm:t>
        <a:bodyPr/>
        <a:lstStyle/>
        <a:p>
          <a:r>
            <a:rPr lang="en-GB" dirty="0"/>
            <a:t>PE16 Vaishanvi Salunke</a:t>
          </a:r>
          <a:endParaRPr lang="en-US" dirty="0"/>
        </a:p>
      </dgm:t>
    </dgm:pt>
    <dgm:pt modelId="{0F32991A-C086-4170-9339-8DFA7B407929}" type="parTrans" cxnId="{8BB59809-86CD-4CD6-8132-FE906D4C9519}">
      <dgm:prSet/>
      <dgm:spPr/>
      <dgm:t>
        <a:bodyPr/>
        <a:lstStyle/>
        <a:p>
          <a:endParaRPr lang="en-US"/>
        </a:p>
      </dgm:t>
    </dgm:pt>
    <dgm:pt modelId="{12FA0588-95DB-4DE4-A04B-702E2DE94BB9}" type="sibTrans" cxnId="{8BB59809-86CD-4CD6-8132-FE906D4C9519}">
      <dgm:prSet/>
      <dgm:spPr/>
      <dgm:t>
        <a:bodyPr/>
        <a:lstStyle/>
        <a:p>
          <a:endParaRPr lang="en-US"/>
        </a:p>
      </dgm:t>
    </dgm:pt>
    <dgm:pt modelId="{2ED9C892-4818-42A9-97C5-3640306A32C2}" type="pres">
      <dgm:prSet presAssocID="{985E921E-F887-4B4B-899D-BB980910E820}" presName="linear" presStyleCnt="0">
        <dgm:presLayoutVars>
          <dgm:dir/>
          <dgm:animLvl val="lvl"/>
          <dgm:resizeHandles val="exact"/>
        </dgm:presLayoutVars>
      </dgm:prSet>
      <dgm:spPr/>
    </dgm:pt>
    <dgm:pt modelId="{82D606D4-DCC6-47D7-AEBF-79AA99BDA22D}" type="pres">
      <dgm:prSet presAssocID="{CD727122-6819-452B-A246-B043A19206DD}" presName="parentLin" presStyleCnt="0"/>
      <dgm:spPr/>
    </dgm:pt>
    <dgm:pt modelId="{5488C655-2B78-4685-8665-5120F75E46A0}" type="pres">
      <dgm:prSet presAssocID="{CD727122-6819-452B-A246-B043A19206DD}" presName="parentLeftMargin" presStyleLbl="node1" presStyleIdx="0" presStyleCnt="4"/>
      <dgm:spPr/>
    </dgm:pt>
    <dgm:pt modelId="{10CCF2C9-9E82-4F2B-8A22-3D541F1CFCFB}" type="pres">
      <dgm:prSet presAssocID="{CD727122-6819-452B-A246-B043A19206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592000-9051-4297-AE1C-4B753BD63833}" type="pres">
      <dgm:prSet presAssocID="{CD727122-6819-452B-A246-B043A19206DD}" presName="negativeSpace" presStyleCnt="0"/>
      <dgm:spPr/>
    </dgm:pt>
    <dgm:pt modelId="{5DFFFE28-DD02-48F1-AC54-664624000717}" type="pres">
      <dgm:prSet presAssocID="{CD727122-6819-452B-A246-B043A19206DD}" presName="childText" presStyleLbl="conFgAcc1" presStyleIdx="0" presStyleCnt="4">
        <dgm:presLayoutVars>
          <dgm:bulletEnabled val="1"/>
        </dgm:presLayoutVars>
      </dgm:prSet>
      <dgm:spPr/>
    </dgm:pt>
    <dgm:pt modelId="{CE83F75C-B91A-490D-BA75-996BE56CE825}" type="pres">
      <dgm:prSet presAssocID="{6DF809DD-CE7D-4387-9800-F64C1B97238C}" presName="spaceBetweenRectangles" presStyleCnt="0"/>
      <dgm:spPr/>
    </dgm:pt>
    <dgm:pt modelId="{A28A59C8-FDFC-462E-A5DA-8C132FBEEF7F}" type="pres">
      <dgm:prSet presAssocID="{0559D6EC-99B7-4021-AA26-D70933694619}" presName="parentLin" presStyleCnt="0"/>
      <dgm:spPr/>
    </dgm:pt>
    <dgm:pt modelId="{7E37743F-D7A0-42C8-BDD5-E0C4C4C0E469}" type="pres">
      <dgm:prSet presAssocID="{0559D6EC-99B7-4021-AA26-D70933694619}" presName="parentLeftMargin" presStyleLbl="node1" presStyleIdx="0" presStyleCnt="4"/>
      <dgm:spPr/>
    </dgm:pt>
    <dgm:pt modelId="{49DF24FE-C46A-4222-8487-804F20D66786}" type="pres">
      <dgm:prSet presAssocID="{0559D6EC-99B7-4021-AA26-D709336946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618093-B5B1-405B-801B-0461A86F526B}" type="pres">
      <dgm:prSet presAssocID="{0559D6EC-99B7-4021-AA26-D70933694619}" presName="negativeSpace" presStyleCnt="0"/>
      <dgm:spPr/>
    </dgm:pt>
    <dgm:pt modelId="{A47EF42D-CA8C-40DF-B858-1801DF865DD0}" type="pres">
      <dgm:prSet presAssocID="{0559D6EC-99B7-4021-AA26-D70933694619}" presName="childText" presStyleLbl="conFgAcc1" presStyleIdx="1" presStyleCnt="4">
        <dgm:presLayoutVars>
          <dgm:bulletEnabled val="1"/>
        </dgm:presLayoutVars>
      </dgm:prSet>
      <dgm:spPr/>
    </dgm:pt>
    <dgm:pt modelId="{035741BA-3195-4B85-9850-9278435936D9}" type="pres">
      <dgm:prSet presAssocID="{97F8C1DA-2050-4CD3-B7E9-B0AFD8D7AFA3}" presName="spaceBetweenRectangles" presStyleCnt="0"/>
      <dgm:spPr/>
    </dgm:pt>
    <dgm:pt modelId="{D70B8D57-0E50-4807-A58E-66A7FDBE123F}" type="pres">
      <dgm:prSet presAssocID="{8B3B9D13-6703-45BF-BA6C-D082A5135BF4}" presName="parentLin" presStyleCnt="0"/>
      <dgm:spPr/>
    </dgm:pt>
    <dgm:pt modelId="{DD426298-A7C5-4AE9-BD80-8453BE2AE5B3}" type="pres">
      <dgm:prSet presAssocID="{8B3B9D13-6703-45BF-BA6C-D082A5135BF4}" presName="parentLeftMargin" presStyleLbl="node1" presStyleIdx="1" presStyleCnt="4"/>
      <dgm:spPr/>
    </dgm:pt>
    <dgm:pt modelId="{1B42BAEF-61CC-44E4-946F-FCB5A019AEB9}" type="pres">
      <dgm:prSet presAssocID="{8B3B9D13-6703-45BF-BA6C-D082A5135B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559286-D300-4899-8229-AE773D813526}" type="pres">
      <dgm:prSet presAssocID="{8B3B9D13-6703-45BF-BA6C-D082A5135BF4}" presName="negativeSpace" presStyleCnt="0"/>
      <dgm:spPr/>
    </dgm:pt>
    <dgm:pt modelId="{83551919-1373-4897-97D4-0263087071FB}" type="pres">
      <dgm:prSet presAssocID="{8B3B9D13-6703-45BF-BA6C-D082A5135BF4}" presName="childText" presStyleLbl="conFgAcc1" presStyleIdx="2" presStyleCnt="4">
        <dgm:presLayoutVars>
          <dgm:bulletEnabled val="1"/>
        </dgm:presLayoutVars>
      </dgm:prSet>
      <dgm:spPr/>
    </dgm:pt>
    <dgm:pt modelId="{83738BD8-E26A-4B00-8476-066704B787C1}" type="pres">
      <dgm:prSet presAssocID="{3B7E58B2-9F63-4D7A-AF4E-441AD5DF0419}" presName="spaceBetweenRectangles" presStyleCnt="0"/>
      <dgm:spPr/>
    </dgm:pt>
    <dgm:pt modelId="{3CA34EC9-2291-47FD-BC2F-47755ECBD13D}" type="pres">
      <dgm:prSet presAssocID="{6F5A0BE5-FB68-4E2C-8EE8-49303A4E6661}" presName="parentLin" presStyleCnt="0"/>
      <dgm:spPr/>
    </dgm:pt>
    <dgm:pt modelId="{5D4C3083-6180-47E3-8598-84FDD3DAB0A5}" type="pres">
      <dgm:prSet presAssocID="{6F5A0BE5-FB68-4E2C-8EE8-49303A4E6661}" presName="parentLeftMargin" presStyleLbl="node1" presStyleIdx="2" presStyleCnt="4"/>
      <dgm:spPr/>
    </dgm:pt>
    <dgm:pt modelId="{A120F4C0-66E3-490F-BF05-7264C3D9F9CF}" type="pres">
      <dgm:prSet presAssocID="{6F5A0BE5-FB68-4E2C-8EE8-49303A4E666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3D94E32-EC26-4BF7-A507-9A8D5C4644BB}" type="pres">
      <dgm:prSet presAssocID="{6F5A0BE5-FB68-4E2C-8EE8-49303A4E6661}" presName="negativeSpace" presStyleCnt="0"/>
      <dgm:spPr/>
    </dgm:pt>
    <dgm:pt modelId="{FF82BA4F-0957-4E1C-A733-AB7EEF3081AF}" type="pres">
      <dgm:prSet presAssocID="{6F5A0BE5-FB68-4E2C-8EE8-49303A4E666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BB59809-86CD-4CD6-8132-FE906D4C9519}" srcId="{985E921E-F887-4B4B-899D-BB980910E820}" destId="{6F5A0BE5-FB68-4E2C-8EE8-49303A4E6661}" srcOrd="3" destOrd="0" parTransId="{0F32991A-C086-4170-9339-8DFA7B407929}" sibTransId="{12FA0588-95DB-4DE4-A04B-702E2DE94BB9}"/>
    <dgm:cxn modelId="{EE9ABD0A-91FE-44FB-9010-C3973C490258}" type="presOf" srcId="{6F5A0BE5-FB68-4E2C-8EE8-49303A4E6661}" destId="{A120F4C0-66E3-490F-BF05-7264C3D9F9CF}" srcOrd="1" destOrd="0" presId="urn:microsoft.com/office/officeart/2005/8/layout/list1"/>
    <dgm:cxn modelId="{EDC6AF1B-C3D6-41B8-B800-9B1715CB6D9D}" srcId="{985E921E-F887-4B4B-899D-BB980910E820}" destId="{8B3B9D13-6703-45BF-BA6C-D082A5135BF4}" srcOrd="2" destOrd="0" parTransId="{6D685225-7CB4-4979-AB6D-E709BC8373EE}" sibTransId="{3B7E58B2-9F63-4D7A-AF4E-441AD5DF0419}"/>
    <dgm:cxn modelId="{F54FDB21-94AB-4277-BABB-F2ADC3BC12C9}" srcId="{985E921E-F887-4B4B-899D-BB980910E820}" destId="{0559D6EC-99B7-4021-AA26-D70933694619}" srcOrd="1" destOrd="0" parTransId="{30F0BB88-D091-432F-BA78-CF45DEC61BF4}" sibTransId="{97F8C1DA-2050-4CD3-B7E9-B0AFD8D7AFA3}"/>
    <dgm:cxn modelId="{9AF2A829-E486-4F8F-8836-E52514EF5B3A}" srcId="{985E921E-F887-4B4B-899D-BB980910E820}" destId="{CD727122-6819-452B-A246-B043A19206DD}" srcOrd="0" destOrd="0" parTransId="{02C92044-C83B-4BB9-93EA-AC85BD30F893}" sibTransId="{6DF809DD-CE7D-4387-9800-F64C1B97238C}"/>
    <dgm:cxn modelId="{06519D2F-1A58-4646-B0BF-24432F255EA7}" type="presOf" srcId="{8B3B9D13-6703-45BF-BA6C-D082A5135BF4}" destId="{1B42BAEF-61CC-44E4-946F-FCB5A019AEB9}" srcOrd="1" destOrd="0" presId="urn:microsoft.com/office/officeart/2005/8/layout/list1"/>
    <dgm:cxn modelId="{CE2CA04D-4DE9-47B7-9AB9-14AD815829A7}" type="presOf" srcId="{985E921E-F887-4B4B-899D-BB980910E820}" destId="{2ED9C892-4818-42A9-97C5-3640306A32C2}" srcOrd="0" destOrd="0" presId="urn:microsoft.com/office/officeart/2005/8/layout/list1"/>
    <dgm:cxn modelId="{14F02D86-5BD1-42F2-8ED5-E61EEC9D5069}" type="presOf" srcId="{8B3B9D13-6703-45BF-BA6C-D082A5135BF4}" destId="{DD426298-A7C5-4AE9-BD80-8453BE2AE5B3}" srcOrd="0" destOrd="0" presId="urn:microsoft.com/office/officeart/2005/8/layout/list1"/>
    <dgm:cxn modelId="{A5674695-B28C-421A-A18C-2471350F3603}" type="presOf" srcId="{CD727122-6819-452B-A246-B043A19206DD}" destId="{10CCF2C9-9E82-4F2B-8A22-3D541F1CFCFB}" srcOrd="1" destOrd="0" presId="urn:microsoft.com/office/officeart/2005/8/layout/list1"/>
    <dgm:cxn modelId="{886418CF-90FB-4E37-A7D5-2DEDEC42FA61}" type="presOf" srcId="{CD727122-6819-452B-A246-B043A19206DD}" destId="{5488C655-2B78-4685-8665-5120F75E46A0}" srcOrd="0" destOrd="0" presId="urn:microsoft.com/office/officeart/2005/8/layout/list1"/>
    <dgm:cxn modelId="{F1908ED3-3E1F-4965-8441-8ADE0AA2CEDB}" type="presOf" srcId="{6F5A0BE5-FB68-4E2C-8EE8-49303A4E6661}" destId="{5D4C3083-6180-47E3-8598-84FDD3DAB0A5}" srcOrd="0" destOrd="0" presId="urn:microsoft.com/office/officeart/2005/8/layout/list1"/>
    <dgm:cxn modelId="{DEBBF2EC-AA1B-4DBF-BCB0-F5F73E4FF1C5}" type="presOf" srcId="{0559D6EC-99B7-4021-AA26-D70933694619}" destId="{49DF24FE-C46A-4222-8487-804F20D66786}" srcOrd="1" destOrd="0" presId="urn:microsoft.com/office/officeart/2005/8/layout/list1"/>
    <dgm:cxn modelId="{798633F5-AFD9-4E12-A46C-2CB9F2E295ED}" type="presOf" srcId="{0559D6EC-99B7-4021-AA26-D70933694619}" destId="{7E37743F-D7A0-42C8-BDD5-E0C4C4C0E469}" srcOrd="0" destOrd="0" presId="urn:microsoft.com/office/officeart/2005/8/layout/list1"/>
    <dgm:cxn modelId="{72B10493-A27A-4B8E-A864-74091BACE3D6}" type="presParOf" srcId="{2ED9C892-4818-42A9-97C5-3640306A32C2}" destId="{82D606D4-DCC6-47D7-AEBF-79AA99BDA22D}" srcOrd="0" destOrd="0" presId="urn:microsoft.com/office/officeart/2005/8/layout/list1"/>
    <dgm:cxn modelId="{DDA98B19-BDEE-4F29-B7E4-90663FDDFB1D}" type="presParOf" srcId="{82D606D4-DCC6-47D7-AEBF-79AA99BDA22D}" destId="{5488C655-2B78-4685-8665-5120F75E46A0}" srcOrd="0" destOrd="0" presId="urn:microsoft.com/office/officeart/2005/8/layout/list1"/>
    <dgm:cxn modelId="{AF709C02-1FDF-4BF8-87AF-EFD45ED3A3A8}" type="presParOf" srcId="{82D606D4-DCC6-47D7-AEBF-79AA99BDA22D}" destId="{10CCF2C9-9E82-4F2B-8A22-3D541F1CFCFB}" srcOrd="1" destOrd="0" presId="urn:microsoft.com/office/officeart/2005/8/layout/list1"/>
    <dgm:cxn modelId="{8D413640-CD67-49E3-A677-0707BECF920F}" type="presParOf" srcId="{2ED9C892-4818-42A9-97C5-3640306A32C2}" destId="{E3592000-9051-4297-AE1C-4B753BD63833}" srcOrd="1" destOrd="0" presId="urn:microsoft.com/office/officeart/2005/8/layout/list1"/>
    <dgm:cxn modelId="{A4B97C20-5F03-48EF-B7FD-455E3E0ED331}" type="presParOf" srcId="{2ED9C892-4818-42A9-97C5-3640306A32C2}" destId="{5DFFFE28-DD02-48F1-AC54-664624000717}" srcOrd="2" destOrd="0" presId="urn:microsoft.com/office/officeart/2005/8/layout/list1"/>
    <dgm:cxn modelId="{9FF21B59-64A5-4912-B866-62F486243AAF}" type="presParOf" srcId="{2ED9C892-4818-42A9-97C5-3640306A32C2}" destId="{CE83F75C-B91A-490D-BA75-996BE56CE825}" srcOrd="3" destOrd="0" presId="urn:microsoft.com/office/officeart/2005/8/layout/list1"/>
    <dgm:cxn modelId="{D8294DA5-FA5D-4B2C-AD04-3C5CFD1B47C5}" type="presParOf" srcId="{2ED9C892-4818-42A9-97C5-3640306A32C2}" destId="{A28A59C8-FDFC-462E-A5DA-8C132FBEEF7F}" srcOrd="4" destOrd="0" presId="urn:microsoft.com/office/officeart/2005/8/layout/list1"/>
    <dgm:cxn modelId="{E1F7F00A-9344-461D-82BD-9D1E703D53FB}" type="presParOf" srcId="{A28A59C8-FDFC-462E-A5DA-8C132FBEEF7F}" destId="{7E37743F-D7A0-42C8-BDD5-E0C4C4C0E469}" srcOrd="0" destOrd="0" presId="urn:microsoft.com/office/officeart/2005/8/layout/list1"/>
    <dgm:cxn modelId="{8C4E73EB-A071-4747-BD77-5A092638C1BD}" type="presParOf" srcId="{A28A59C8-FDFC-462E-A5DA-8C132FBEEF7F}" destId="{49DF24FE-C46A-4222-8487-804F20D66786}" srcOrd="1" destOrd="0" presId="urn:microsoft.com/office/officeart/2005/8/layout/list1"/>
    <dgm:cxn modelId="{1A3E4A51-787F-44C7-9591-F9DBA1872BAF}" type="presParOf" srcId="{2ED9C892-4818-42A9-97C5-3640306A32C2}" destId="{B2618093-B5B1-405B-801B-0461A86F526B}" srcOrd="5" destOrd="0" presId="urn:microsoft.com/office/officeart/2005/8/layout/list1"/>
    <dgm:cxn modelId="{FCF96C7B-6A95-4146-B267-2999BF2A0DE4}" type="presParOf" srcId="{2ED9C892-4818-42A9-97C5-3640306A32C2}" destId="{A47EF42D-CA8C-40DF-B858-1801DF865DD0}" srcOrd="6" destOrd="0" presId="urn:microsoft.com/office/officeart/2005/8/layout/list1"/>
    <dgm:cxn modelId="{14AC17B3-2215-4215-AD89-5E93D2FD6AE7}" type="presParOf" srcId="{2ED9C892-4818-42A9-97C5-3640306A32C2}" destId="{035741BA-3195-4B85-9850-9278435936D9}" srcOrd="7" destOrd="0" presId="urn:microsoft.com/office/officeart/2005/8/layout/list1"/>
    <dgm:cxn modelId="{CB7E4D8A-B3CB-4189-9CCE-4EB6396F0708}" type="presParOf" srcId="{2ED9C892-4818-42A9-97C5-3640306A32C2}" destId="{D70B8D57-0E50-4807-A58E-66A7FDBE123F}" srcOrd="8" destOrd="0" presId="urn:microsoft.com/office/officeart/2005/8/layout/list1"/>
    <dgm:cxn modelId="{DF18E258-5EA8-4062-BAE4-661BBDB83B63}" type="presParOf" srcId="{D70B8D57-0E50-4807-A58E-66A7FDBE123F}" destId="{DD426298-A7C5-4AE9-BD80-8453BE2AE5B3}" srcOrd="0" destOrd="0" presId="urn:microsoft.com/office/officeart/2005/8/layout/list1"/>
    <dgm:cxn modelId="{99611FF7-DE3D-4AC9-9E3F-DA40444E8A75}" type="presParOf" srcId="{D70B8D57-0E50-4807-A58E-66A7FDBE123F}" destId="{1B42BAEF-61CC-44E4-946F-FCB5A019AEB9}" srcOrd="1" destOrd="0" presId="urn:microsoft.com/office/officeart/2005/8/layout/list1"/>
    <dgm:cxn modelId="{06E614A6-0F3A-4C99-8475-5232F4ACEEFE}" type="presParOf" srcId="{2ED9C892-4818-42A9-97C5-3640306A32C2}" destId="{95559286-D300-4899-8229-AE773D813526}" srcOrd="9" destOrd="0" presId="urn:microsoft.com/office/officeart/2005/8/layout/list1"/>
    <dgm:cxn modelId="{7DB6AD40-5AE6-473C-A045-976DA231CB6F}" type="presParOf" srcId="{2ED9C892-4818-42A9-97C5-3640306A32C2}" destId="{83551919-1373-4897-97D4-0263087071FB}" srcOrd="10" destOrd="0" presId="urn:microsoft.com/office/officeart/2005/8/layout/list1"/>
    <dgm:cxn modelId="{7B8B7AEC-1581-47DE-B103-BD42B362D0D9}" type="presParOf" srcId="{2ED9C892-4818-42A9-97C5-3640306A32C2}" destId="{83738BD8-E26A-4B00-8476-066704B787C1}" srcOrd="11" destOrd="0" presId="urn:microsoft.com/office/officeart/2005/8/layout/list1"/>
    <dgm:cxn modelId="{FC72C665-02DD-4C27-A29D-9C2B341B59BD}" type="presParOf" srcId="{2ED9C892-4818-42A9-97C5-3640306A32C2}" destId="{3CA34EC9-2291-47FD-BC2F-47755ECBD13D}" srcOrd="12" destOrd="0" presId="urn:microsoft.com/office/officeart/2005/8/layout/list1"/>
    <dgm:cxn modelId="{9DF8D13D-DC4C-46D6-9C51-E207BA15C266}" type="presParOf" srcId="{3CA34EC9-2291-47FD-BC2F-47755ECBD13D}" destId="{5D4C3083-6180-47E3-8598-84FDD3DAB0A5}" srcOrd="0" destOrd="0" presId="urn:microsoft.com/office/officeart/2005/8/layout/list1"/>
    <dgm:cxn modelId="{E82C28C3-0E87-4B81-BB42-178EB5C0EEFA}" type="presParOf" srcId="{3CA34EC9-2291-47FD-BC2F-47755ECBD13D}" destId="{A120F4C0-66E3-490F-BF05-7264C3D9F9CF}" srcOrd="1" destOrd="0" presId="urn:microsoft.com/office/officeart/2005/8/layout/list1"/>
    <dgm:cxn modelId="{516C2784-EAA2-44A0-97BC-C62A060EE38E}" type="presParOf" srcId="{2ED9C892-4818-42A9-97C5-3640306A32C2}" destId="{63D94E32-EC26-4BF7-A507-9A8D5C4644BB}" srcOrd="13" destOrd="0" presId="urn:microsoft.com/office/officeart/2005/8/layout/list1"/>
    <dgm:cxn modelId="{4AB1A7A6-EA7A-4DAB-B597-FB56CD51F03C}" type="presParOf" srcId="{2ED9C892-4818-42A9-97C5-3640306A32C2}" destId="{FF82BA4F-0957-4E1C-A733-AB7EEF3081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FB2AEB-8725-49F2-8658-732EC295C03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AD6359C-BA9C-4908-BA40-36CC35317E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“Learning is any process by which a system improves performance from experience.” - Herbert Simon </a:t>
          </a:r>
          <a:endParaRPr lang="en-US"/>
        </a:p>
      </dgm:t>
    </dgm:pt>
    <dgm:pt modelId="{49729546-C6B5-434E-A447-0BD993931346}" type="parTrans" cxnId="{039DC6B2-DD4C-42D0-BCE8-19BA73698CA8}">
      <dgm:prSet/>
      <dgm:spPr/>
      <dgm:t>
        <a:bodyPr/>
        <a:lstStyle/>
        <a:p>
          <a:endParaRPr lang="en-US"/>
        </a:p>
      </dgm:t>
    </dgm:pt>
    <dgm:pt modelId="{3B547900-CFB9-44CD-8CE6-254A9C6EBBB0}" type="sibTrans" cxnId="{039DC6B2-DD4C-42D0-BCE8-19BA73698CA8}">
      <dgm:prSet/>
      <dgm:spPr/>
      <dgm:t>
        <a:bodyPr/>
        <a:lstStyle/>
        <a:p>
          <a:endParaRPr lang="en-US"/>
        </a:p>
      </dgm:t>
    </dgm:pt>
    <dgm:pt modelId="{050BD76F-D02B-455F-B03B-3896E32885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Machine Learning by Tom Mitchell </a:t>
          </a:r>
          <a:endParaRPr lang="en-US"/>
        </a:p>
      </dgm:t>
    </dgm:pt>
    <dgm:pt modelId="{B341C6A0-C394-44C2-8EC4-B3F8CCAE6828}" type="parTrans" cxnId="{40EB5CC8-E229-4F33-8AA2-46C876DD903B}">
      <dgm:prSet/>
      <dgm:spPr/>
      <dgm:t>
        <a:bodyPr/>
        <a:lstStyle/>
        <a:p>
          <a:endParaRPr lang="en-US"/>
        </a:p>
      </dgm:t>
    </dgm:pt>
    <dgm:pt modelId="{F2601A9A-782F-476C-AD63-D25ECEF0E27B}" type="sibTrans" cxnId="{40EB5CC8-E229-4F33-8AA2-46C876DD903B}">
      <dgm:prSet/>
      <dgm:spPr/>
      <dgm:t>
        <a:bodyPr/>
        <a:lstStyle/>
        <a:p>
          <a:endParaRPr lang="en-US"/>
        </a:p>
      </dgm:t>
    </dgm:pt>
    <dgm:pt modelId="{B21399AC-4170-42EC-BFEA-C7C6B3C2552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Machine Learning is the study of algorithms that</a:t>
          </a:r>
          <a:endParaRPr lang="en-US" dirty="0"/>
        </a:p>
      </dgm:t>
    </dgm:pt>
    <dgm:pt modelId="{DAA98393-4B96-4040-AF88-011A7FF9FA05}" type="parTrans" cxnId="{2722A775-FF39-4314-8399-1D52BB0C3021}">
      <dgm:prSet/>
      <dgm:spPr/>
      <dgm:t>
        <a:bodyPr/>
        <a:lstStyle/>
        <a:p>
          <a:endParaRPr lang="en-US"/>
        </a:p>
      </dgm:t>
    </dgm:pt>
    <dgm:pt modelId="{07697177-F752-43F1-A702-06AF9B873670}" type="sibTrans" cxnId="{2722A775-FF39-4314-8399-1D52BB0C3021}">
      <dgm:prSet/>
      <dgm:spPr/>
      <dgm:t>
        <a:bodyPr/>
        <a:lstStyle/>
        <a:p>
          <a:endParaRPr lang="en-US"/>
        </a:p>
      </dgm:t>
    </dgm:pt>
    <dgm:pt modelId="{A8732CFA-0F4B-4B1B-B0C8-69A4242DAFC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improve their performance P</a:t>
          </a:r>
          <a:endParaRPr lang="en-US" dirty="0"/>
        </a:p>
      </dgm:t>
    </dgm:pt>
    <dgm:pt modelId="{0C8A0E86-6FEE-4EAE-A3BC-D9735C1FD073}" type="parTrans" cxnId="{CB237104-4BC5-45D7-8054-42D440369850}">
      <dgm:prSet/>
      <dgm:spPr/>
      <dgm:t>
        <a:bodyPr/>
        <a:lstStyle/>
        <a:p>
          <a:endParaRPr lang="en-US"/>
        </a:p>
      </dgm:t>
    </dgm:pt>
    <dgm:pt modelId="{A14AC983-868B-49F7-868B-12E4435983A8}" type="sibTrans" cxnId="{CB237104-4BC5-45D7-8054-42D440369850}">
      <dgm:prSet/>
      <dgm:spPr/>
      <dgm:t>
        <a:bodyPr/>
        <a:lstStyle/>
        <a:p>
          <a:endParaRPr lang="en-US"/>
        </a:p>
      </dgm:t>
    </dgm:pt>
    <dgm:pt modelId="{96E4CE2F-3132-41CE-B991-4B740A6A445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at some task T</a:t>
          </a:r>
          <a:endParaRPr lang="en-US" dirty="0"/>
        </a:p>
      </dgm:t>
    </dgm:pt>
    <dgm:pt modelId="{C2AD2EDE-CC93-4F47-A203-ABC76CC79F60}" type="parTrans" cxnId="{4139951E-F861-4BB2-AF8C-AB9F23546C25}">
      <dgm:prSet/>
      <dgm:spPr/>
      <dgm:t>
        <a:bodyPr/>
        <a:lstStyle/>
        <a:p>
          <a:endParaRPr lang="en-US"/>
        </a:p>
      </dgm:t>
    </dgm:pt>
    <dgm:pt modelId="{8582A69F-2D4B-4773-A90C-61139B2EA67D}" type="sibTrans" cxnId="{4139951E-F861-4BB2-AF8C-AB9F23546C25}">
      <dgm:prSet/>
      <dgm:spPr/>
      <dgm:t>
        <a:bodyPr/>
        <a:lstStyle/>
        <a:p>
          <a:endParaRPr lang="en-US"/>
        </a:p>
      </dgm:t>
    </dgm:pt>
    <dgm:pt modelId="{E58CF223-72AD-4C7D-89DE-E10A099C5E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with experience E.</a:t>
          </a:r>
          <a:endParaRPr lang="en-US" dirty="0"/>
        </a:p>
      </dgm:t>
    </dgm:pt>
    <dgm:pt modelId="{D4FA1C21-53B4-4657-B9C1-25ED2C6DF491}" type="parTrans" cxnId="{F65D340F-3863-4941-8EB3-E694E28F8F67}">
      <dgm:prSet/>
      <dgm:spPr/>
      <dgm:t>
        <a:bodyPr/>
        <a:lstStyle/>
        <a:p>
          <a:endParaRPr lang="en-US"/>
        </a:p>
      </dgm:t>
    </dgm:pt>
    <dgm:pt modelId="{C74B70BF-6DAB-4C37-B861-F183352EDE59}" type="sibTrans" cxnId="{F65D340F-3863-4941-8EB3-E694E28F8F67}">
      <dgm:prSet/>
      <dgm:spPr/>
      <dgm:t>
        <a:bodyPr/>
        <a:lstStyle/>
        <a:p>
          <a:endParaRPr lang="en-US"/>
        </a:p>
      </dgm:t>
    </dgm:pt>
    <dgm:pt modelId="{A0E2CF9D-3C33-42A8-99DC-4FF60C37162B}" type="pres">
      <dgm:prSet presAssocID="{A5FB2AEB-8725-49F2-8658-732EC295C031}" presName="root" presStyleCnt="0">
        <dgm:presLayoutVars>
          <dgm:dir/>
          <dgm:resizeHandles val="exact"/>
        </dgm:presLayoutVars>
      </dgm:prSet>
      <dgm:spPr/>
    </dgm:pt>
    <dgm:pt modelId="{F459DB76-9746-4827-8128-905BE989AA69}" type="pres">
      <dgm:prSet presAssocID="{CAD6359C-BA9C-4908-BA40-36CC35317EBB}" presName="compNode" presStyleCnt="0"/>
      <dgm:spPr/>
    </dgm:pt>
    <dgm:pt modelId="{2DD0E0C0-E7E3-4896-992C-BC3554803B57}" type="pres">
      <dgm:prSet presAssocID="{CAD6359C-BA9C-4908-BA40-36CC35317E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C31156A-74F4-4E73-99CF-DB0D04AD588C}" type="pres">
      <dgm:prSet presAssocID="{CAD6359C-BA9C-4908-BA40-36CC35317EBB}" presName="iconSpace" presStyleCnt="0"/>
      <dgm:spPr/>
    </dgm:pt>
    <dgm:pt modelId="{2107439A-7273-403E-A567-140FE2E1DB8D}" type="pres">
      <dgm:prSet presAssocID="{CAD6359C-BA9C-4908-BA40-36CC35317EBB}" presName="parTx" presStyleLbl="revTx" presStyleIdx="0" presStyleCnt="4">
        <dgm:presLayoutVars>
          <dgm:chMax val="0"/>
          <dgm:chPref val="0"/>
        </dgm:presLayoutVars>
      </dgm:prSet>
      <dgm:spPr/>
    </dgm:pt>
    <dgm:pt modelId="{0176A0A9-7CD2-4276-95D7-871B8C58EA8D}" type="pres">
      <dgm:prSet presAssocID="{CAD6359C-BA9C-4908-BA40-36CC35317EBB}" presName="txSpace" presStyleCnt="0"/>
      <dgm:spPr/>
    </dgm:pt>
    <dgm:pt modelId="{A61AD8E5-65C1-4143-9EB6-A11CF0C17F6A}" type="pres">
      <dgm:prSet presAssocID="{CAD6359C-BA9C-4908-BA40-36CC35317EBB}" presName="desTx" presStyleLbl="revTx" presStyleIdx="1" presStyleCnt="4">
        <dgm:presLayoutVars/>
      </dgm:prSet>
      <dgm:spPr/>
    </dgm:pt>
    <dgm:pt modelId="{94EBE7F0-D6F0-4CC7-A550-9679E4C1303D}" type="pres">
      <dgm:prSet presAssocID="{3B547900-CFB9-44CD-8CE6-254A9C6EBBB0}" presName="sibTrans" presStyleCnt="0"/>
      <dgm:spPr/>
    </dgm:pt>
    <dgm:pt modelId="{42ABAB6B-C696-4832-85DC-26E009B2A0ED}" type="pres">
      <dgm:prSet presAssocID="{050BD76F-D02B-455F-B03B-3896E3288572}" presName="compNode" presStyleCnt="0"/>
      <dgm:spPr/>
    </dgm:pt>
    <dgm:pt modelId="{8F771B30-15E1-4B42-A321-4172C93D2018}" type="pres">
      <dgm:prSet presAssocID="{050BD76F-D02B-455F-B03B-3896E32885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EBF014-41FC-4934-ADEA-940432CD1DFA}" type="pres">
      <dgm:prSet presAssocID="{050BD76F-D02B-455F-B03B-3896E3288572}" presName="iconSpace" presStyleCnt="0"/>
      <dgm:spPr/>
    </dgm:pt>
    <dgm:pt modelId="{685034D8-F61B-401A-B092-A956915197A4}" type="pres">
      <dgm:prSet presAssocID="{050BD76F-D02B-455F-B03B-3896E3288572}" presName="parTx" presStyleLbl="revTx" presStyleIdx="2" presStyleCnt="4">
        <dgm:presLayoutVars>
          <dgm:chMax val="0"/>
          <dgm:chPref val="0"/>
        </dgm:presLayoutVars>
      </dgm:prSet>
      <dgm:spPr/>
    </dgm:pt>
    <dgm:pt modelId="{61446765-151F-40F6-9BE8-507683AC25A0}" type="pres">
      <dgm:prSet presAssocID="{050BD76F-D02B-455F-B03B-3896E3288572}" presName="txSpace" presStyleCnt="0"/>
      <dgm:spPr/>
    </dgm:pt>
    <dgm:pt modelId="{530C2F2B-047E-4C59-91F5-CA35BE985874}" type="pres">
      <dgm:prSet presAssocID="{050BD76F-D02B-455F-B03B-3896E3288572}" presName="desTx" presStyleLbl="revTx" presStyleIdx="3" presStyleCnt="4">
        <dgm:presLayoutVars/>
      </dgm:prSet>
      <dgm:spPr/>
    </dgm:pt>
  </dgm:ptLst>
  <dgm:cxnLst>
    <dgm:cxn modelId="{CB237104-4BC5-45D7-8054-42D440369850}" srcId="{050BD76F-D02B-455F-B03B-3896E3288572}" destId="{A8732CFA-0F4B-4B1B-B0C8-69A4242DAFC3}" srcOrd="1" destOrd="0" parTransId="{0C8A0E86-6FEE-4EAE-A3BC-D9735C1FD073}" sibTransId="{A14AC983-868B-49F7-868B-12E4435983A8}"/>
    <dgm:cxn modelId="{F65D340F-3863-4941-8EB3-E694E28F8F67}" srcId="{050BD76F-D02B-455F-B03B-3896E3288572}" destId="{E58CF223-72AD-4C7D-89DE-E10A099C5E2D}" srcOrd="3" destOrd="0" parTransId="{D4FA1C21-53B4-4657-B9C1-25ED2C6DF491}" sibTransId="{C74B70BF-6DAB-4C37-B861-F183352EDE59}"/>
    <dgm:cxn modelId="{4139951E-F861-4BB2-AF8C-AB9F23546C25}" srcId="{050BD76F-D02B-455F-B03B-3896E3288572}" destId="{96E4CE2F-3132-41CE-B991-4B740A6A4453}" srcOrd="2" destOrd="0" parTransId="{C2AD2EDE-CC93-4F47-A203-ABC76CC79F60}" sibTransId="{8582A69F-2D4B-4773-A90C-61139B2EA67D}"/>
    <dgm:cxn modelId="{4FCB6F25-874F-4622-AB7C-784287128B83}" type="presOf" srcId="{E58CF223-72AD-4C7D-89DE-E10A099C5E2D}" destId="{530C2F2B-047E-4C59-91F5-CA35BE985874}" srcOrd="0" destOrd="3" presId="urn:microsoft.com/office/officeart/2018/2/layout/IconLabelDescriptionList"/>
    <dgm:cxn modelId="{5AB4D62B-F456-47FB-BB04-5E301D5E1099}" type="presOf" srcId="{B21399AC-4170-42EC-BFEA-C7C6B3C2552A}" destId="{530C2F2B-047E-4C59-91F5-CA35BE985874}" srcOrd="0" destOrd="0" presId="urn:microsoft.com/office/officeart/2018/2/layout/IconLabelDescriptionList"/>
    <dgm:cxn modelId="{2722A775-FF39-4314-8399-1D52BB0C3021}" srcId="{050BD76F-D02B-455F-B03B-3896E3288572}" destId="{B21399AC-4170-42EC-BFEA-C7C6B3C2552A}" srcOrd="0" destOrd="0" parTransId="{DAA98393-4B96-4040-AF88-011A7FF9FA05}" sibTransId="{07697177-F752-43F1-A702-06AF9B873670}"/>
    <dgm:cxn modelId="{91586C59-1F58-48C8-BE3D-BD7FD47DE150}" type="presOf" srcId="{050BD76F-D02B-455F-B03B-3896E3288572}" destId="{685034D8-F61B-401A-B092-A956915197A4}" srcOrd="0" destOrd="0" presId="urn:microsoft.com/office/officeart/2018/2/layout/IconLabelDescriptionList"/>
    <dgm:cxn modelId="{4F2CD785-DBA8-4B83-BB1E-D3CD6055AB78}" type="presOf" srcId="{CAD6359C-BA9C-4908-BA40-36CC35317EBB}" destId="{2107439A-7273-403E-A567-140FE2E1DB8D}" srcOrd="0" destOrd="0" presId="urn:microsoft.com/office/officeart/2018/2/layout/IconLabelDescriptionList"/>
    <dgm:cxn modelId="{9A8C788F-FDB4-4B8F-A0E3-732F4353E467}" type="presOf" srcId="{A5FB2AEB-8725-49F2-8658-732EC295C031}" destId="{A0E2CF9D-3C33-42A8-99DC-4FF60C37162B}" srcOrd="0" destOrd="0" presId="urn:microsoft.com/office/officeart/2018/2/layout/IconLabelDescriptionList"/>
    <dgm:cxn modelId="{5B30A693-B624-49B8-BDB3-AA49FE0A18C7}" type="presOf" srcId="{96E4CE2F-3132-41CE-B991-4B740A6A4453}" destId="{530C2F2B-047E-4C59-91F5-CA35BE985874}" srcOrd="0" destOrd="2" presId="urn:microsoft.com/office/officeart/2018/2/layout/IconLabelDescriptionList"/>
    <dgm:cxn modelId="{039DC6B2-DD4C-42D0-BCE8-19BA73698CA8}" srcId="{A5FB2AEB-8725-49F2-8658-732EC295C031}" destId="{CAD6359C-BA9C-4908-BA40-36CC35317EBB}" srcOrd="0" destOrd="0" parTransId="{49729546-C6B5-434E-A447-0BD993931346}" sibTransId="{3B547900-CFB9-44CD-8CE6-254A9C6EBBB0}"/>
    <dgm:cxn modelId="{361EBBB8-DFA9-4BB2-987F-AD5083443999}" type="presOf" srcId="{A8732CFA-0F4B-4B1B-B0C8-69A4242DAFC3}" destId="{530C2F2B-047E-4C59-91F5-CA35BE985874}" srcOrd="0" destOrd="1" presId="urn:microsoft.com/office/officeart/2018/2/layout/IconLabelDescriptionList"/>
    <dgm:cxn modelId="{40EB5CC8-E229-4F33-8AA2-46C876DD903B}" srcId="{A5FB2AEB-8725-49F2-8658-732EC295C031}" destId="{050BD76F-D02B-455F-B03B-3896E3288572}" srcOrd="1" destOrd="0" parTransId="{B341C6A0-C394-44C2-8EC4-B3F8CCAE6828}" sibTransId="{F2601A9A-782F-476C-AD63-D25ECEF0E27B}"/>
    <dgm:cxn modelId="{AA3F6DAF-73AF-4312-AF8A-62FE29884814}" type="presParOf" srcId="{A0E2CF9D-3C33-42A8-99DC-4FF60C37162B}" destId="{F459DB76-9746-4827-8128-905BE989AA69}" srcOrd="0" destOrd="0" presId="urn:microsoft.com/office/officeart/2018/2/layout/IconLabelDescriptionList"/>
    <dgm:cxn modelId="{2431CBCE-E0B6-43EC-9965-C3224A861D46}" type="presParOf" srcId="{F459DB76-9746-4827-8128-905BE989AA69}" destId="{2DD0E0C0-E7E3-4896-992C-BC3554803B57}" srcOrd="0" destOrd="0" presId="urn:microsoft.com/office/officeart/2018/2/layout/IconLabelDescriptionList"/>
    <dgm:cxn modelId="{A1A48DD1-F33C-4229-B58A-0C81FC4A6074}" type="presParOf" srcId="{F459DB76-9746-4827-8128-905BE989AA69}" destId="{CC31156A-74F4-4E73-99CF-DB0D04AD588C}" srcOrd="1" destOrd="0" presId="urn:microsoft.com/office/officeart/2018/2/layout/IconLabelDescriptionList"/>
    <dgm:cxn modelId="{28A76BC4-7537-45B0-A9D3-56A2274787AE}" type="presParOf" srcId="{F459DB76-9746-4827-8128-905BE989AA69}" destId="{2107439A-7273-403E-A567-140FE2E1DB8D}" srcOrd="2" destOrd="0" presId="urn:microsoft.com/office/officeart/2018/2/layout/IconLabelDescriptionList"/>
    <dgm:cxn modelId="{E41039EE-7C48-4CC3-BA2F-716C344BE1AE}" type="presParOf" srcId="{F459DB76-9746-4827-8128-905BE989AA69}" destId="{0176A0A9-7CD2-4276-95D7-871B8C58EA8D}" srcOrd="3" destOrd="0" presId="urn:microsoft.com/office/officeart/2018/2/layout/IconLabelDescriptionList"/>
    <dgm:cxn modelId="{22B953EF-0583-4088-BD4B-69053EC87499}" type="presParOf" srcId="{F459DB76-9746-4827-8128-905BE989AA69}" destId="{A61AD8E5-65C1-4143-9EB6-A11CF0C17F6A}" srcOrd="4" destOrd="0" presId="urn:microsoft.com/office/officeart/2018/2/layout/IconLabelDescriptionList"/>
    <dgm:cxn modelId="{71DDEE3E-CC4F-4E9D-8D68-48EC2B956617}" type="presParOf" srcId="{A0E2CF9D-3C33-42A8-99DC-4FF60C37162B}" destId="{94EBE7F0-D6F0-4CC7-A550-9679E4C1303D}" srcOrd="1" destOrd="0" presId="urn:microsoft.com/office/officeart/2018/2/layout/IconLabelDescriptionList"/>
    <dgm:cxn modelId="{06E9D444-0647-4449-9341-9E72D9267CC8}" type="presParOf" srcId="{A0E2CF9D-3C33-42A8-99DC-4FF60C37162B}" destId="{42ABAB6B-C696-4832-85DC-26E009B2A0ED}" srcOrd="2" destOrd="0" presId="urn:microsoft.com/office/officeart/2018/2/layout/IconLabelDescriptionList"/>
    <dgm:cxn modelId="{38500504-1BFC-4ECB-9146-F1D9F77A8A9A}" type="presParOf" srcId="{42ABAB6B-C696-4832-85DC-26E009B2A0ED}" destId="{8F771B30-15E1-4B42-A321-4172C93D2018}" srcOrd="0" destOrd="0" presId="urn:microsoft.com/office/officeart/2018/2/layout/IconLabelDescriptionList"/>
    <dgm:cxn modelId="{99282FC9-7EBD-4501-B40C-9FFF54C0DB5E}" type="presParOf" srcId="{42ABAB6B-C696-4832-85DC-26E009B2A0ED}" destId="{E2EBF014-41FC-4934-ADEA-940432CD1DFA}" srcOrd="1" destOrd="0" presId="urn:microsoft.com/office/officeart/2018/2/layout/IconLabelDescriptionList"/>
    <dgm:cxn modelId="{5DD11A0F-BD1B-48F7-B2B9-4DEA9E2C2FBD}" type="presParOf" srcId="{42ABAB6B-C696-4832-85DC-26E009B2A0ED}" destId="{685034D8-F61B-401A-B092-A956915197A4}" srcOrd="2" destOrd="0" presId="urn:microsoft.com/office/officeart/2018/2/layout/IconLabelDescriptionList"/>
    <dgm:cxn modelId="{FAD00060-C353-42AE-84B9-492166E824C2}" type="presParOf" srcId="{42ABAB6B-C696-4832-85DC-26E009B2A0ED}" destId="{61446765-151F-40F6-9BE8-507683AC25A0}" srcOrd="3" destOrd="0" presId="urn:microsoft.com/office/officeart/2018/2/layout/IconLabelDescriptionList"/>
    <dgm:cxn modelId="{166070BE-2CBC-4CE3-B914-67095B5EBD72}" type="presParOf" srcId="{42ABAB6B-C696-4832-85DC-26E009B2A0ED}" destId="{530C2F2B-047E-4C59-91F5-CA35BE98587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23468-7705-45B4-8AE5-B0F5D9C893F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92744A-E985-4774-8080-5107AB32DB0B}">
      <dgm:prSet/>
      <dgm:spPr/>
      <dgm:t>
        <a:bodyPr/>
        <a:lstStyle/>
        <a:p>
          <a:r>
            <a:rPr lang="en-GB" dirty="0">
              <a:latin typeface="Calibri Light" panose="020F0302020204030204"/>
            </a:rPr>
            <a:t>Supervised</a:t>
          </a:r>
          <a:r>
            <a:rPr lang="en-GB" dirty="0"/>
            <a:t> (inductive) learning</a:t>
          </a:r>
          <a:endParaRPr lang="en-US" dirty="0"/>
        </a:p>
      </dgm:t>
    </dgm:pt>
    <dgm:pt modelId="{0AE96E5D-F044-4D11-B0C4-4C564857EFF3}" type="parTrans" cxnId="{5987832F-EB1B-4524-BC4B-E8022D66ABEC}">
      <dgm:prSet/>
      <dgm:spPr/>
      <dgm:t>
        <a:bodyPr/>
        <a:lstStyle/>
        <a:p>
          <a:endParaRPr lang="en-US"/>
        </a:p>
      </dgm:t>
    </dgm:pt>
    <dgm:pt modelId="{F8321376-80C5-4A8C-8050-2FDFCD167905}" type="sibTrans" cxnId="{5987832F-EB1B-4524-BC4B-E8022D66ABEC}">
      <dgm:prSet/>
      <dgm:spPr/>
      <dgm:t>
        <a:bodyPr/>
        <a:lstStyle/>
        <a:p>
          <a:endParaRPr lang="en-US"/>
        </a:p>
      </dgm:t>
    </dgm:pt>
    <dgm:pt modelId="{FB02056A-3BB0-41FE-B33A-852D1BAD4C3A}">
      <dgm:prSet/>
      <dgm:spPr/>
      <dgm:t>
        <a:bodyPr/>
        <a:lstStyle/>
        <a:p>
          <a:r>
            <a:rPr lang="en-GB" dirty="0"/>
            <a:t>Given: training data + desired outputs (labels)</a:t>
          </a:r>
          <a:endParaRPr lang="en-US" dirty="0"/>
        </a:p>
      </dgm:t>
    </dgm:pt>
    <dgm:pt modelId="{AF2365F2-8F68-4048-ADBA-8B594789DF49}" type="parTrans" cxnId="{3B03FA1E-0390-4125-BA7A-802E9475A526}">
      <dgm:prSet/>
      <dgm:spPr/>
      <dgm:t>
        <a:bodyPr/>
        <a:lstStyle/>
        <a:p>
          <a:endParaRPr lang="en-US"/>
        </a:p>
      </dgm:t>
    </dgm:pt>
    <dgm:pt modelId="{AED9937A-FF1F-46CE-BF99-282C4B13C188}" type="sibTrans" cxnId="{3B03FA1E-0390-4125-BA7A-802E9475A526}">
      <dgm:prSet/>
      <dgm:spPr/>
      <dgm:t>
        <a:bodyPr/>
        <a:lstStyle/>
        <a:p>
          <a:endParaRPr lang="en-US"/>
        </a:p>
      </dgm:t>
    </dgm:pt>
    <dgm:pt modelId="{59A34FCA-07B0-473B-8ED9-C9912D5EC168}">
      <dgm:prSet/>
      <dgm:spPr/>
      <dgm:t>
        <a:bodyPr/>
        <a:lstStyle/>
        <a:p>
          <a:r>
            <a:rPr lang="en-GB" dirty="0"/>
            <a:t>Unsupervised learning</a:t>
          </a:r>
          <a:endParaRPr lang="en-US" dirty="0"/>
        </a:p>
      </dgm:t>
    </dgm:pt>
    <dgm:pt modelId="{27EBC481-D771-491D-9FF0-CBEAFACD7386}" type="parTrans" cxnId="{00935282-62BF-49B2-A828-B2C720122D17}">
      <dgm:prSet/>
      <dgm:spPr/>
      <dgm:t>
        <a:bodyPr/>
        <a:lstStyle/>
        <a:p>
          <a:endParaRPr lang="en-US"/>
        </a:p>
      </dgm:t>
    </dgm:pt>
    <dgm:pt modelId="{934BCF53-B1B4-4504-BBE3-41750353A3FC}" type="sibTrans" cxnId="{00935282-62BF-49B2-A828-B2C720122D17}">
      <dgm:prSet/>
      <dgm:spPr/>
      <dgm:t>
        <a:bodyPr/>
        <a:lstStyle/>
        <a:p>
          <a:endParaRPr lang="en-US"/>
        </a:p>
      </dgm:t>
    </dgm:pt>
    <dgm:pt modelId="{F79389DA-8C43-466A-B8F3-79E2D6502D38}">
      <dgm:prSet/>
      <dgm:spPr/>
      <dgm:t>
        <a:bodyPr/>
        <a:lstStyle/>
        <a:p>
          <a:r>
            <a:rPr lang="en-GB" dirty="0"/>
            <a:t>Given: training data (without desired outputs)</a:t>
          </a:r>
          <a:endParaRPr lang="en-US" dirty="0"/>
        </a:p>
      </dgm:t>
    </dgm:pt>
    <dgm:pt modelId="{C771B31F-562F-4494-89EA-4231B7321C29}" type="parTrans" cxnId="{2D67E7B6-6B5D-4E04-985A-FE92448BAEBA}">
      <dgm:prSet/>
      <dgm:spPr/>
      <dgm:t>
        <a:bodyPr/>
        <a:lstStyle/>
        <a:p>
          <a:endParaRPr lang="en-US"/>
        </a:p>
      </dgm:t>
    </dgm:pt>
    <dgm:pt modelId="{6B2E9036-107E-4754-97B9-A5DE213C526B}" type="sibTrans" cxnId="{2D67E7B6-6B5D-4E04-985A-FE92448BAEBA}">
      <dgm:prSet/>
      <dgm:spPr/>
      <dgm:t>
        <a:bodyPr/>
        <a:lstStyle/>
        <a:p>
          <a:endParaRPr lang="en-US"/>
        </a:p>
      </dgm:t>
    </dgm:pt>
    <dgm:pt modelId="{01D101DC-36D0-4465-93AF-423BBA00300A}">
      <dgm:prSet/>
      <dgm:spPr/>
      <dgm:t>
        <a:bodyPr/>
        <a:lstStyle/>
        <a:p>
          <a:r>
            <a:rPr lang="en-GB" dirty="0"/>
            <a:t>Semi-supervised learning</a:t>
          </a:r>
          <a:endParaRPr lang="en-US" dirty="0"/>
        </a:p>
      </dgm:t>
    </dgm:pt>
    <dgm:pt modelId="{D7DE2946-FE07-4B62-B4E8-1400EC5C3B52}" type="parTrans" cxnId="{E75AE7B3-142A-47D3-B3C5-7D2B4E3645D1}">
      <dgm:prSet/>
      <dgm:spPr/>
      <dgm:t>
        <a:bodyPr/>
        <a:lstStyle/>
        <a:p>
          <a:endParaRPr lang="en-US"/>
        </a:p>
      </dgm:t>
    </dgm:pt>
    <dgm:pt modelId="{3C203101-AB44-4E6C-B50F-C24FF02E04D9}" type="sibTrans" cxnId="{E75AE7B3-142A-47D3-B3C5-7D2B4E3645D1}">
      <dgm:prSet/>
      <dgm:spPr/>
      <dgm:t>
        <a:bodyPr/>
        <a:lstStyle/>
        <a:p>
          <a:endParaRPr lang="en-US"/>
        </a:p>
      </dgm:t>
    </dgm:pt>
    <dgm:pt modelId="{965F07E4-0E8D-4E99-864A-9CD52512DAFB}">
      <dgm:prSet/>
      <dgm:spPr/>
      <dgm:t>
        <a:bodyPr/>
        <a:lstStyle/>
        <a:p>
          <a:r>
            <a:rPr lang="en-GB" dirty="0"/>
            <a:t>Given: training data + a few desired outputs</a:t>
          </a:r>
          <a:endParaRPr lang="en-US" dirty="0"/>
        </a:p>
      </dgm:t>
    </dgm:pt>
    <dgm:pt modelId="{E7DCB2AA-B453-476F-8639-C8D70D0D63C5}" type="parTrans" cxnId="{BFCED4E2-4429-46E7-8605-53BE030B44DE}">
      <dgm:prSet/>
      <dgm:spPr/>
      <dgm:t>
        <a:bodyPr/>
        <a:lstStyle/>
        <a:p>
          <a:endParaRPr lang="en-US"/>
        </a:p>
      </dgm:t>
    </dgm:pt>
    <dgm:pt modelId="{45BA9495-4D22-437E-B3CE-A0B17DB0D225}" type="sibTrans" cxnId="{BFCED4E2-4429-46E7-8605-53BE030B44DE}">
      <dgm:prSet/>
      <dgm:spPr/>
      <dgm:t>
        <a:bodyPr/>
        <a:lstStyle/>
        <a:p>
          <a:endParaRPr lang="en-US"/>
        </a:p>
      </dgm:t>
    </dgm:pt>
    <dgm:pt modelId="{F987D8B1-E403-40D8-8308-7E4E5CDFC42A}" type="pres">
      <dgm:prSet presAssocID="{B7E23468-7705-45B4-8AE5-B0F5D9C893F1}" presName="linear" presStyleCnt="0">
        <dgm:presLayoutVars>
          <dgm:animLvl val="lvl"/>
          <dgm:resizeHandles val="exact"/>
        </dgm:presLayoutVars>
      </dgm:prSet>
      <dgm:spPr/>
    </dgm:pt>
    <dgm:pt modelId="{B956509B-6D19-4684-84B0-3A28E74BC7E8}" type="pres">
      <dgm:prSet presAssocID="{0F92744A-E985-4774-8080-5107AB32DB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FFE01E-E199-44A6-A6D8-97D343E70F15}" type="pres">
      <dgm:prSet presAssocID="{0F92744A-E985-4774-8080-5107AB32DB0B}" presName="childText" presStyleLbl="revTx" presStyleIdx="0" presStyleCnt="3">
        <dgm:presLayoutVars>
          <dgm:bulletEnabled val="1"/>
        </dgm:presLayoutVars>
      </dgm:prSet>
      <dgm:spPr/>
    </dgm:pt>
    <dgm:pt modelId="{56A8BCA9-74E7-47B5-BBCE-B945F5F7D5E5}" type="pres">
      <dgm:prSet presAssocID="{59A34FCA-07B0-473B-8ED9-C9912D5EC1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7B6BC7-2C99-4BD4-8711-C15A60E39A83}" type="pres">
      <dgm:prSet presAssocID="{59A34FCA-07B0-473B-8ED9-C9912D5EC168}" presName="childText" presStyleLbl="revTx" presStyleIdx="1" presStyleCnt="3">
        <dgm:presLayoutVars>
          <dgm:bulletEnabled val="1"/>
        </dgm:presLayoutVars>
      </dgm:prSet>
      <dgm:spPr/>
    </dgm:pt>
    <dgm:pt modelId="{C86E6B4E-19F9-496F-8ECE-1B90E29FB4E0}" type="pres">
      <dgm:prSet presAssocID="{01D101DC-36D0-4465-93AF-423BBA0030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05E9D1B-1BC6-429C-9A46-A6091038008A}" type="pres">
      <dgm:prSet presAssocID="{01D101DC-36D0-4465-93AF-423BBA00300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B649111-B68D-41B6-B03E-FDA726721398}" type="presOf" srcId="{F79389DA-8C43-466A-B8F3-79E2D6502D38}" destId="{067B6BC7-2C99-4BD4-8711-C15A60E39A83}" srcOrd="0" destOrd="0" presId="urn:microsoft.com/office/officeart/2005/8/layout/vList2"/>
    <dgm:cxn modelId="{3B03FA1E-0390-4125-BA7A-802E9475A526}" srcId="{0F92744A-E985-4774-8080-5107AB32DB0B}" destId="{FB02056A-3BB0-41FE-B33A-852D1BAD4C3A}" srcOrd="0" destOrd="0" parTransId="{AF2365F2-8F68-4048-ADBA-8B594789DF49}" sibTransId="{AED9937A-FF1F-46CE-BF99-282C4B13C188}"/>
    <dgm:cxn modelId="{5987832F-EB1B-4524-BC4B-E8022D66ABEC}" srcId="{B7E23468-7705-45B4-8AE5-B0F5D9C893F1}" destId="{0F92744A-E985-4774-8080-5107AB32DB0B}" srcOrd="0" destOrd="0" parTransId="{0AE96E5D-F044-4D11-B0C4-4C564857EFF3}" sibTransId="{F8321376-80C5-4A8C-8050-2FDFCD167905}"/>
    <dgm:cxn modelId="{CF397736-6853-4271-AC68-F2D8BC728867}" type="presOf" srcId="{0F92744A-E985-4774-8080-5107AB32DB0B}" destId="{B956509B-6D19-4684-84B0-3A28E74BC7E8}" srcOrd="0" destOrd="0" presId="urn:microsoft.com/office/officeart/2005/8/layout/vList2"/>
    <dgm:cxn modelId="{2EFD2E38-0894-4B17-867C-0227E8AFDCF5}" type="presOf" srcId="{965F07E4-0E8D-4E99-864A-9CD52512DAFB}" destId="{D05E9D1B-1BC6-429C-9A46-A6091038008A}" srcOrd="0" destOrd="0" presId="urn:microsoft.com/office/officeart/2005/8/layout/vList2"/>
    <dgm:cxn modelId="{00935282-62BF-49B2-A828-B2C720122D17}" srcId="{B7E23468-7705-45B4-8AE5-B0F5D9C893F1}" destId="{59A34FCA-07B0-473B-8ED9-C9912D5EC168}" srcOrd="1" destOrd="0" parTransId="{27EBC481-D771-491D-9FF0-CBEAFACD7386}" sibTransId="{934BCF53-B1B4-4504-BBE3-41750353A3FC}"/>
    <dgm:cxn modelId="{24212287-2439-4B27-8888-F3A5B8773FE3}" type="presOf" srcId="{59A34FCA-07B0-473B-8ED9-C9912D5EC168}" destId="{56A8BCA9-74E7-47B5-BBCE-B945F5F7D5E5}" srcOrd="0" destOrd="0" presId="urn:microsoft.com/office/officeart/2005/8/layout/vList2"/>
    <dgm:cxn modelId="{E75AE7B3-142A-47D3-B3C5-7D2B4E3645D1}" srcId="{B7E23468-7705-45B4-8AE5-B0F5D9C893F1}" destId="{01D101DC-36D0-4465-93AF-423BBA00300A}" srcOrd="2" destOrd="0" parTransId="{D7DE2946-FE07-4B62-B4E8-1400EC5C3B52}" sibTransId="{3C203101-AB44-4E6C-B50F-C24FF02E04D9}"/>
    <dgm:cxn modelId="{2D67E7B6-6B5D-4E04-985A-FE92448BAEBA}" srcId="{59A34FCA-07B0-473B-8ED9-C9912D5EC168}" destId="{F79389DA-8C43-466A-B8F3-79E2D6502D38}" srcOrd="0" destOrd="0" parTransId="{C771B31F-562F-4494-89EA-4231B7321C29}" sibTransId="{6B2E9036-107E-4754-97B9-A5DE213C526B}"/>
    <dgm:cxn modelId="{45979DC3-FD65-4574-8C28-04BB8CEBA0A9}" type="presOf" srcId="{01D101DC-36D0-4465-93AF-423BBA00300A}" destId="{C86E6B4E-19F9-496F-8ECE-1B90E29FB4E0}" srcOrd="0" destOrd="0" presId="urn:microsoft.com/office/officeart/2005/8/layout/vList2"/>
    <dgm:cxn modelId="{C0BDCBC3-31BF-4A6B-964D-71812BE4686B}" type="presOf" srcId="{B7E23468-7705-45B4-8AE5-B0F5D9C893F1}" destId="{F987D8B1-E403-40D8-8308-7E4E5CDFC42A}" srcOrd="0" destOrd="0" presId="urn:microsoft.com/office/officeart/2005/8/layout/vList2"/>
    <dgm:cxn modelId="{BFCED4E2-4429-46E7-8605-53BE030B44DE}" srcId="{01D101DC-36D0-4465-93AF-423BBA00300A}" destId="{965F07E4-0E8D-4E99-864A-9CD52512DAFB}" srcOrd="0" destOrd="0" parTransId="{E7DCB2AA-B453-476F-8639-C8D70D0D63C5}" sibTransId="{45BA9495-4D22-437E-B3CE-A0B17DB0D225}"/>
    <dgm:cxn modelId="{81CE15EE-76AE-45C0-B34E-6A5A6FB1A68B}" type="presOf" srcId="{FB02056A-3BB0-41FE-B33A-852D1BAD4C3A}" destId="{84FFE01E-E199-44A6-A6D8-97D343E70F15}" srcOrd="0" destOrd="0" presId="urn:microsoft.com/office/officeart/2005/8/layout/vList2"/>
    <dgm:cxn modelId="{166D2E3B-22AA-4F92-8057-D8D2A1657711}" type="presParOf" srcId="{F987D8B1-E403-40D8-8308-7E4E5CDFC42A}" destId="{B956509B-6D19-4684-84B0-3A28E74BC7E8}" srcOrd="0" destOrd="0" presId="urn:microsoft.com/office/officeart/2005/8/layout/vList2"/>
    <dgm:cxn modelId="{0E4BD3AD-B6F7-4A1E-A62A-A54DF4A1D2F0}" type="presParOf" srcId="{F987D8B1-E403-40D8-8308-7E4E5CDFC42A}" destId="{84FFE01E-E199-44A6-A6D8-97D343E70F15}" srcOrd="1" destOrd="0" presId="urn:microsoft.com/office/officeart/2005/8/layout/vList2"/>
    <dgm:cxn modelId="{80CBFE66-2EE4-409D-B024-26C31D8E0CA3}" type="presParOf" srcId="{F987D8B1-E403-40D8-8308-7E4E5CDFC42A}" destId="{56A8BCA9-74E7-47B5-BBCE-B945F5F7D5E5}" srcOrd="2" destOrd="0" presId="urn:microsoft.com/office/officeart/2005/8/layout/vList2"/>
    <dgm:cxn modelId="{1F0220EB-9FE7-4E4F-B102-9A1256699FC7}" type="presParOf" srcId="{F987D8B1-E403-40D8-8308-7E4E5CDFC42A}" destId="{067B6BC7-2C99-4BD4-8711-C15A60E39A83}" srcOrd="3" destOrd="0" presId="urn:microsoft.com/office/officeart/2005/8/layout/vList2"/>
    <dgm:cxn modelId="{FAC2FC9B-8C4A-4CFE-8DEC-27AE1D2AB86A}" type="presParOf" srcId="{F987D8B1-E403-40D8-8308-7E4E5CDFC42A}" destId="{C86E6B4E-19F9-496F-8ECE-1B90E29FB4E0}" srcOrd="4" destOrd="0" presId="urn:microsoft.com/office/officeart/2005/8/layout/vList2"/>
    <dgm:cxn modelId="{C9882D91-3DCF-48D8-9D50-2618F492A3F3}" type="presParOf" srcId="{F987D8B1-E403-40D8-8308-7E4E5CDFC42A}" destId="{D05E9D1B-1BC6-429C-9A46-A6091038008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10E17E-4DE2-4C9E-AD43-F28552311267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EC56481-12E4-4F1F-A0C0-6FA4EB67B8A4}">
      <dgm:prSet/>
      <dgm:spPr/>
      <dgm:t>
        <a:bodyPr/>
        <a:lstStyle/>
        <a:p>
          <a:r>
            <a:rPr lang="en-US"/>
            <a:t>Determine</a:t>
          </a:r>
        </a:p>
      </dgm:t>
    </dgm:pt>
    <dgm:pt modelId="{25189633-1CEA-45AC-88F1-7F31E749DF10}" type="parTrans" cxnId="{E2F0FB12-9D0A-482A-AF64-6714346BB48E}">
      <dgm:prSet/>
      <dgm:spPr/>
      <dgm:t>
        <a:bodyPr/>
        <a:lstStyle/>
        <a:p>
          <a:endParaRPr lang="en-US"/>
        </a:p>
      </dgm:t>
    </dgm:pt>
    <dgm:pt modelId="{529BD06A-E7A6-4B0B-B38B-9081ACBF67D6}" type="sibTrans" cxnId="{E2F0FB12-9D0A-482A-AF64-6714346BB48E}">
      <dgm:prSet/>
      <dgm:spPr/>
      <dgm:t>
        <a:bodyPr/>
        <a:lstStyle/>
        <a:p>
          <a:endParaRPr lang="en-US"/>
        </a:p>
      </dgm:t>
    </dgm:pt>
    <dgm:pt modelId="{3709B631-D3FF-4DE1-ACDC-7B75A5BF5F8B}">
      <dgm:prSet/>
      <dgm:spPr/>
      <dgm:t>
        <a:bodyPr/>
        <a:lstStyle/>
        <a:p>
          <a:r>
            <a:rPr lang="en-US"/>
            <a:t>First Determine the type of training dataset</a:t>
          </a:r>
        </a:p>
      </dgm:t>
    </dgm:pt>
    <dgm:pt modelId="{F8DECE12-FA92-477F-A1E6-DF2DBD0CB188}" type="parTrans" cxnId="{1B31728C-54B0-4976-882C-516F17E41FAA}">
      <dgm:prSet/>
      <dgm:spPr/>
      <dgm:t>
        <a:bodyPr/>
        <a:lstStyle/>
        <a:p>
          <a:endParaRPr lang="en-US"/>
        </a:p>
      </dgm:t>
    </dgm:pt>
    <dgm:pt modelId="{9CCDDE37-AF2B-4995-81F3-97E85C049A3C}" type="sibTrans" cxnId="{1B31728C-54B0-4976-882C-516F17E41FAA}">
      <dgm:prSet/>
      <dgm:spPr/>
      <dgm:t>
        <a:bodyPr/>
        <a:lstStyle/>
        <a:p>
          <a:endParaRPr lang="en-US"/>
        </a:p>
      </dgm:t>
    </dgm:pt>
    <dgm:pt modelId="{8BD113FE-C89D-4906-8E64-048B51D3A8EF}">
      <dgm:prSet/>
      <dgm:spPr/>
      <dgm:t>
        <a:bodyPr/>
        <a:lstStyle/>
        <a:p>
          <a:r>
            <a:rPr lang="en-US"/>
            <a:t>Collect/Gather</a:t>
          </a:r>
        </a:p>
      </dgm:t>
    </dgm:pt>
    <dgm:pt modelId="{15BA180A-C4E0-409E-A4D9-D33DC74A61F2}" type="parTrans" cxnId="{C917FF2B-F95B-44AF-9764-9E663F89C1BE}">
      <dgm:prSet/>
      <dgm:spPr/>
      <dgm:t>
        <a:bodyPr/>
        <a:lstStyle/>
        <a:p>
          <a:endParaRPr lang="en-US"/>
        </a:p>
      </dgm:t>
    </dgm:pt>
    <dgm:pt modelId="{64FE4627-3095-4EE2-9E77-3FF7C88A6DAA}" type="sibTrans" cxnId="{C917FF2B-F95B-44AF-9764-9E663F89C1BE}">
      <dgm:prSet/>
      <dgm:spPr/>
      <dgm:t>
        <a:bodyPr/>
        <a:lstStyle/>
        <a:p>
          <a:endParaRPr lang="en-US"/>
        </a:p>
      </dgm:t>
    </dgm:pt>
    <dgm:pt modelId="{7C2DC47E-EB78-4165-B6CD-DE748440967C}">
      <dgm:prSet/>
      <dgm:spPr/>
      <dgm:t>
        <a:bodyPr/>
        <a:lstStyle/>
        <a:p>
          <a:r>
            <a:rPr lang="en-US"/>
            <a:t>Collect/Gather the labelled training data.</a:t>
          </a:r>
        </a:p>
      </dgm:t>
    </dgm:pt>
    <dgm:pt modelId="{87F8377E-CD49-49ED-976E-474ECD04CF77}" type="parTrans" cxnId="{B5A9F856-3039-478E-8392-EF6D72BB7B8D}">
      <dgm:prSet/>
      <dgm:spPr/>
      <dgm:t>
        <a:bodyPr/>
        <a:lstStyle/>
        <a:p>
          <a:endParaRPr lang="en-US"/>
        </a:p>
      </dgm:t>
    </dgm:pt>
    <dgm:pt modelId="{87F124FC-478C-4A35-B85B-3C39B1E28F0E}" type="sibTrans" cxnId="{B5A9F856-3039-478E-8392-EF6D72BB7B8D}">
      <dgm:prSet/>
      <dgm:spPr/>
      <dgm:t>
        <a:bodyPr/>
        <a:lstStyle/>
        <a:p>
          <a:endParaRPr lang="en-US"/>
        </a:p>
      </dgm:t>
    </dgm:pt>
    <dgm:pt modelId="{060AFB81-CA6B-4D25-B67F-428E145CDFC2}">
      <dgm:prSet/>
      <dgm:spPr/>
      <dgm:t>
        <a:bodyPr/>
        <a:lstStyle/>
        <a:p>
          <a:r>
            <a:rPr lang="en-US"/>
            <a:t>Split</a:t>
          </a:r>
        </a:p>
      </dgm:t>
    </dgm:pt>
    <dgm:pt modelId="{1A423792-465B-456D-91F9-9ED87733FC62}" type="parTrans" cxnId="{C97C6434-D76E-46CA-A739-817D0826271D}">
      <dgm:prSet/>
      <dgm:spPr/>
      <dgm:t>
        <a:bodyPr/>
        <a:lstStyle/>
        <a:p>
          <a:endParaRPr lang="en-US"/>
        </a:p>
      </dgm:t>
    </dgm:pt>
    <dgm:pt modelId="{A41D61B2-DE3D-47E0-8CD7-CBC995F02E93}" type="sibTrans" cxnId="{C97C6434-D76E-46CA-A739-817D0826271D}">
      <dgm:prSet/>
      <dgm:spPr/>
      <dgm:t>
        <a:bodyPr/>
        <a:lstStyle/>
        <a:p>
          <a:endParaRPr lang="en-US"/>
        </a:p>
      </dgm:t>
    </dgm:pt>
    <dgm:pt modelId="{A92B682F-FEBC-4524-808A-B0E6557C5970}">
      <dgm:prSet/>
      <dgm:spPr/>
      <dgm:t>
        <a:bodyPr/>
        <a:lstStyle/>
        <a:p>
          <a:r>
            <a:rPr lang="en-US"/>
            <a:t>Split the training dataset into training dataset, test dataset, and validation dataset.</a:t>
          </a:r>
        </a:p>
      </dgm:t>
    </dgm:pt>
    <dgm:pt modelId="{37BFEAC1-D0E0-44D1-B3F5-ADA59EE42A85}" type="parTrans" cxnId="{AABAC124-0322-4050-B596-D8F0D2C28F91}">
      <dgm:prSet/>
      <dgm:spPr/>
      <dgm:t>
        <a:bodyPr/>
        <a:lstStyle/>
        <a:p>
          <a:endParaRPr lang="en-US"/>
        </a:p>
      </dgm:t>
    </dgm:pt>
    <dgm:pt modelId="{1CB6A7DF-E654-4833-854E-09BF1748AF60}" type="sibTrans" cxnId="{AABAC124-0322-4050-B596-D8F0D2C28F91}">
      <dgm:prSet/>
      <dgm:spPr/>
      <dgm:t>
        <a:bodyPr/>
        <a:lstStyle/>
        <a:p>
          <a:endParaRPr lang="en-US"/>
        </a:p>
      </dgm:t>
    </dgm:pt>
    <dgm:pt modelId="{D54E70BF-E837-486B-81B4-DBD514A46F84}">
      <dgm:prSet/>
      <dgm:spPr/>
      <dgm:t>
        <a:bodyPr/>
        <a:lstStyle/>
        <a:p>
          <a:r>
            <a:rPr lang="en-US"/>
            <a:t>Determine</a:t>
          </a:r>
        </a:p>
      </dgm:t>
    </dgm:pt>
    <dgm:pt modelId="{093D9ACF-D9DD-49A5-B579-022BF72C4395}" type="parTrans" cxnId="{6B680261-FC8E-4092-BCDB-BB1A704116BB}">
      <dgm:prSet/>
      <dgm:spPr/>
      <dgm:t>
        <a:bodyPr/>
        <a:lstStyle/>
        <a:p>
          <a:endParaRPr lang="en-US"/>
        </a:p>
      </dgm:t>
    </dgm:pt>
    <dgm:pt modelId="{3E57A107-2A24-4B26-BCB4-F51714BC18F4}" type="sibTrans" cxnId="{6B680261-FC8E-4092-BCDB-BB1A704116BB}">
      <dgm:prSet/>
      <dgm:spPr/>
      <dgm:t>
        <a:bodyPr/>
        <a:lstStyle/>
        <a:p>
          <a:endParaRPr lang="en-US"/>
        </a:p>
      </dgm:t>
    </dgm:pt>
    <dgm:pt modelId="{FF877BF2-C198-43BD-BC4B-5F8CF10CED3E}">
      <dgm:prSet/>
      <dgm:spPr/>
      <dgm:t>
        <a:bodyPr/>
        <a:lstStyle/>
        <a:p>
          <a:r>
            <a:rPr lang="en-US"/>
            <a:t>Determine the input features of the training dataset, which should have enough knowledge so that the model can accurately predict the output.</a:t>
          </a:r>
        </a:p>
      </dgm:t>
    </dgm:pt>
    <dgm:pt modelId="{E8D9689A-711F-489B-96EB-5966C1B1B95A}" type="parTrans" cxnId="{90A0FFB2-207E-4EF7-969C-61C534BF31A4}">
      <dgm:prSet/>
      <dgm:spPr/>
      <dgm:t>
        <a:bodyPr/>
        <a:lstStyle/>
        <a:p>
          <a:endParaRPr lang="en-US"/>
        </a:p>
      </dgm:t>
    </dgm:pt>
    <dgm:pt modelId="{EC8A9586-B43A-4555-B39A-43F9BDE53364}" type="sibTrans" cxnId="{90A0FFB2-207E-4EF7-969C-61C534BF31A4}">
      <dgm:prSet/>
      <dgm:spPr/>
      <dgm:t>
        <a:bodyPr/>
        <a:lstStyle/>
        <a:p>
          <a:endParaRPr lang="en-US"/>
        </a:p>
      </dgm:t>
    </dgm:pt>
    <dgm:pt modelId="{46F307FD-7361-475E-90FE-587185145E46}">
      <dgm:prSet/>
      <dgm:spPr/>
      <dgm:t>
        <a:bodyPr/>
        <a:lstStyle/>
        <a:p>
          <a:r>
            <a:rPr lang="en-US"/>
            <a:t>Determine</a:t>
          </a:r>
        </a:p>
      </dgm:t>
    </dgm:pt>
    <dgm:pt modelId="{215A91C0-5758-45EF-BFC7-F7408DDA350F}" type="parTrans" cxnId="{90E1FA91-9ACE-427A-ABF7-66A192447D2F}">
      <dgm:prSet/>
      <dgm:spPr/>
      <dgm:t>
        <a:bodyPr/>
        <a:lstStyle/>
        <a:p>
          <a:endParaRPr lang="en-US"/>
        </a:p>
      </dgm:t>
    </dgm:pt>
    <dgm:pt modelId="{B0FB813B-9592-45B2-8EAB-09FB5A7A8B4F}" type="sibTrans" cxnId="{90E1FA91-9ACE-427A-ABF7-66A192447D2F}">
      <dgm:prSet/>
      <dgm:spPr/>
      <dgm:t>
        <a:bodyPr/>
        <a:lstStyle/>
        <a:p>
          <a:endParaRPr lang="en-US"/>
        </a:p>
      </dgm:t>
    </dgm:pt>
    <dgm:pt modelId="{925FE839-8267-46AD-BCA7-D7275146C4D9}">
      <dgm:prSet/>
      <dgm:spPr/>
      <dgm:t>
        <a:bodyPr/>
        <a:lstStyle/>
        <a:p>
          <a:r>
            <a:rPr lang="en-US"/>
            <a:t>Determine the suitable algorithm for the model</a:t>
          </a:r>
        </a:p>
      </dgm:t>
    </dgm:pt>
    <dgm:pt modelId="{32187368-AB56-4AF3-B877-9AF1BD3E4301}" type="parTrans" cxnId="{A65284D3-A3A9-4A1F-AD95-2D3F4E71612F}">
      <dgm:prSet/>
      <dgm:spPr/>
      <dgm:t>
        <a:bodyPr/>
        <a:lstStyle/>
        <a:p>
          <a:endParaRPr lang="en-US"/>
        </a:p>
      </dgm:t>
    </dgm:pt>
    <dgm:pt modelId="{07A5DE39-7FB1-47E4-9025-3BD0BC075121}" type="sibTrans" cxnId="{A65284D3-A3A9-4A1F-AD95-2D3F4E71612F}">
      <dgm:prSet/>
      <dgm:spPr/>
      <dgm:t>
        <a:bodyPr/>
        <a:lstStyle/>
        <a:p>
          <a:endParaRPr lang="en-US"/>
        </a:p>
      </dgm:t>
    </dgm:pt>
    <dgm:pt modelId="{00C460B5-2901-4757-A47A-681A11E784AA}">
      <dgm:prSet/>
      <dgm:spPr/>
      <dgm:t>
        <a:bodyPr/>
        <a:lstStyle/>
        <a:p>
          <a:r>
            <a:rPr lang="en-US"/>
            <a:t>Execute</a:t>
          </a:r>
        </a:p>
      </dgm:t>
    </dgm:pt>
    <dgm:pt modelId="{0E0ED805-1BF7-4337-B7EC-2D860F3D7715}" type="parTrans" cxnId="{B02C9141-4DC9-454E-B47E-E2255C1BD373}">
      <dgm:prSet/>
      <dgm:spPr/>
      <dgm:t>
        <a:bodyPr/>
        <a:lstStyle/>
        <a:p>
          <a:endParaRPr lang="en-US"/>
        </a:p>
      </dgm:t>
    </dgm:pt>
    <dgm:pt modelId="{68B404DC-15F3-42E2-9E2A-91BDC380F769}" type="sibTrans" cxnId="{B02C9141-4DC9-454E-B47E-E2255C1BD373}">
      <dgm:prSet/>
      <dgm:spPr/>
      <dgm:t>
        <a:bodyPr/>
        <a:lstStyle/>
        <a:p>
          <a:endParaRPr lang="en-US"/>
        </a:p>
      </dgm:t>
    </dgm:pt>
    <dgm:pt modelId="{CDF2BD60-81D5-4024-A152-7D50D63158DA}">
      <dgm:prSet/>
      <dgm:spPr/>
      <dgm:t>
        <a:bodyPr/>
        <a:lstStyle/>
        <a:p>
          <a:r>
            <a:rPr lang="en-US"/>
            <a:t>Execute the algorithm on the training dataset.</a:t>
          </a:r>
        </a:p>
      </dgm:t>
    </dgm:pt>
    <dgm:pt modelId="{28F7CBFF-F230-4592-99CA-FBC84AD89019}" type="parTrans" cxnId="{231C7931-7DC3-47BA-BEB5-0E0F057163D6}">
      <dgm:prSet/>
      <dgm:spPr/>
      <dgm:t>
        <a:bodyPr/>
        <a:lstStyle/>
        <a:p>
          <a:endParaRPr lang="en-US"/>
        </a:p>
      </dgm:t>
    </dgm:pt>
    <dgm:pt modelId="{956D1EC2-AE6D-4D21-BF29-427B34CF0E21}" type="sibTrans" cxnId="{231C7931-7DC3-47BA-BEB5-0E0F057163D6}">
      <dgm:prSet/>
      <dgm:spPr/>
      <dgm:t>
        <a:bodyPr/>
        <a:lstStyle/>
        <a:p>
          <a:endParaRPr lang="en-US"/>
        </a:p>
      </dgm:t>
    </dgm:pt>
    <dgm:pt modelId="{6A1EC183-8DC3-40AD-B380-1447CE7BBA3D}">
      <dgm:prSet/>
      <dgm:spPr/>
      <dgm:t>
        <a:bodyPr/>
        <a:lstStyle/>
        <a:p>
          <a:r>
            <a:rPr lang="en-US"/>
            <a:t>Evaluate</a:t>
          </a:r>
        </a:p>
      </dgm:t>
    </dgm:pt>
    <dgm:pt modelId="{7E121FAE-B482-4ED1-9148-C3FC5F81B1D8}" type="parTrans" cxnId="{7EDE86F8-5815-447F-810C-52375E84DB08}">
      <dgm:prSet/>
      <dgm:spPr/>
      <dgm:t>
        <a:bodyPr/>
        <a:lstStyle/>
        <a:p>
          <a:endParaRPr lang="en-US"/>
        </a:p>
      </dgm:t>
    </dgm:pt>
    <dgm:pt modelId="{C0A2F54C-5FE3-4D0A-9405-D54FD45788CE}" type="sibTrans" cxnId="{7EDE86F8-5815-447F-810C-52375E84DB08}">
      <dgm:prSet/>
      <dgm:spPr/>
      <dgm:t>
        <a:bodyPr/>
        <a:lstStyle/>
        <a:p>
          <a:endParaRPr lang="en-US"/>
        </a:p>
      </dgm:t>
    </dgm:pt>
    <dgm:pt modelId="{C26674EA-C7FB-4360-A836-D50EB9B311D6}">
      <dgm:prSet/>
      <dgm:spPr/>
      <dgm:t>
        <a:bodyPr/>
        <a:lstStyle/>
        <a:p>
          <a:r>
            <a:rPr lang="en-US"/>
            <a:t>Evaluate the accuracy of the model by providing the test set. If the model predicts the correct output, which means our model is accurate.</a:t>
          </a:r>
        </a:p>
      </dgm:t>
    </dgm:pt>
    <dgm:pt modelId="{ADCDD2A5-B03C-49A5-8A71-3021445C592C}" type="parTrans" cxnId="{4A15D06A-4ED6-44EA-9DA2-6695CE320D3F}">
      <dgm:prSet/>
      <dgm:spPr/>
      <dgm:t>
        <a:bodyPr/>
        <a:lstStyle/>
        <a:p>
          <a:endParaRPr lang="en-US"/>
        </a:p>
      </dgm:t>
    </dgm:pt>
    <dgm:pt modelId="{BCDE86B9-DEA8-427D-A567-9AA4BD30EFA8}" type="sibTrans" cxnId="{4A15D06A-4ED6-44EA-9DA2-6695CE320D3F}">
      <dgm:prSet/>
      <dgm:spPr/>
      <dgm:t>
        <a:bodyPr/>
        <a:lstStyle/>
        <a:p>
          <a:endParaRPr lang="en-US"/>
        </a:p>
      </dgm:t>
    </dgm:pt>
    <dgm:pt modelId="{826B6B3C-5FD6-4547-9D8E-C3FAD3287BE2}" type="pres">
      <dgm:prSet presAssocID="{5110E17E-4DE2-4C9E-AD43-F28552311267}" presName="Name0" presStyleCnt="0">
        <dgm:presLayoutVars>
          <dgm:dir/>
          <dgm:animLvl val="lvl"/>
          <dgm:resizeHandles val="exact"/>
        </dgm:presLayoutVars>
      </dgm:prSet>
      <dgm:spPr/>
    </dgm:pt>
    <dgm:pt modelId="{C1EAE2E5-8FAF-4522-A021-F3A83ABD38FE}" type="pres">
      <dgm:prSet presAssocID="{6A1EC183-8DC3-40AD-B380-1447CE7BBA3D}" presName="boxAndChildren" presStyleCnt="0"/>
      <dgm:spPr/>
    </dgm:pt>
    <dgm:pt modelId="{5B789A6A-6BA4-44DD-B0A0-D4BE203979A6}" type="pres">
      <dgm:prSet presAssocID="{6A1EC183-8DC3-40AD-B380-1447CE7BBA3D}" presName="parentTextBox" presStyleLbl="alignNode1" presStyleIdx="0" presStyleCnt="7"/>
      <dgm:spPr/>
    </dgm:pt>
    <dgm:pt modelId="{913127F9-3A09-40DF-A766-435DA63900E3}" type="pres">
      <dgm:prSet presAssocID="{6A1EC183-8DC3-40AD-B380-1447CE7BBA3D}" presName="descendantBox" presStyleLbl="bgAccFollowNode1" presStyleIdx="0" presStyleCnt="7"/>
      <dgm:spPr/>
    </dgm:pt>
    <dgm:pt modelId="{2176FD23-243A-4F19-8E2D-B999AC24A444}" type="pres">
      <dgm:prSet presAssocID="{68B404DC-15F3-42E2-9E2A-91BDC380F769}" presName="sp" presStyleCnt="0"/>
      <dgm:spPr/>
    </dgm:pt>
    <dgm:pt modelId="{1DEA9D98-547B-49AB-8416-8CD121409059}" type="pres">
      <dgm:prSet presAssocID="{00C460B5-2901-4757-A47A-681A11E784AA}" presName="arrowAndChildren" presStyleCnt="0"/>
      <dgm:spPr/>
    </dgm:pt>
    <dgm:pt modelId="{0AACD37D-85CB-415E-BD8E-BFE0FB639019}" type="pres">
      <dgm:prSet presAssocID="{00C460B5-2901-4757-A47A-681A11E784AA}" presName="parentTextArrow" presStyleLbl="node1" presStyleIdx="0" presStyleCnt="0"/>
      <dgm:spPr/>
    </dgm:pt>
    <dgm:pt modelId="{C5D95E46-832A-4FA3-9B55-F475ADD1EF0E}" type="pres">
      <dgm:prSet presAssocID="{00C460B5-2901-4757-A47A-681A11E784AA}" presName="arrow" presStyleLbl="alignNode1" presStyleIdx="1" presStyleCnt="7"/>
      <dgm:spPr/>
    </dgm:pt>
    <dgm:pt modelId="{95972A55-BBAC-4B87-BF08-E1F1C8685C03}" type="pres">
      <dgm:prSet presAssocID="{00C460B5-2901-4757-A47A-681A11E784AA}" presName="descendantArrow" presStyleLbl="bgAccFollowNode1" presStyleIdx="1" presStyleCnt="7"/>
      <dgm:spPr/>
    </dgm:pt>
    <dgm:pt modelId="{B2E1E991-7B81-42EE-AC8C-7277CFEE5CA5}" type="pres">
      <dgm:prSet presAssocID="{B0FB813B-9592-45B2-8EAB-09FB5A7A8B4F}" presName="sp" presStyleCnt="0"/>
      <dgm:spPr/>
    </dgm:pt>
    <dgm:pt modelId="{1FBC9A28-6336-4519-A291-36A241A8E063}" type="pres">
      <dgm:prSet presAssocID="{46F307FD-7361-475E-90FE-587185145E46}" presName="arrowAndChildren" presStyleCnt="0"/>
      <dgm:spPr/>
    </dgm:pt>
    <dgm:pt modelId="{C69CD4A3-9054-474C-BF9D-8FFC30DFDB5B}" type="pres">
      <dgm:prSet presAssocID="{46F307FD-7361-475E-90FE-587185145E46}" presName="parentTextArrow" presStyleLbl="node1" presStyleIdx="0" presStyleCnt="0"/>
      <dgm:spPr/>
    </dgm:pt>
    <dgm:pt modelId="{F51A1BB4-6FF4-4CFF-87D8-478D44B37E1C}" type="pres">
      <dgm:prSet presAssocID="{46F307FD-7361-475E-90FE-587185145E46}" presName="arrow" presStyleLbl="alignNode1" presStyleIdx="2" presStyleCnt="7"/>
      <dgm:spPr/>
    </dgm:pt>
    <dgm:pt modelId="{C882A5CE-42FF-4C65-801F-77A676810464}" type="pres">
      <dgm:prSet presAssocID="{46F307FD-7361-475E-90FE-587185145E46}" presName="descendantArrow" presStyleLbl="bgAccFollowNode1" presStyleIdx="2" presStyleCnt="7"/>
      <dgm:spPr/>
    </dgm:pt>
    <dgm:pt modelId="{31F8516F-F503-460D-9CBA-B2C929E709AD}" type="pres">
      <dgm:prSet presAssocID="{3E57A107-2A24-4B26-BCB4-F51714BC18F4}" presName="sp" presStyleCnt="0"/>
      <dgm:spPr/>
    </dgm:pt>
    <dgm:pt modelId="{C5999AF5-F6BF-4099-9AF6-33AD87DEF2F1}" type="pres">
      <dgm:prSet presAssocID="{D54E70BF-E837-486B-81B4-DBD514A46F84}" presName="arrowAndChildren" presStyleCnt="0"/>
      <dgm:spPr/>
    </dgm:pt>
    <dgm:pt modelId="{5F307562-F93A-4D57-9139-A82E1A63D400}" type="pres">
      <dgm:prSet presAssocID="{D54E70BF-E837-486B-81B4-DBD514A46F84}" presName="parentTextArrow" presStyleLbl="node1" presStyleIdx="0" presStyleCnt="0"/>
      <dgm:spPr/>
    </dgm:pt>
    <dgm:pt modelId="{E2B53D34-30F0-4050-AA99-87731C736628}" type="pres">
      <dgm:prSet presAssocID="{D54E70BF-E837-486B-81B4-DBD514A46F84}" presName="arrow" presStyleLbl="alignNode1" presStyleIdx="3" presStyleCnt="7"/>
      <dgm:spPr/>
    </dgm:pt>
    <dgm:pt modelId="{D785F0EE-D935-49DE-B6B3-BE912B16C5E0}" type="pres">
      <dgm:prSet presAssocID="{D54E70BF-E837-486B-81B4-DBD514A46F84}" presName="descendantArrow" presStyleLbl="bgAccFollowNode1" presStyleIdx="3" presStyleCnt="7"/>
      <dgm:spPr/>
    </dgm:pt>
    <dgm:pt modelId="{1B789B8F-B674-43DD-983C-7AED1526D915}" type="pres">
      <dgm:prSet presAssocID="{A41D61B2-DE3D-47E0-8CD7-CBC995F02E93}" presName="sp" presStyleCnt="0"/>
      <dgm:spPr/>
    </dgm:pt>
    <dgm:pt modelId="{E6F1DC4C-F57F-40E4-B52B-8D55864BECAF}" type="pres">
      <dgm:prSet presAssocID="{060AFB81-CA6B-4D25-B67F-428E145CDFC2}" presName="arrowAndChildren" presStyleCnt="0"/>
      <dgm:spPr/>
    </dgm:pt>
    <dgm:pt modelId="{C667EC07-A7CD-412C-9ED7-EC6492EF5B9C}" type="pres">
      <dgm:prSet presAssocID="{060AFB81-CA6B-4D25-B67F-428E145CDFC2}" presName="parentTextArrow" presStyleLbl="node1" presStyleIdx="0" presStyleCnt="0"/>
      <dgm:spPr/>
    </dgm:pt>
    <dgm:pt modelId="{845C055C-4DDD-46A0-976A-8EB7F42259D7}" type="pres">
      <dgm:prSet presAssocID="{060AFB81-CA6B-4D25-B67F-428E145CDFC2}" presName="arrow" presStyleLbl="alignNode1" presStyleIdx="4" presStyleCnt="7"/>
      <dgm:spPr/>
    </dgm:pt>
    <dgm:pt modelId="{B662B2C0-B33F-418F-94C0-2844D1D929F7}" type="pres">
      <dgm:prSet presAssocID="{060AFB81-CA6B-4D25-B67F-428E145CDFC2}" presName="descendantArrow" presStyleLbl="bgAccFollowNode1" presStyleIdx="4" presStyleCnt="7"/>
      <dgm:spPr/>
    </dgm:pt>
    <dgm:pt modelId="{A183D008-17FA-4A9C-B9BD-E692C53A0F52}" type="pres">
      <dgm:prSet presAssocID="{64FE4627-3095-4EE2-9E77-3FF7C88A6DAA}" presName="sp" presStyleCnt="0"/>
      <dgm:spPr/>
    </dgm:pt>
    <dgm:pt modelId="{960DCDA6-7827-44F3-9357-9A77F9141675}" type="pres">
      <dgm:prSet presAssocID="{8BD113FE-C89D-4906-8E64-048B51D3A8EF}" presName="arrowAndChildren" presStyleCnt="0"/>
      <dgm:spPr/>
    </dgm:pt>
    <dgm:pt modelId="{5F4D1BDD-35BE-49AA-B199-0B080AF1F3E5}" type="pres">
      <dgm:prSet presAssocID="{8BD113FE-C89D-4906-8E64-048B51D3A8EF}" presName="parentTextArrow" presStyleLbl="node1" presStyleIdx="0" presStyleCnt="0"/>
      <dgm:spPr/>
    </dgm:pt>
    <dgm:pt modelId="{E56A020D-408B-4744-93A4-D57DB6F404C6}" type="pres">
      <dgm:prSet presAssocID="{8BD113FE-C89D-4906-8E64-048B51D3A8EF}" presName="arrow" presStyleLbl="alignNode1" presStyleIdx="5" presStyleCnt="7"/>
      <dgm:spPr/>
    </dgm:pt>
    <dgm:pt modelId="{967EE5B0-7110-4469-AEAF-7BA45FD8E888}" type="pres">
      <dgm:prSet presAssocID="{8BD113FE-C89D-4906-8E64-048B51D3A8EF}" presName="descendantArrow" presStyleLbl="bgAccFollowNode1" presStyleIdx="5" presStyleCnt="7"/>
      <dgm:spPr/>
    </dgm:pt>
    <dgm:pt modelId="{F7BE36B8-B325-4ECD-9791-10D37C12EBD7}" type="pres">
      <dgm:prSet presAssocID="{529BD06A-E7A6-4B0B-B38B-9081ACBF67D6}" presName="sp" presStyleCnt="0"/>
      <dgm:spPr/>
    </dgm:pt>
    <dgm:pt modelId="{98D14043-44F1-4E84-AAC5-9EA4FBD541CC}" type="pres">
      <dgm:prSet presAssocID="{6EC56481-12E4-4F1F-A0C0-6FA4EB67B8A4}" presName="arrowAndChildren" presStyleCnt="0"/>
      <dgm:spPr/>
    </dgm:pt>
    <dgm:pt modelId="{EF541D5C-35E0-4BEB-89EE-9089158D77CD}" type="pres">
      <dgm:prSet presAssocID="{6EC56481-12E4-4F1F-A0C0-6FA4EB67B8A4}" presName="parentTextArrow" presStyleLbl="node1" presStyleIdx="0" presStyleCnt="0"/>
      <dgm:spPr/>
    </dgm:pt>
    <dgm:pt modelId="{56E4CE97-3C01-49E7-BCC4-E3F4D74D891B}" type="pres">
      <dgm:prSet presAssocID="{6EC56481-12E4-4F1F-A0C0-6FA4EB67B8A4}" presName="arrow" presStyleLbl="alignNode1" presStyleIdx="6" presStyleCnt="7"/>
      <dgm:spPr/>
    </dgm:pt>
    <dgm:pt modelId="{F1C58DD6-4E85-447F-ACEB-6F8BAA2134C4}" type="pres">
      <dgm:prSet presAssocID="{6EC56481-12E4-4F1F-A0C0-6FA4EB67B8A4}" presName="descendantArrow" presStyleLbl="bgAccFollowNode1" presStyleIdx="6" presStyleCnt="7"/>
      <dgm:spPr/>
    </dgm:pt>
  </dgm:ptLst>
  <dgm:cxnLst>
    <dgm:cxn modelId="{922F9406-64E2-4F69-8CC7-9BA17B469BD2}" type="presOf" srcId="{FF877BF2-C198-43BD-BC4B-5F8CF10CED3E}" destId="{D785F0EE-D935-49DE-B6B3-BE912B16C5E0}" srcOrd="0" destOrd="0" presId="urn:microsoft.com/office/officeart/2016/7/layout/VerticalDownArrowProcess"/>
    <dgm:cxn modelId="{0ACA660A-E5CB-46DF-8573-35B8FF2ADF16}" type="presOf" srcId="{8BD113FE-C89D-4906-8E64-048B51D3A8EF}" destId="{5F4D1BDD-35BE-49AA-B199-0B080AF1F3E5}" srcOrd="0" destOrd="0" presId="urn:microsoft.com/office/officeart/2016/7/layout/VerticalDownArrowProcess"/>
    <dgm:cxn modelId="{CA36D00D-9B57-4E47-AC0D-5FEBBFFF6B25}" type="presOf" srcId="{6EC56481-12E4-4F1F-A0C0-6FA4EB67B8A4}" destId="{EF541D5C-35E0-4BEB-89EE-9089158D77CD}" srcOrd="0" destOrd="0" presId="urn:microsoft.com/office/officeart/2016/7/layout/VerticalDownArrowProcess"/>
    <dgm:cxn modelId="{E2F0FB12-9D0A-482A-AF64-6714346BB48E}" srcId="{5110E17E-4DE2-4C9E-AD43-F28552311267}" destId="{6EC56481-12E4-4F1F-A0C0-6FA4EB67B8A4}" srcOrd="0" destOrd="0" parTransId="{25189633-1CEA-45AC-88F1-7F31E749DF10}" sibTransId="{529BD06A-E7A6-4B0B-B38B-9081ACBF67D6}"/>
    <dgm:cxn modelId="{DECC8B15-CF0D-4C77-B659-A4D6CB54F99A}" type="presOf" srcId="{46F307FD-7361-475E-90FE-587185145E46}" destId="{F51A1BB4-6FF4-4CFF-87D8-478D44B37E1C}" srcOrd="1" destOrd="0" presId="urn:microsoft.com/office/officeart/2016/7/layout/VerticalDownArrowProcess"/>
    <dgm:cxn modelId="{19B4BA18-551D-4EA1-89AB-C22C7086164F}" type="presOf" srcId="{00C460B5-2901-4757-A47A-681A11E784AA}" destId="{C5D95E46-832A-4FA3-9B55-F475ADD1EF0E}" srcOrd="1" destOrd="0" presId="urn:microsoft.com/office/officeart/2016/7/layout/VerticalDownArrowProcess"/>
    <dgm:cxn modelId="{9F2F881A-DDCA-4658-AEC4-5F2B1ED753E0}" type="presOf" srcId="{060AFB81-CA6B-4D25-B67F-428E145CDFC2}" destId="{845C055C-4DDD-46A0-976A-8EB7F42259D7}" srcOrd="1" destOrd="0" presId="urn:microsoft.com/office/officeart/2016/7/layout/VerticalDownArrowProcess"/>
    <dgm:cxn modelId="{4ED3F61B-E43E-43A9-948E-D40030A2D588}" type="presOf" srcId="{00C460B5-2901-4757-A47A-681A11E784AA}" destId="{0AACD37D-85CB-415E-BD8E-BFE0FB639019}" srcOrd="0" destOrd="0" presId="urn:microsoft.com/office/officeart/2016/7/layout/VerticalDownArrowProcess"/>
    <dgm:cxn modelId="{AABAC124-0322-4050-B596-D8F0D2C28F91}" srcId="{060AFB81-CA6B-4D25-B67F-428E145CDFC2}" destId="{A92B682F-FEBC-4524-808A-B0E6557C5970}" srcOrd="0" destOrd="0" parTransId="{37BFEAC1-D0E0-44D1-B3F5-ADA59EE42A85}" sibTransId="{1CB6A7DF-E654-4833-854E-09BF1748AF60}"/>
    <dgm:cxn modelId="{C917FF2B-F95B-44AF-9764-9E663F89C1BE}" srcId="{5110E17E-4DE2-4C9E-AD43-F28552311267}" destId="{8BD113FE-C89D-4906-8E64-048B51D3A8EF}" srcOrd="1" destOrd="0" parTransId="{15BA180A-C4E0-409E-A4D9-D33DC74A61F2}" sibTransId="{64FE4627-3095-4EE2-9E77-3FF7C88A6DAA}"/>
    <dgm:cxn modelId="{231C7931-7DC3-47BA-BEB5-0E0F057163D6}" srcId="{00C460B5-2901-4757-A47A-681A11E784AA}" destId="{CDF2BD60-81D5-4024-A152-7D50D63158DA}" srcOrd="0" destOrd="0" parTransId="{28F7CBFF-F230-4592-99CA-FBC84AD89019}" sibTransId="{956D1EC2-AE6D-4D21-BF29-427B34CF0E21}"/>
    <dgm:cxn modelId="{C97C6434-D76E-46CA-A739-817D0826271D}" srcId="{5110E17E-4DE2-4C9E-AD43-F28552311267}" destId="{060AFB81-CA6B-4D25-B67F-428E145CDFC2}" srcOrd="2" destOrd="0" parTransId="{1A423792-465B-456D-91F9-9ED87733FC62}" sibTransId="{A41D61B2-DE3D-47E0-8CD7-CBC995F02E93}"/>
    <dgm:cxn modelId="{6B680261-FC8E-4092-BCDB-BB1A704116BB}" srcId="{5110E17E-4DE2-4C9E-AD43-F28552311267}" destId="{D54E70BF-E837-486B-81B4-DBD514A46F84}" srcOrd="3" destOrd="0" parTransId="{093D9ACF-D9DD-49A5-B579-022BF72C4395}" sibTransId="{3E57A107-2A24-4B26-BCB4-F51714BC18F4}"/>
    <dgm:cxn modelId="{B02C9141-4DC9-454E-B47E-E2255C1BD373}" srcId="{5110E17E-4DE2-4C9E-AD43-F28552311267}" destId="{00C460B5-2901-4757-A47A-681A11E784AA}" srcOrd="5" destOrd="0" parTransId="{0E0ED805-1BF7-4337-B7EC-2D860F3D7715}" sibTransId="{68B404DC-15F3-42E2-9E2A-91BDC380F769}"/>
    <dgm:cxn modelId="{4A15D06A-4ED6-44EA-9DA2-6695CE320D3F}" srcId="{6A1EC183-8DC3-40AD-B380-1447CE7BBA3D}" destId="{C26674EA-C7FB-4360-A836-D50EB9B311D6}" srcOrd="0" destOrd="0" parTransId="{ADCDD2A5-B03C-49A5-8A71-3021445C592C}" sibTransId="{BCDE86B9-DEA8-427D-A567-9AA4BD30EFA8}"/>
    <dgm:cxn modelId="{5B2DC46D-6A86-4DAC-A457-C81D8341077E}" type="presOf" srcId="{D54E70BF-E837-486B-81B4-DBD514A46F84}" destId="{E2B53D34-30F0-4050-AA99-87731C736628}" srcOrd="1" destOrd="0" presId="urn:microsoft.com/office/officeart/2016/7/layout/VerticalDownArrowProcess"/>
    <dgm:cxn modelId="{5789874E-E3B9-45AB-A84D-BCAC9301CF2D}" type="presOf" srcId="{D54E70BF-E837-486B-81B4-DBD514A46F84}" destId="{5F307562-F93A-4D57-9139-A82E1A63D400}" srcOrd="0" destOrd="0" presId="urn:microsoft.com/office/officeart/2016/7/layout/VerticalDownArrowProcess"/>
    <dgm:cxn modelId="{09367C72-A106-4D27-B995-11673D27E1D9}" type="presOf" srcId="{3709B631-D3FF-4DE1-ACDC-7B75A5BF5F8B}" destId="{F1C58DD6-4E85-447F-ACEB-6F8BAA2134C4}" srcOrd="0" destOrd="0" presId="urn:microsoft.com/office/officeart/2016/7/layout/VerticalDownArrowProcess"/>
    <dgm:cxn modelId="{9B918F72-1810-478C-A4B6-A2B0B38BAF23}" type="presOf" srcId="{6A1EC183-8DC3-40AD-B380-1447CE7BBA3D}" destId="{5B789A6A-6BA4-44DD-B0A0-D4BE203979A6}" srcOrd="0" destOrd="0" presId="urn:microsoft.com/office/officeart/2016/7/layout/VerticalDownArrowProcess"/>
    <dgm:cxn modelId="{C354B152-99CF-4CDA-A3F4-12429749FE5E}" type="presOf" srcId="{5110E17E-4DE2-4C9E-AD43-F28552311267}" destId="{826B6B3C-5FD6-4547-9D8E-C3FAD3287BE2}" srcOrd="0" destOrd="0" presId="urn:microsoft.com/office/officeart/2016/7/layout/VerticalDownArrowProcess"/>
    <dgm:cxn modelId="{B5A9F856-3039-478E-8392-EF6D72BB7B8D}" srcId="{8BD113FE-C89D-4906-8E64-048B51D3A8EF}" destId="{7C2DC47E-EB78-4165-B6CD-DE748440967C}" srcOrd="0" destOrd="0" parTransId="{87F8377E-CD49-49ED-976E-474ECD04CF77}" sibTransId="{87F124FC-478C-4A35-B85B-3C39B1E28F0E}"/>
    <dgm:cxn modelId="{8914E887-E341-4FE4-9857-6C099BB00C5D}" type="presOf" srcId="{46F307FD-7361-475E-90FE-587185145E46}" destId="{C69CD4A3-9054-474C-BF9D-8FFC30DFDB5B}" srcOrd="0" destOrd="0" presId="urn:microsoft.com/office/officeart/2016/7/layout/VerticalDownArrowProcess"/>
    <dgm:cxn modelId="{E573078B-1F6E-4D59-B386-654DA3B0CFD6}" type="presOf" srcId="{A92B682F-FEBC-4524-808A-B0E6557C5970}" destId="{B662B2C0-B33F-418F-94C0-2844D1D929F7}" srcOrd="0" destOrd="0" presId="urn:microsoft.com/office/officeart/2016/7/layout/VerticalDownArrowProcess"/>
    <dgm:cxn modelId="{1B31728C-54B0-4976-882C-516F17E41FAA}" srcId="{6EC56481-12E4-4F1F-A0C0-6FA4EB67B8A4}" destId="{3709B631-D3FF-4DE1-ACDC-7B75A5BF5F8B}" srcOrd="0" destOrd="0" parTransId="{F8DECE12-FA92-477F-A1E6-DF2DBD0CB188}" sibTransId="{9CCDDE37-AF2B-4995-81F3-97E85C049A3C}"/>
    <dgm:cxn modelId="{BDABF68D-93AB-4918-872D-99F16C939243}" type="presOf" srcId="{C26674EA-C7FB-4360-A836-D50EB9B311D6}" destId="{913127F9-3A09-40DF-A766-435DA63900E3}" srcOrd="0" destOrd="0" presId="urn:microsoft.com/office/officeart/2016/7/layout/VerticalDownArrowProcess"/>
    <dgm:cxn modelId="{90E1FA91-9ACE-427A-ABF7-66A192447D2F}" srcId="{5110E17E-4DE2-4C9E-AD43-F28552311267}" destId="{46F307FD-7361-475E-90FE-587185145E46}" srcOrd="4" destOrd="0" parTransId="{215A91C0-5758-45EF-BFC7-F7408DDA350F}" sibTransId="{B0FB813B-9592-45B2-8EAB-09FB5A7A8B4F}"/>
    <dgm:cxn modelId="{4D0B599E-EE2B-41CA-BA54-A9345500A9F8}" type="presOf" srcId="{8BD113FE-C89D-4906-8E64-048B51D3A8EF}" destId="{E56A020D-408B-4744-93A4-D57DB6F404C6}" srcOrd="1" destOrd="0" presId="urn:microsoft.com/office/officeart/2016/7/layout/VerticalDownArrowProcess"/>
    <dgm:cxn modelId="{EE793BAD-9153-4A87-9B53-BC891EB1C973}" type="presOf" srcId="{CDF2BD60-81D5-4024-A152-7D50D63158DA}" destId="{95972A55-BBAC-4B87-BF08-E1F1C8685C03}" srcOrd="0" destOrd="0" presId="urn:microsoft.com/office/officeart/2016/7/layout/VerticalDownArrowProcess"/>
    <dgm:cxn modelId="{90A0FFB2-207E-4EF7-969C-61C534BF31A4}" srcId="{D54E70BF-E837-486B-81B4-DBD514A46F84}" destId="{FF877BF2-C198-43BD-BC4B-5F8CF10CED3E}" srcOrd="0" destOrd="0" parTransId="{E8D9689A-711F-489B-96EB-5966C1B1B95A}" sibTransId="{EC8A9586-B43A-4555-B39A-43F9BDE53364}"/>
    <dgm:cxn modelId="{BB3D76BE-002B-4FE0-9021-46451134F795}" type="presOf" srcId="{060AFB81-CA6B-4D25-B67F-428E145CDFC2}" destId="{C667EC07-A7CD-412C-9ED7-EC6492EF5B9C}" srcOrd="0" destOrd="0" presId="urn:microsoft.com/office/officeart/2016/7/layout/VerticalDownArrowProcess"/>
    <dgm:cxn modelId="{795C33C1-EC8F-433C-A101-975FFE948E41}" type="presOf" srcId="{925FE839-8267-46AD-BCA7-D7275146C4D9}" destId="{C882A5CE-42FF-4C65-801F-77A676810464}" srcOrd="0" destOrd="0" presId="urn:microsoft.com/office/officeart/2016/7/layout/VerticalDownArrowProcess"/>
    <dgm:cxn modelId="{06D71AD2-C24A-4609-9051-81F45B5E3E77}" type="presOf" srcId="{6EC56481-12E4-4F1F-A0C0-6FA4EB67B8A4}" destId="{56E4CE97-3C01-49E7-BCC4-E3F4D74D891B}" srcOrd="1" destOrd="0" presId="urn:microsoft.com/office/officeart/2016/7/layout/VerticalDownArrowProcess"/>
    <dgm:cxn modelId="{A65284D3-A3A9-4A1F-AD95-2D3F4E71612F}" srcId="{46F307FD-7361-475E-90FE-587185145E46}" destId="{925FE839-8267-46AD-BCA7-D7275146C4D9}" srcOrd="0" destOrd="0" parTransId="{32187368-AB56-4AF3-B877-9AF1BD3E4301}" sibTransId="{07A5DE39-7FB1-47E4-9025-3BD0BC075121}"/>
    <dgm:cxn modelId="{11486BE2-3808-4CD1-9AFA-C9047DB57A1A}" type="presOf" srcId="{7C2DC47E-EB78-4165-B6CD-DE748440967C}" destId="{967EE5B0-7110-4469-AEAF-7BA45FD8E888}" srcOrd="0" destOrd="0" presId="urn:microsoft.com/office/officeart/2016/7/layout/VerticalDownArrowProcess"/>
    <dgm:cxn modelId="{7EDE86F8-5815-447F-810C-52375E84DB08}" srcId="{5110E17E-4DE2-4C9E-AD43-F28552311267}" destId="{6A1EC183-8DC3-40AD-B380-1447CE7BBA3D}" srcOrd="6" destOrd="0" parTransId="{7E121FAE-B482-4ED1-9148-C3FC5F81B1D8}" sibTransId="{C0A2F54C-5FE3-4D0A-9405-D54FD45788CE}"/>
    <dgm:cxn modelId="{D9B4BB19-DD3D-40C1-9169-0B49A48EDE7F}" type="presParOf" srcId="{826B6B3C-5FD6-4547-9D8E-C3FAD3287BE2}" destId="{C1EAE2E5-8FAF-4522-A021-F3A83ABD38FE}" srcOrd="0" destOrd="0" presId="urn:microsoft.com/office/officeart/2016/7/layout/VerticalDownArrowProcess"/>
    <dgm:cxn modelId="{F612A160-FA28-4F1B-B762-DEBD7A46B55F}" type="presParOf" srcId="{C1EAE2E5-8FAF-4522-A021-F3A83ABD38FE}" destId="{5B789A6A-6BA4-44DD-B0A0-D4BE203979A6}" srcOrd="0" destOrd="0" presId="urn:microsoft.com/office/officeart/2016/7/layout/VerticalDownArrowProcess"/>
    <dgm:cxn modelId="{54F0EE89-405F-49D7-96E9-1C20F152FA74}" type="presParOf" srcId="{C1EAE2E5-8FAF-4522-A021-F3A83ABD38FE}" destId="{913127F9-3A09-40DF-A766-435DA63900E3}" srcOrd="1" destOrd="0" presId="urn:microsoft.com/office/officeart/2016/7/layout/VerticalDownArrowProcess"/>
    <dgm:cxn modelId="{C3BB0C3C-1E6D-4D93-AAF7-14E09945B693}" type="presParOf" srcId="{826B6B3C-5FD6-4547-9D8E-C3FAD3287BE2}" destId="{2176FD23-243A-4F19-8E2D-B999AC24A444}" srcOrd="1" destOrd="0" presId="urn:microsoft.com/office/officeart/2016/7/layout/VerticalDownArrowProcess"/>
    <dgm:cxn modelId="{9D04F9C3-1A2D-40B3-975F-CB37EF834C86}" type="presParOf" srcId="{826B6B3C-5FD6-4547-9D8E-C3FAD3287BE2}" destId="{1DEA9D98-547B-49AB-8416-8CD121409059}" srcOrd="2" destOrd="0" presId="urn:microsoft.com/office/officeart/2016/7/layout/VerticalDownArrowProcess"/>
    <dgm:cxn modelId="{658F770B-65C2-402A-A358-FDD163D21639}" type="presParOf" srcId="{1DEA9D98-547B-49AB-8416-8CD121409059}" destId="{0AACD37D-85CB-415E-BD8E-BFE0FB639019}" srcOrd="0" destOrd="0" presId="urn:microsoft.com/office/officeart/2016/7/layout/VerticalDownArrowProcess"/>
    <dgm:cxn modelId="{A68B681D-35CF-474D-8AC0-FEEF1E730347}" type="presParOf" srcId="{1DEA9D98-547B-49AB-8416-8CD121409059}" destId="{C5D95E46-832A-4FA3-9B55-F475ADD1EF0E}" srcOrd="1" destOrd="0" presId="urn:microsoft.com/office/officeart/2016/7/layout/VerticalDownArrowProcess"/>
    <dgm:cxn modelId="{4F034EC2-81A9-43A3-8404-5546086B251E}" type="presParOf" srcId="{1DEA9D98-547B-49AB-8416-8CD121409059}" destId="{95972A55-BBAC-4B87-BF08-E1F1C8685C03}" srcOrd="2" destOrd="0" presId="urn:microsoft.com/office/officeart/2016/7/layout/VerticalDownArrowProcess"/>
    <dgm:cxn modelId="{55E020FD-596F-480E-A2B4-E6E3BC2BF812}" type="presParOf" srcId="{826B6B3C-5FD6-4547-9D8E-C3FAD3287BE2}" destId="{B2E1E991-7B81-42EE-AC8C-7277CFEE5CA5}" srcOrd="3" destOrd="0" presId="urn:microsoft.com/office/officeart/2016/7/layout/VerticalDownArrowProcess"/>
    <dgm:cxn modelId="{E3F728DC-0C29-431B-82AC-CC43218F6F55}" type="presParOf" srcId="{826B6B3C-5FD6-4547-9D8E-C3FAD3287BE2}" destId="{1FBC9A28-6336-4519-A291-36A241A8E063}" srcOrd="4" destOrd="0" presId="urn:microsoft.com/office/officeart/2016/7/layout/VerticalDownArrowProcess"/>
    <dgm:cxn modelId="{453AC942-2CCE-4EB9-A5BC-E9D06655EA74}" type="presParOf" srcId="{1FBC9A28-6336-4519-A291-36A241A8E063}" destId="{C69CD4A3-9054-474C-BF9D-8FFC30DFDB5B}" srcOrd="0" destOrd="0" presId="urn:microsoft.com/office/officeart/2016/7/layout/VerticalDownArrowProcess"/>
    <dgm:cxn modelId="{7A07334D-6994-4BD1-B631-24D4BAF5BBE5}" type="presParOf" srcId="{1FBC9A28-6336-4519-A291-36A241A8E063}" destId="{F51A1BB4-6FF4-4CFF-87D8-478D44B37E1C}" srcOrd="1" destOrd="0" presId="urn:microsoft.com/office/officeart/2016/7/layout/VerticalDownArrowProcess"/>
    <dgm:cxn modelId="{3FE67A39-664A-4EB7-8DB3-9661C6B500E5}" type="presParOf" srcId="{1FBC9A28-6336-4519-A291-36A241A8E063}" destId="{C882A5CE-42FF-4C65-801F-77A676810464}" srcOrd="2" destOrd="0" presId="urn:microsoft.com/office/officeart/2016/7/layout/VerticalDownArrowProcess"/>
    <dgm:cxn modelId="{F4A0DBB9-5DBA-46A5-8FE3-57254834E73F}" type="presParOf" srcId="{826B6B3C-5FD6-4547-9D8E-C3FAD3287BE2}" destId="{31F8516F-F503-460D-9CBA-B2C929E709AD}" srcOrd="5" destOrd="0" presId="urn:microsoft.com/office/officeart/2016/7/layout/VerticalDownArrowProcess"/>
    <dgm:cxn modelId="{D67843CC-949D-44DE-9BAB-34AAB4E17303}" type="presParOf" srcId="{826B6B3C-5FD6-4547-9D8E-C3FAD3287BE2}" destId="{C5999AF5-F6BF-4099-9AF6-33AD87DEF2F1}" srcOrd="6" destOrd="0" presId="urn:microsoft.com/office/officeart/2016/7/layout/VerticalDownArrowProcess"/>
    <dgm:cxn modelId="{77CE69E7-D149-438E-A071-7F1DC9F28CA0}" type="presParOf" srcId="{C5999AF5-F6BF-4099-9AF6-33AD87DEF2F1}" destId="{5F307562-F93A-4D57-9139-A82E1A63D400}" srcOrd="0" destOrd="0" presId="urn:microsoft.com/office/officeart/2016/7/layout/VerticalDownArrowProcess"/>
    <dgm:cxn modelId="{A1362815-1653-494F-BC65-D67FF5083999}" type="presParOf" srcId="{C5999AF5-F6BF-4099-9AF6-33AD87DEF2F1}" destId="{E2B53D34-30F0-4050-AA99-87731C736628}" srcOrd="1" destOrd="0" presId="urn:microsoft.com/office/officeart/2016/7/layout/VerticalDownArrowProcess"/>
    <dgm:cxn modelId="{499BDD19-2497-4CA7-9AD3-E75CB69D2BC3}" type="presParOf" srcId="{C5999AF5-F6BF-4099-9AF6-33AD87DEF2F1}" destId="{D785F0EE-D935-49DE-B6B3-BE912B16C5E0}" srcOrd="2" destOrd="0" presId="urn:microsoft.com/office/officeart/2016/7/layout/VerticalDownArrowProcess"/>
    <dgm:cxn modelId="{F92013F2-5349-4E0A-88A3-C19033B3AD8D}" type="presParOf" srcId="{826B6B3C-5FD6-4547-9D8E-C3FAD3287BE2}" destId="{1B789B8F-B674-43DD-983C-7AED1526D915}" srcOrd="7" destOrd="0" presId="urn:microsoft.com/office/officeart/2016/7/layout/VerticalDownArrowProcess"/>
    <dgm:cxn modelId="{3308CACB-564E-4774-8836-CA251CB3FFCF}" type="presParOf" srcId="{826B6B3C-5FD6-4547-9D8E-C3FAD3287BE2}" destId="{E6F1DC4C-F57F-40E4-B52B-8D55864BECAF}" srcOrd="8" destOrd="0" presId="urn:microsoft.com/office/officeart/2016/7/layout/VerticalDownArrowProcess"/>
    <dgm:cxn modelId="{8F056143-AB79-4724-A5D6-9434F16CBF92}" type="presParOf" srcId="{E6F1DC4C-F57F-40E4-B52B-8D55864BECAF}" destId="{C667EC07-A7CD-412C-9ED7-EC6492EF5B9C}" srcOrd="0" destOrd="0" presId="urn:microsoft.com/office/officeart/2016/7/layout/VerticalDownArrowProcess"/>
    <dgm:cxn modelId="{84D48FD5-450B-4694-83AC-7F9068466CA0}" type="presParOf" srcId="{E6F1DC4C-F57F-40E4-B52B-8D55864BECAF}" destId="{845C055C-4DDD-46A0-976A-8EB7F42259D7}" srcOrd="1" destOrd="0" presId="urn:microsoft.com/office/officeart/2016/7/layout/VerticalDownArrowProcess"/>
    <dgm:cxn modelId="{642F8F74-FA3F-428D-B64D-0F8277C8991C}" type="presParOf" srcId="{E6F1DC4C-F57F-40E4-B52B-8D55864BECAF}" destId="{B662B2C0-B33F-418F-94C0-2844D1D929F7}" srcOrd="2" destOrd="0" presId="urn:microsoft.com/office/officeart/2016/7/layout/VerticalDownArrowProcess"/>
    <dgm:cxn modelId="{3BB51AE4-055A-47C3-A015-8478D4DCB389}" type="presParOf" srcId="{826B6B3C-5FD6-4547-9D8E-C3FAD3287BE2}" destId="{A183D008-17FA-4A9C-B9BD-E692C53A0F52}" srcOrd="9" destOrd="0" presId="urn:microsoft.com/office/officeart/2016/7/layout/VerticalDownArrowProcess"/>
    <dgm:cxn modelId="{071F17AD-AFAA-4FDA-83A7-9D719631B7EA}" type="presParOf" srcId="{826B6B3C-5FD6-4547-9D8E-C3FAD3287BE2}" destId="{960DCDA6-7827-44F3-9357-9A77F9141675}" srcOrd="10" destOrd="0" presId="urn:microsoft.com/office/officeart/2016/7/layout/VerticalDownArrowProcess"/>
    <dgm:cxn modelId="{705EEBBA-5AF5-4270-A6AA-316DEECC384D}" type="presParOf" srcId="{960DCDA6-7827-44F3-9357-9A77F9141675}" destId="{5F4D1BDD-35BE-49AA-B199-0B080AF1F3E5}" srcOrd="0" destOrd="0" presId="urn:microsoft.com/office/officeart/2016/7/layout/VerticalDownArrowProcess"/>
    <dgm:cxn modelId="{92450B60-2477-48F1-A8A2-1C12C8024284}" type="presParOf" srcId="{960DCDA6-7827-44F3-9357-9A77F9141675}" destId="{E56A020D-408B-4744-93A4-D57DB6F404C6}" srcOrd="1" destOrd="0" presId="urn:microsoft.com/office/officeart/2016/7/layout/VerticalDownArrowProcess"/>
    <dgm:cxn modelId="{9026D0A1-4767-4F17-8CA3-FC8282BE14BB}" type="presParOf" srcId="{960DCDA6-7827-44F3-9357-9A77F9141675}" destId="{967EE5B0-7110-4469-AEAF-7BA45FD8E888}" srcOrd="2" destOrd="0" presId="urn:microsoft.com/office/officeart/2016/7/layout/VerticalDownArrowProcess"/>
    <dgm:cxn modelId="{AA209CEA-1F10-4832-879F-FC24ED9FBB58}" type="presParOf" srcId="{826B6B3C-5FD6-4547-9D8E-C3FAD3287BE2}" destId="{F7BE36B8-B325-4ECD-9791-10D37C12EBD7}" srcOrd="11" destOrd="0" presId="urn:microsoft.com/office/officeart/2016/7/layout/VerticalDownArrowProcess"/>
    <dgm:cxn modelId="{CB144257-7A9D-4D77-B64C-F531CB86F018}" type="presParOf" srcId="{826B6B3C-5FD6-4547-9D8E-C3FAD3287BE2}" destId="{98D14043-44F1-4E84-AAC5-9EA4FBD541CC}" srcOrd="12" destOrd="0" presId="urn:microsoft.com/office/officeart/2016/7/layout/VerticalDownArrowProcess"/>
    <dgm:cxn modelId="{972385C4-774B-4143-9063-538409ACE379}" type="presParOf" srcId="{98D14043-44F1-4E84-AAC5-9EA4FBD541CC}" destId="{EF541D5C-35E0-4BEB-89EE-9089158D77CD}" srcOrd="0" destOrd="0" presId="urn:microsoft.com/office/officeart/2016/7/layout/VerticalDownArrowProcess"/>
    <dgm:cxn modelId="{7816F342-3420-4E81-98A2-A11C0113E6C7}" type="presParOf" srcId="{98D14043-44F1-4E84-AAC5-9EA4FBD541CC}" destId="{56E4CE97-3C01-49E7-BCC4-E3F4D74D891B}" srcOrd="1" destOrd="0" presId="urn:microsoft.com/office/officeart/2016/7/layout/VerticalDownArrowProcess"/>
    <dgm:cxn modelId="{B2A5632E-E6D8-4E62-AE4D-6F4EE7577AB1}" type="presParOf" srcId="{98D14043-44F1-4E84-AAC5-9EA4FBD541CC}" destId="{F1C58DD6-4E85-447F-ACEB-6F8BAA2134C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5E830A-E169-4781-BE4A-74FE679198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BE2DB35-D784-4580-B784-51AD0A8CFF0E}">
      <dgm:prSet/>
      <dgm:spPr/>
      <dgm:t>
        <a:bodyPr/>
        <a:lstStyle/>
        <a:p>
          <a:r>
            <a:rPr lang="en-GB"/>
            <a:t>With the help of supervised learning, the model can predict the output on the basis of prior experiences.</a:t>
          </a:r>
          <a:endParaRPr lang="en-US"/>
        </a:p>
      </dgm:t>
    </dgm:pt>
    <dgm:pt modelId="{B24BCAAC-D262-4398-92FD-0C61B1BA499C}" type="parTrans" cxnId="{667F4957-7075-478A-B5BA-D7EB54C0D9CD}">
      <dgm:prSet/>
      <dgm:spPr/>
      <dgm:t>
        <a:bodyPr/>
        <a:lstStyle/>
        <a:p>
          <a:endParaRPr lang="en-US"/>
        </a:p>
      </dgm:t>
    </dgm:pt>
    <dgm:pt modelId="{EB1DD673-9A2F-4997-8866-577FBE11242E}" type="sibTrans" cxnId="{667F4957-7075-478A-B5BA-D7EB54C0D9CD}">
      <dgm:prSet/>
      <dgm:spPr/>
      <dgm:t>
        <a:bodyPr/>
        <a:lstStyle/>
        <a:p>
          <a:endParaRPr lang="en-US"/>
        </a:p>
      </dgm:t>
    </dgm:pt>
    <dgm:pt modelId="{09F55B3B-A07B-4200-AB1E-784C8FA31F6B}">
      <dgm:prSet/>
      <dgm:spPr/>
      <dgm:t>
        <a:bodyPr/>
        <a:lstStyle/>
        <a:p>
          <a:r>
            <a:rPr lang="en-GB"/>
            <a:t>In supervised learning, we can have an exact idea about the classes of objects.</a:t>
          </a:r>
          <a:endParaRPr lang="en-US"/>
        </a:p>
      </dgm:t>
    </dgm:pt>
    <dgm:pt modelId="{A5123BB6-2CA3-483A-948B-51971393D2BB}" type="parTrans" cxnId="{9B8E431C-4B74-444E-9D28-B5FD076AC5E6}">
      <dgm:prSet/>
      <dgm:spPr/>
      <dgm:t>
        <a:bodyPr/>
        <a:lstStyle/>
        <a:p>
          <a:endParaRPr lang="en-US"/>
        </a:p>
      </dgm:t>
    </dgm:pt>
    <dgm:pt modelId="{53B7A547-B62D-4A93-9543-666E65BD7B4A}" type="sibTrans" cxnId="{9B8E431C-4B74-444E-9D28-B5FD076AC5E6}">
      <dgm:prSet/>
      <dgm:spPr/>
      <dgm:t>
        <a:bodyPr/>
        <a:lstStyle/>
        <a:p>
          <a:endParaRPr lang="en-US"/>
        </a:p>
      </dgm:t>
    </dgm:pt>
    <dgm:pt modelId="{405E521D-A3B6-4883-94B5-230BEE2A1151}">
      <dgm:prSet/>
      <dgm:spPr/>
      <dgm:t>
        <a:bodyPr/>
        <a:lstStyle/>
        <a:p>
          <a:r>
            <a:rPr lang="en-GB"/>
            <a:t>Supervised learning model helps us to solve various real-world problems such as fraud detection, spam filtering, etc.</a:t>
          </a:r>
          <a:endParaRPr lang="en-US"/>
        </a:p>
      </dgm:t>
    </dgm:pt>
    <dgm:pt modelId="{492DDD05-3F90-4E1F-8CB4-1EFB04C6BE29}" type="parTrans" cxnId="{D96CEC6E-D1D5-44B2-BF81-D2495AE1BE1D}">
      <dgm:prSet/>
      <dgm:spPr/>
      <dgm:t>
        <a:bodyPr/>
        <a:lstStyle/>
        <a:p>
          <a:endParaRPr lang="en-US"/>
        </a:p>
      </dgm:t>
    </dgm:pt>
    <dgm:pt modelId="{AB6762BF-0B22-455D-917F-93D14F89A1F5}" type="sibTrans" cxnId="{D96CEC6E-D1D5-44B2-BF81-D2495AE1BE1D}">
      <dgm:prSet/>
      <dgm:spPr/>
      <dgm:t>
        <a:bodyPr/>
        <a:lstStyle/>
        <a:p>
          <a:endParaRPr lang="en-US"/>
        </a:p>
      </dgm:t>
    </dgm:pt>
    <dgm:pt modelId="{A04D7928-3960-4BD2-9C10-7B4D9FFA6B30}" type="pres">
      <dgm:prSet presAssocID="{7C5E830A-E169-4781-BE4A-74FE6791982B}" presName="linear" presStyleCnt="0">
        <dgm:presLayoutVars>
          <dgm:animLvl val="lvl"/>
          <dgm:resizeHandles val="exact"/>
        </dgm:presLayoutVars>
      </dgm:prSet>
      <dgm:spPr/>
    </dgm:pt>
    <dgm:pt modelId="{4C3CA261-5448-4E6D-A4BA-56EB0435EB63}" type="pres">
      <dgm:prSet presAssocID="{0BE2DB35-D784-4580-B784-51AD0A8CFF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874C33-9C16-42D5-817A-635573C553B8}" type="pres">
      <dgm:prSet presAssocID="{EB1DD673-9A2F-4997-8866-577FBE11242E}" presName="spacer" presStyleCnt="0"/>
      <dgm:spPr/>
    </dgm:pt>
    <dgm:pt modelId="{3A83CC69-7161-4F63-B404-008A111C326C}" type="pres">
      <dgm:prSet presAssocID="{09F55B3B-A07B-4200-AB1E-784C8FA31F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5651FB-E3E2-46AD-B152-A3DDDF4A4EAC}" type="pres">
      <dgm:prSet presAssocID="{53B7A547-B62D-4A93-9543-666E65BD7B4A}" presName="spacer" presStyleCnt="0"/>
      <dgm:spPr/>
    </dgm:pt>
    <dgm:pt modelId="{724DB9A9-41AF-4190-8C6E-64A00E3B5379}" type="pres">
      <dgm:prSet presAssocID="{405E521D-A3B6-4883-94B5-230BEE2A115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390610A-F6BE-47AE-BC89-2A8B18A0A5E0}" type="presOf" srcId="{09F55B3B-A07B-4200-AB1E-784C8FA31F6B}" destId="{3A83CC69-7161-4F63-B404-008A111C326C}" srcOrd="0" destOrd="0" presId="urn:microsoft.com/office/officeart/2005/8/layout/vList2"/>
    <dgm:cxn modelId="{AF175C1C-BB1A-42F1-94EB-6859787EF2AA}" type="presOf" srcId="{405E521D-A3B6-4883-94B5-230BEE2A1151}" destId="{724DB9A9-41AF-4190-8C6E-64A00E3B5379}" srcOrd="0" destOrd="0" presId="urn:microsoft.com/office/officeart/2005/8/layout/vList2"/>
    <dgm:cxn modelId="{9B8E431C-4B74-444E-9D28-B5FD076AC5E6}" srcId="{7C5E830A-E169-4781-BE4A-74FE6791982B}" destId="{09F55B3B-A07B-4200-AB1E-784C8FA31F6B}" srcOrd="1" destOrd="0" parTransId="{A5123BB6-2CA3-483A-948B-51971393D2BB}" sibTransId="{53B7A547-B62D-4A93-9543-666E65BD7B4A}"/>
    <dgm:cxn modelId="{D96CEC6E-D1D5-44B2-BF81-D2495AE1BE1D}" srcId="{7C5E830A-E169-4781-BE4A-74FE6791982B}" destId="{405E521D-A3B6-4883-94B5-230BEE2A1151}" srcOrd="2" destOrd="0" parTransId="{492DDD05-3F90-4E1F-8CB4-1EFB04C6BE29}" sibTransId="{AB6762BF-0B22-455D-917F-93D14F89A1F5}"/>
    <dgm:cxn modelId="{2A075550-024D-4C50-BCF1-2682B6436416}" type="presOf" srcId="{0BE2DB35-D784-4580-B784-51AD0A8CFF0E}" destId="{4C3CA261-5448-4E6D-A4BA-56EB0435EB63}" srcOrd="0" destOrd="0" presId="urn:microsoft.com/office/officeart/2005/8/layout/vList2"/>
    <dgm:cxn modelId="{667F4957-7075-478A-B5BA-D7EB54C0D9CD}" srcId="{7C5E830A-E169-4781-BE4A-74FE6791982B}" destId="{0BE2DB35-D784-4580-B784-51AD0A8CFF0E}" srcOrd="0" destOrd="0" parTransId="{B24BCAAC-D262-4398-92FD-0C61B1BA499C}" sibTransId="{EB1DD673-9A2F-4997-8866-577FBE11242E}"/>
    <dgm:cxn modelId="{5DD1E08E-3E4D-49A6-8A21-844BF84B296F}" type="presOf" srcId="{7C5E830A-E169-4781-BE4A-74FE6791982B}" destId="{A04D7928-3960-4BD2-9C10-7B4D9FFA6B30}" srcOrd="0" destOrd="0" presId="urn:microsoft.com/office/officeart/2005/8/layout/vList2"/>
    <dgm:cxn modelId="{C1044A05-FC8B-40DA-AABE-E3EB7447F82B}" type="presParOf" srcId="{A04D7928-3960-4BD2-9C10-7B4D9FFA6B30}" destId="{4C3CA261-5448-4E6D-A4BA-56EB0435EB63}" srcOrd="0" destOrd="0" presId="urn:microsoft.com/office/officeart/2005/8/layout/vList2"/>
    <dgm:cxn modelId="{C490936D-CC88-48D7-9482-FF38C732DC75}" type="presParOf" srcId="{A04D7928-3960-4BD2-9C10-7B4D9FFA6B30}" destId="{23874C33-9C16-42D5-817A-635573C553B8}" srcOrd="1" destOrd="0" presId="urn:microsoft.com/office/officeart/2005/8/layout/vList2"/>
    <dgm:cxn modelId="{2E020DBF-FCC5-42C9-AF89-EE1A5127AFAC}" type="presParOf" srcId="{A04D7928-3960-4BD2-9C10-7B4D9FFA6B30}" destId="{3A83CC69-7161-4F63-B404-008A111C326C}" srcOrd="2" destOrd="0" presId="urn:microsoft.com/office/officeart/2005/8/layout/vList2"/>
    <dgm:cxn modelId="{BB612B97-FFDC-4C98-A000-C8484CB1CE09}" type="presParOf" srcId="{A04D7928-3960-4BD2-9C10-7B4D9FFA6B30}" destId="{9F5651FB-E3E2-46AD-B152-A3DDDF4A4EAC}" srcOrd="3" destOrd="0" presId="urn:microsoft.com/office/officeart/2005/8/layout/vList2"/>
    <dgm:cxn modelId="{FD1FF32E-579E-475C-B9F9-B70CC8190281}" type="presParOf" srcId="{A04D7928-3960-4BD2-9C10-7B4D9FFA6B30}" destId="{724DB9A9-41AF-4190-8C6E-64A00E3B53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F43E92-95DC-4933-9D89-83784F87D80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82EF8A-F3D3-4AFE-A4D1-EDAAEC00137F}">
      <dgm:prSet/>
      <dgm:spPr/>
      <dgm:t>
        <a:bodyPr/>
        <a:lstStyle/>
        <a:p>
          <a:r>
            <a:rPr lang="en-GB"/>
            <a:t>Supervised learning models are not suitable for handling the complex tasks.</a:t>
          </a:r>
          <a:endParaRPr lang="en-US"/>
        </a:p>
      </dgm:t>
    </dgm:pt>
    <dgm:pt modelId="{6A793FA6-0557-4E45-A7FF-6C8F6B2D3540}" type="parTrans" cxnId="{28015FEC-1E9B-492A-82A1-EFAAF3D89FEE}">
      <dgm:prSet/>
      <dgm:spPr/>
      <dgm:t>
        <a:bodyPr/>
        <a:lstStyle/>
        <a:p>
          <a:endParaRPr lang="en-US"/>
        </a:p>
      </dgm:t>
    </dgm:pt>
    <dgm:pt modelId="{E3711B27-538C-4595-9975-8CBAE3617D10}" type="sibTrans" cxnId="{28015FEC-1E9B-492A-82A1-EFAAF3D89FEE}">
      <dgm:prSet/>
      <dgm:spPr/>
      <dgm:t>
        <a:bodyPr/>
        <a:lstStyle/>
        <a:p>
          <a:endParaRPr lang="en-US"/>
        </a:p>
      </dgm:t>
    </dgm:pt>
    <dgm:pt modelId="{539B68B7-EB72-4335-BF87-B656D8BA4018}">
      <dgm:prSet/>
      <dgm:spPr/>
      <dgm:t>
        <a:bodyPr/>
        <a:lstStyle/>
        <a:p>
          <a:r>
            <a:rPr lang="en-GB"/>
            <a:t>Supervised learning cannot predict the correct output if the test data is different from the training dataset.</a:t>
          </a:r>
          <a:endParaRPr lang="en-US"/>
        </a:p>
      </dgm:t>
    </dgm:pt>
    <dgm:pt modelId="{59B2C3A2-2DC2-4CE0-B2D6-C4F86C027FF4}" type="parTrans" cxnId="{8CED6637-2656-4B8D-B190-1A686D35A42E}">
      <dgm:prSet/>
      <dgm:spPr/>
      <dgm:t>
        <a:bodyPr/>
        <a:lstStyle/>
        <a:p>
          <a:endParaRPr lang="en-US"/>
        </a:p>
      </dgm:t>
    </dgm:pt>
    <dgm:pt modelId="{DBAA6122-0562-4AE7-B268-BB1B9C175B67}" type="sibTrans" cxnId="{8CED6637-2656-4B8D-B190-1A686D35A42E}">
      <dgm:prSet/>
      <dgm:spPr/>
      <dgm:t>
        <a:bodyPr/>
        <a:lstStyle/>
        <a:p>
          <a:endParaRPr lang="en-US"/>
        </a:p>
      </dgm:t>
    </dgm:pt>
    <dgm:pt modelId="{22FFC345-B86F-4DAF-A1B9-194F4D19A256}">
      <dgm:prSet/>
      <dgm:spPr/>
      <dgm:t>
        <a:bodyPr/>
        <a:lstStyle/>
        <a:p>
          <a:r>
            <a:rPr lang="en-GB"/>
            <a:t>Training required lots of computation times.</a:t>
          </a:r>
          <a:endParaRPr lang="en-US"/>
        </a:p>
      </dgm:t>
    </dgm:pt>
    <dgm:pt modelId="{4182DED7-4467-4703-8173-BF4694C20EA2}" type="parTrans" cxnId="{6B17C929-2C96-4830-9E0A-726E8D54D32D}">
      <dgm:prSet/>
      <dgm:spPr/>
      <dgm:t>
        <a:bodyPr/>
        <a:lstStyle/>
        <a:p>
          <a:endParaRPr lang="en-US"/>
        </a:p>
      </dgm:t>
    </dgm:pt>
    <dgm:pt modelId="{1745C455-6E9C-4A00-830C-C9EE9B5C2290}" type="sibTrans" cxnId="{6B17C929-2C96-4830-9E0A-726E8D54D32D}">
      <dgm:prSet/>
      <dgm:spPr/>
      <dgm:t>
        <a:bodyPr/>
        <a:lstStyle/>
        <a:p>
          <a:endParaRPr lang="en-US"/>
        </a:p>
      </dgm:t>
    </dgm:pt>
    <dgm:pt modelId="{3FC8F45E-2F39-4A5D-B12B-5F72FE828704}">
      <dgm:prSet/>
      <dgm:spPr/>
      <dgm:t>
        <a:bodyPr/>
        <a:lstStyle/>
        <a:p>
          <a:r>
            <a:rPr lang="en-GB"/>
            <a:t>In supervised learning, we need enough knowledge about the classes of object.</a:t>
          </a:r>
          <a:endParaRPr lang="en-US"/>
        </a:p>
      </dgm:t>
    </dgm:pt>
    <dgm:pt modelId="{C0C6F1EF-C5C1-4600-93C3-2BE36C630646}" type="parTrans" cxnId="{DB98B69A-9CBF-4380-9C01-0E18E0B7A229}">
      <dgm:prSet/>
      <dgm:spPr/>
      <dgm:t>
        <a:bodyPr/>
        <a:lstStyle/>
        <a:p>
          <a:endParaRPr lang="en-US"/>
        </a:p>
      </dgm:t>
    </dgm:pt>
    <dgm:pt modelId="{BB315C32-8319-4A88-8338-2F65D6879529}" type="sibTrans" cxnId="{DB98B69A-9CBF-4380-9C01-0E18E0B7A229}">
      <dgm:prSet/>
      <dgm:spPr/>
      <dgm:t>
        <a:bodyPr/>
        <a:lstStyle/>
        <a:p>
          <a:endParaRPr lang="en-US"/>
        </a:p>
      </dgm:t>
    </dgm:pt>
    <dgm:pt modelId="{A3780CB6-D24D-4802-BD03-4C556BA12184}" type="pres">
      <dgm:prSet presAssocID="{35F43E92-95DC-4933-9D89-83784F87D808}" presName="linear" presStyleCnt="0">
        <dgm:presLayoutVars>
          <dgm:animLvl val="lvl"/>
          <dgm:resizeHandles val="exact"/>
        </dgm:presLayoutVars>
      </dgm:prSet>
      <dgm:spPr/>
    </dgm:pt>
    <dgm:pt modelId="{FCD421F7-38E9-432E-B77B-3AAC87C1347A}" type="pres">
      <dgm:prSet presAssocID="{E982EF8A-F3D3-4AFE-A4D1-EDAAEC0013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7720E7-053F-41DC-99E9-9036BA9D6206}" type="pres">
      <dgm:prSet presAssocID="{E3711B27-538C-4595-9975-8CBAE3617D10}" presName="spacer" presStyleCnt="0"/>
      <dgm:spPr/>
    </dgm:pt>
    <dgm:pt modelId="{78C9D851-0E0B-45BE-B05F-678F1DFB949A}" type="pres">
      <dgm:prSet presAssocID="{539B68B7-EB72-4335-BF87-B656D8BA40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A65EC9-0B48-4053-A707-EA3BADDD933C}" type="pres">
      <dgm:prSet presAssocID="{DBAA6122-0562-4AE7-B268-BB1B9C175B67}" presName="spacer" presStyleCnt="0"/>
      <dgm:spPr/>
    </dgm:pt>
    <dgm:pt modelId="{604B509B-0149-4038-94B6-97E97B4E6543}" type="pres">
      <dgm:prSet presAssocID="{22FFC345-B86F-4DAF-A1B9-194F4D19A2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9D592C-A920-467F-B676-09009FD626F3}" type="pres">
      <dgm:prSet presAssocID="{1745C455-6E9C-4A00-830C-C9EE9B5C2290}" presName="spacer" presStyleCnt="0"/>
      <dgm:spPr/>
    </dgm:pt>
    <dgm:pt modelId="{7BB3AE3B-EF44-4282-952D-57DC655925FF}" type="pres">
      <dgm:prSet presAssocID="{3FC8F45E-2F39-4A5D-B12B-5F72FE8287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B17C929-2C96-4830-9E0A-726E8D54D32D}" srcId="{35F43E92-95DC-4933-9D89-83784F87D808}" destId="{22FFC345-B86F-4DAF-A1B9-194F4D19A256}" srcOrd="2" destOrd="0" parTransId="{4182DED7-4467-4703-8173-BF4694C20EA2}" sibTransId="{1745C455-6E9C-4A00-830C-C9EE9B5C2290}"/>
    <dgm:cxn modelId="{8CED6637-2656-4B8D-B190-1A686D35A42E}" srcId="{35F43E92-95DC-4933-9D89-83784F87D808}" destId="{539B68B7-EB72-4335-BF87-B656D8BA4018}" srcOrd="1" destOrd="0" parTransId="{59B2C3A2-2DC2-4CE0-B2D6-C4F86C027FF4}" sibTransId="{DBAA6122-0562-4AE7-B268-BB1B9C175B67}"/>
    <dgm:cxn modelId="{82A1693E-FA43-40D0-A54B-2A49D7FE0A58}" type="presOf" srcId="{35F43E92-95DC-4933-9D89-83784F87D808}" destId="{A3780CB6-D24D-4802-BD03-4C556BA12184}" srcOrd="0" destOrd="0" presId="urn:microsoft.com/office/officeart/2005/8/layout/vList2"/>
    <dgm:cxn modelId="{DB98B69A-9CBF-4380-9C01-0E18E0B7A229}" srcId="{35F43E92-95DC-4933-9D89-83784F87D808}" destId="{3FC8F45E-2F39-4A5D-B12B-5F72FE828704}" srcOrd="3" destOrd="0" parTransId="{C0C6F1EF-C5C1-4600-93C3-2BE36C630646}" sibTransId="{BB315C32-8319-4A88-8338-2F65D6879529}"/>
    <dgm:cxn modelId="{73C1FAAF-B851-4AC9-B7BD-5B9CF0527A7D}" type="presOf" srcId="{22FFC345-B86F-4DAF-A1B9-194F4D19A256}" destId="{604B509B-0149-4038-94B6-97E97B4E6543}" srcOrd="0" destOrd="0" presId="urn:microsoft.com/office/officeart/2005/8/layout/vList2"/>
    <dgm:cxn modelId="{CDE61AB1-868D-4A59-ACB1-E06178D7F24C}" type="presOf" srcId="{3FC8F45E-2F39-4A5D-B12B-5F72FE828704}" destId="{7BB3AE3B-EF44-4282-952D-57DC655925FF}" srcOrd="0" destOrd="0" presId="urn:microsoft.com/office/officeart/2005/8/layout/vList2"/>
    <dgm:cxn modelId="{591916E7-00A9-4D4D-9DC6-B2F0A6F0547C}" type="presOf" srcId="{E982EF8A-F3D3-4AFE-A4D1-EDAAEC00137F}" destId="{FCD421F7-38E9-432E-B77B-3AAC87C1347A}" srcOrd="0" destOrd="0" presId="urn:microsoft.com/office/officeart/2005/8/layout/vList2"/>
    <dgm:cxn modelId="{28015FEC-1E9B-492A-82A1-EFAAF3D89FEE}" srcId="{35F43E92-95DC-4933-9D89-83784F87D808}" destId="{E982EF8A-F3D3-4AFE-A4D1-EDAAEC00137F}" srcOrd="0" destOrd="0" parTransId="{6A793FA6-0557-4E45-A7FF-6C8F6B2D3540}" sibTransId="{E3711B27-538C-4595-9975-8CBAE3617D10}"/>
    <dgm:cxn modelId="{B8B1E9EF-07B8-4B64-9A0A-FB89A14E1914}" type="presOf" srcId="{539B68B7-EB72-4335-BF87-B656D8BA4018}" destId="{78C9D851-0E0B-45BE-B05F-678F1DFB949A}" srcOrd="0" destOrd="0" presId="urn:microsoft.com/office/officeart/2005/8/layout/vList2"/>
    <dgm:cxn modelId="{EE12658C-9ABD-4495-9D4B-92F752E471BE}" type="presParOf" srcId="{A3780CB6-D24D-4802-BD03-4C556BA12184}" destId="{FCD421F7-38E9-432E-B77B-3AAC87C1347A}" srcOrd="0" destOrd="0" presId="urn:microsoft.com/office/officeart/2005/8/layout/vList2"/>
    <dgm:cxn modelId="{4542BA5B-1DDE-41E2-BEC7-FED248D75069}" type="presParOf" srcId="{A3780CB6-D24D-4802-BD03-4C556BA12184}" destId="{2E7720E7-053F-41DC-99E9-9036BA9D6206}" srcOrd="1" destOrd="0" presId="urn:microsoft.com/office/officeart/2005/8/layout/vList2"/>
    <dgm:cxn modelId="{0D8816EE-1037-4218-B38F-EB5D6AA9C757}" type="presParOf" srcId="{A3780CB6-D24D-4802-BD03-4C556BA12184}" destId="{78C9D851-0E0B-45BE-B05F-678F1DFB949A}" srcOrd="2" destOrd="0" presId="urn:microsoft.com/office/officeart/2005/8/layout/vList2"/>
    <dgm:cxn modelId="{D62181C6-E1B3-485C-9CA2-02070A299EF3}" type="presParOf" srcId="{A3780CB6-D24D-4802-BD03-4C556BA12184}" destId="{20A65EC9-0B48-4053-A707-EA3BADDD933C}" srcOrd="3" destOrd="0" presId="urn:microsoft.com/office/officeart/2005/8/layout/vList2"/>
    <dgm:cxn modelId="{A3CB3E11-1F99-4C0E-BA33-6D02013E19C3}" type="presParOf" srcId="{A3780CB6-D24D-4802-BD03-4C556BA12184}" destId="{604B509B-0149-4038-94B6-97E97B4E6543}" srcOrd="4" destOrd="0" presId="urn:microsoft.com/office/officeart/2005/8/layout/vList2"/>
    <dgm:cxn modelId="{ECA105E7-37B7-4F0F-AF8B-61AF1069D9D7}" type="presParOf" srcId="{A3780CB6-D24D-4802-BD03-4C556BA12184}" destId="{719D592C-A920-467F-B676-09009FD626F3}" srcOrd="5" destOrd="0" presId="urn:microsoft.com/office/officeart/2005/8/layout/vList2"/>
    <dgm:cxn modelId="{438873B2-E095-42A8-BC28-E7B388214606}" type="presParOf" srcId="{A3780CB6-D24D-4802-BD03-4C556BA12184}" destId="{7BB3AE3B-EF44-4282-952D-57DC655925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FFE28-DD02-48F1-AC54-664624000717}">
      <dsp:nvSpPr>
        <dsp:cNvPr id="0" name=""/>
        <dsp:cNvSpPr/>
      </dsp:nvSpPr>
      <dsp:spPr>
        <a:xfrm>
          <a:off x="0" y="5291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CF2C9-9E82-4F2B-8A22-3D541F1CFCFB}">
      <dsp:nvSpPr>
        <dsp:cNvPr id="0" name=""/>
        <dsp:cNvSpPr/>
      </dsp:nvSpPr>
      <dsp:spPr>
        <a:xfrm>
          <a:off x="333341" y="86359"/>
          <a:ext cx="466678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alibri Light" panose="020F0302020204030204"/>
            </a:rPr>
            <a:t>PE29</a:t>
          </a:r>
          <a:r>
            <a:rPr lang="en-GB" sz="3000" kern="1200" dirty="0"/>
            <a:t> Vasu </a:t>
          </a:r>
          <a:r>
            <a:rPr lang="en-GB" sz="3000" kern="1200" dirty="0" err="1"/>
            <a:t>Kalariya</a:t>
          </a:r>
          <a:r>
            <a:rPr lang="en-GB" sz="3000" kern="1200" dirty="0"/>
            <a:t> </a:t>
          </a:r>
          <a:endParaRPr lang="en-US" sz="3000" kern="1200" dirty="0"/>
        </a:p>
      </dsp:txBody>
      <dsp:txXfrm>
        <a:off x="376572" y="129590"/>
        <a:ext cx="4580321" cy="799138"/>
      </dsp:txXfrm>
    </dsp:sp>
    <dsp:sp modelId="{A47EF42D-CA8C-40DF-B858-1801DF865DD0}">
      <dsp:nvSpPr>
        <dsp:cNvPr id="0" name=""/>
        <dsp:cNvSpPr/>
      </dsp:nvSpPr>
      <dsp:spPr>
        <a:xfrm>
          <a:off x="0" y="18899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F24FE-C46A-4222-8487-804F20D66786}">
      <dsp:nvSpPr>
        <dsp:cNvPr id="0" name=""/>
        <dsp:cNvSpPr/>
      </dsp:nvSpPr>
      <dsp:spPr>
        <a:xfrm>
          <a:off x="333341" y="1447159"/>
          <a:ext cx="466678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PE30 Sakshi Patil </a:t>
          </a:r>
          <a:endParaRPr lang="en-US" sz="3000" kern="1200" dirty="0"/>
        </a:p>
      </dsp:txBody>
      <dsp:txXfrm>
        <a:off x="376572" y="1490390"/>
        <a:ext cx="4580321" cy="799138"/>
      </dsp:txXfrm>
    </dsp:sp>
    <dsp:sp modelId="{83551919-1373-4897-97D4-0263087071FB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2BAEF-61CC-44E4-946F-FCB5A019AEB9}">
      <dsp:nvSpPr>
        <dsp:cNvPr id="0" name=""/>
        <dsp:cNvSpPr/>
      </dsp:nvSpPr>
      <dsp:spPr>
        <a:xfrm>
          <a:off x="333341" y="2807959"/>
          <a:ext cx="466678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PE14 Payal Patil </a:t>
          </a:r>
          <a:endParaRPr lang="en-US" sz="3000" kern="1200" dirty="0"/>
        </a:p>
      </dsp:txBody>
      <dsp:txXfrm>
        <a:off x="376572" y="2851190"/>
        <a:ext cx="4580321" cy="799138"/>
      </dsp:txXfrm>
    </dsp:sp>
    <dsp:sp modelId="{FF82BA4F-0957-4E1C-A733-AB7EEF3081AF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0F4C0-66E3-490F-BF05-7264C3D9F9CF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PE16 Vaishanvi Salunke</a:t>
          </a:r>
          <a:endParaRPr lang="en-US" sz="3000" kern="1200" dirty="0"/>
        </a:p>
      </dsp:txBody>
      <dsp:txXfrm>
        <a:off x="376572" y="4211991"/>
        <a:ext cx="4580321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0E0C0-E7E3-4896-992C-BC3554803B57}">
      <dsp:nvSpPr>
        <dsp:cNvPr id="0" name=""/>
        <dsp:cNvSpPr/>
      </dsp:nvSpPr>
      <dsp:spPr>
        <a:xfrm>
          <a:off x="765914" y="43179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7439A-7273-403E-A567-140FE2E1DB8D}">
      <dsp:nvSpPr>
        <dsp:cNvPr id="0" name=""/>
        <dsp:cNvSpPr/>
      </dsp:nvSpPr>
      <dsp:spPr>
        <a:xfrm>
          <a:off x="765914" y="208694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kern="1200"/>
            <a:t>“Learning is any process by which a system improves performance from experience.” - Herbert Simon </a:t>
          </a:r>
          <a:endParaRPr lang="en-US" sz="1500" kern="1200"/>
        </a:p>
      </dsp:txBody>
      <dsp:txXfrm>
        <a:off x="765914" y="2086948"/>
        <a:ext cx="4320000" cy="648000"/>
      </dsp:txXfrm>
    </dsp:sp>
    <dsp:sp modelId="{A61AD8E5-65C1-4143-9EB6-A11CF0C17F6A}">
      <dsp:nvSpPr>
        <dsp:cNvPr id="0" name=""/>
        <dsp:cNvSpPr/>
      </dsp:nvSpPr>
      <dsp:spPr>
        <a:xfrm>
          <a:off x="765914" y="2801532"/>
          <a:ext cx="4320000" cy="95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71B30-15E1-4B42-A321-4172C93D2018}">
      <dsp:nvSpPr>
        <dsp:cNvPr id="0" name=""/>
        <dsp:cNvSpPr/>
      </dsp:nvSpPr>
      <dsp:spPr>
        <a:xfrm>
          <a:off x="5841914" y="43179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034D8-F61B-401A-B092-A956915197A4}">
      <dsp:nvSpPr>
        <dsp:cNvPr id="0" name=""/>
        <dsp:cNvSpPr/>
      </dsp:nvSpPr>
      <dsp:spPr>
        <a:xfrm>
          <a:off x="5841914" y="208694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kern="1200"/>
            <a:t>Machine Learning by Tom Mitchell </a:t>
          </a:r>
          <a:endParaRPr lang="en-US" sz="1500" kern="1200"/>
        </a:p>
      </dsp:txBody>
      <dsp:txXfrm>
        <a:off x="5841914" y="2086948"/>
        <a:ext cx="4320000" cy="648000"/>
      </dsp:txXfrm>
    </dsp:sp>
    <dsp:sp modelId="{530C2F2B-047E-4C59-91F5-CA35BE985874}">
      <dsp:nvSpPr>
        <dsp:cNvPr id="0" name=""/>
        <dsp:cNvSpPr/>
      </dsp:nvSpPr>
      <dsp:spPr>
        <a:xfrm>
          <a:off x="5841914" y="2801532"/>
          <a:ext cx="4320000" cy="95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Machine Learning is the study of algorithms that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improve their performance P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at some task T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with experience E.</a:t>
          </a:r>
          <a:endParaRPr lang="en-US" sz="1200" kern="1200" dirty="0"/>
        </a:p>
      </dsp:txBody>
      <dsp:txXfrm>
        <a:off x="5841914" y="2801532"/>
        <a:ext cx="4320000" cy="959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6509B-6D19-4684-84B0-3A28E74BC7E8}">
      <dsp:nvSpPr>
        <dsp:cNvPr id="0" name=""/>
        <dsp:cNvSpPr/>
      </dsp:nvSpPr>
      <dsp:spPr>
        <a:xfrm>
          <a:off x="0" y="17172"/>
          <a:ext cx="6666833" cy="8874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>
              <a:latin typeface="Calibri Light" panose="020F0302020204030204"/>
            </a:rPr>
            <a:t>Supervised</a:t>
          </a:r>
          <a:r>
            <a:rPr lang="en-GB" sz="3700" kern="1200" dirty="0"/>
            <a:t> (inductive) learning</a:t>
          </a:r>
          <a:endParaRPr lang="en-US" sz="3700" kern="1200" dirty="0"/>
        </a:p>
      </dsp:txBody>
      <dsp:txXfrm>
        <a:off x="43321" y="60493"/>
        <a:ext cx="6580191" cy="800803"/>
      </dsp:txXfrm>
    </dsp:sp>
    <dsp:sp modelId="{84FFE01E-E199-44A6-A6D8-97D343E70F15}">
      <dsp:nvSpPr>
        <dsp:cNvPr id="0" name=""/>
        <dsp:cNvSpPr/>
      </dsp:nvSpPr>
      <dsp:spPr>
        <a:xfrm>
          <a:off x="0" y="904617"/>
          <a:ext cx="6666833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Given: training data + desired outputs (labels)</a:t>
          </a:r>
          <a:endParaRPr lang="en-US" sz="2900" kern="1200" dirty="0"/>
        </a:p>
      </dsp:txBody>
      <dsp:txXfrm>
        <a:off x="0" y="904617"/>
        <a:ext cx="6666833" cy="919080"/>
      </dsp:txXfrm>
    </dsp:sp>
    <dsp:sp modelId="{56A8BCA9-74E7-47B5-BBCE-B945F5F7D5E5}">
      <dsp:nvSpPr>
        <dsp:cNvPr id="0" name=""/>
        <dsp:cNvSpPr/>
      </dsp:nvSpPr>
      <dsp:spPr>
        <a:xfrm>
          <a:off x="0" y="1823697"/>
          <a:ext cx="6666833" cy="887445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Unsupervised learning</a:t>
          </a:r>
          <a:endParaRPr lang="en-US" sz="3700" kern="1200" dirty="0"/>
        </a:p>
      </dsp:txBody>
      <dsp:txXfrm>
        <a:off x="43321" y="1867018"/>
        <a:ext cx="6580191" cy="800803"/>
      </dsp:txXfrm>
    </dsp:sp>
    <dsp:sp modelId="{067B6BC7-2C99-4BD4-8711-C15A60E39A83}">
      <dsp:nvSpPr>
        <dsp:cNvPr id="0" name=""/>
        <dsp:cNvSpPr/>
      </dsp:nvSpPr>
      <dsp:spPr>
        <a:xfrm>
          <a:off x="0" y="2711142"/>
          <a:ext cx="6666833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Given: training data (without desired outputs)</a:t>
          </a:r>
          <a:endParaRPr lang="en-US" sz="2900" kern="1200" dirty="0"/>
        </a:p>
      </dsp:txBody>
      <dsp:txXfrm>
        <a:off x="0" y="2711142"/>
        <a:ext cx="6666833" cy="919080"/>
      </dsp:txXfrm>
    </dsp:sp>
    <dsp:sp modelId="{C86E6B4E-19F9-496F-8ECE-1B90E29FB4E0}">
      <dsp:nvSpPr>
        <dsp:cNvPr id="0" name=""/>
        <dsp:cNvSpPr/>
      </dsp:nvSpPr>
      <dsp:spPr>
        <a:xfrm>
          <a:off x="0" y="3630222"/>
          <a:ext cx="6666833" cy="88744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Semi-supervised learning</a:t>
          </a:r>
          <a:endParaRPr lang="en-US" sz="3700" kern="1200" dirty="0"/>
        </a:p>
      </dsp:txBody>
      <dsp:txXfrm>
        <a:off x="43321" y="3673543"/>
        <a:ext cx="6580191" cy="800803"/>
      </dsp:txXfrm>
    </dsp:sp>
    <dsp:sp modelId="{D05E9D1B-1BC6-429C-9A46-A6091038008A}">
      <dsp:nvSpPr>
        <dsp:cNvPr id="0" name=""/>
        <dsp:cNvSpPr/>
      </dsp:nvSpPr>
      <dsp:spPr>
        <a:xfrm>
          <a:off x="0" y="4517667"/>
          <a:ext cx="6666833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Given: training data + a few desired outputs</a:t>
          </a:r>
          <a:endParaRPr lang="en-US" sz="2900" kern="1200" dirty="0"/>
        </a:p>
      </dsp:txBody>
      <dsp:txXfrm>
        <a:off x="0" y="4517667"/>
        <a:ext cx="6666833" cy="919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89A6A-6BA4-44DD-B0A0-D4BE203979A6}">
      <dsp:nvSpPr>
        <dsp:cNvPr id="0" name=""/>
        <dsp:cNvSpPr/>
      </dsp:nvSpPr>
      <dsp:spPr>
        <a:xfrm>
          <a:off x="0" y="4915819"/>
          <a:ext cx="1666708" cy="53793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28016" rIns="11853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Evaluate</a:t>
          </a:r>
        </a:p>
      </dsp:txBody>
      <dsp:txXfrm>
        <a:off x="0" y="4915819"/>
        <a:ext cx="1666708" cy="537935"/>
      </dsp:txXfrm>
    </dsp:sp>
    <dsp:sp modelId="{913127F9-3A09-40DF-A766-435DA63900E3}">
      <dsp:nvSpPr>
        <dsp:cNvPr id="0" name=""/>
        <dsp:cNvSpPr/>
      </dsp:nvSpPr>
      <dsp:spPr>
        <a:xfrm>
          <a:off x="1666708" y="4915819"/>
          <a:ext cx="5000124" cy="5379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139700" rIns="10142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Evaluate the accuracy of the model by providing the test set. If the model predicts the correct output, which means our model is accurate.</a:t>
          </a:r>
        </a:p>
      </dsp:txBody>
      <dsp:txXfrm>
        <a:off x="1666708" y="4915819"/>
        <a:ext cx="5000124" cy="537935"/>
      </dsp:txXfrm>
    </dsp:sp>
    <dsp:sp modelId="{C5D95E46-832A-4FA3-9B55-F475ADD1EF0E}">
      <dsp:nvSpPr>
        <dsp:cNvPr id="0" name=""/>
        <dsp:cNvSpPr/>
      </dsp:nvSpPr>
      <dsp:spPr>
        <a:xfrm rot="10800000">
          <a:off x="0" y="4096543"/>
          <a:ext cx="1666708" cy="827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28016" rIns="11853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</a:t>
          </a:r>
        </a:p>
      </dsp:txBody>
      <dsp:txXfrm rot="-10800000">
        <a:off x="0" y="4096543"/>
        <a:ext cx="1666708" cy="537774"/>
      </dsp:txXfrm>
    </dsp:sp>
    <dsp:sp modelId="{95972A55-BBAC-4B87-BF08-E1F1C8685C03}">
      <dsp:nvSpPr>
        <dsp:cNvPr id="0" name=""/>
        <dsp:cNvSpPr/>
      </dsp:nvSpPr>
      <dsp:spPr>
        <a:xfrm>
          <a:off x="1666708" y="4096543"/>
          <a:ext cx="5000124" cy="537774"/>
        </a:xfrm>
        <a:prstGeom prst="rect">
          <a:avLst/>
        </a:prstGeom>
        <a:solidFill>
          <a:schemeClr val="accent5">
            <a:tint val="40000"/>
            <a:alpha val="90000"/>
            <a:hueOff val="-1123294"/>
            <a:satOff val="-3805"/>
            <a:lumOff val="-48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123294"/>
              <a:satOff val="-3805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139700" rIns="10142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Execute the algorithm on the training dataset.</a:t>
          </a:r>
        </a:p>
      </dsp:txBody>
      <dsp:txXfrm>
        <a:off x="1666708" y="4096543"/>
        <a:ext cx="5000124" cy="537774"/>
      </dsp:txXfrm>
    </dsp:sp>
    <dsp:sp modelId="{F51A1BB4-6FF4-4CFF-87D8-478D44B37E1C}">
      <dsp:nvSpPr>
        <dsp:cNvPr id="0" name=""/>
        <dsp:cNvSpPr/>
      </dsp:nvSpPr>
      <dsp:spPr>
        <a:xfrm rot="10800000">
          <a:off x="0" y="3277267"/>
          <a:ext cx="1666708" cy="827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28016" rIns="11853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Determine</a:t>
          </a:r>
        </a:p>
      </dsp:txBody>
      <dsp:txXfrm rot="-10800000">
        <a:off x="0" y="3277267"/>
        <a:ext cx="1666708" cy="537774"/>
      </dsp:txXfrm>
    </dsp:sp>
    <dsp:sp modelId="{C882A5CE-42FF-4C65-801F-77A676810464}">
      <dsp:nvSpPr>
        <dsp:cNvPr id="0" name=""/>
        <dsp:cNvSpPr/>
      </dsp:nvSpPr>
      <dsp:spPr>
        <a:xfrm>
          <a:off x="1666708" y="3277267"/>
          <a:ext cx="5000124" cy="537774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139700" rIns="10142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Determine the suitable algorithm for the model</a:t>
          </a:r>
        </a:p>
      </dsp:txBody>
      <dsp:txXfrm>
        <a:off x="1666708" y="3277267"/>
        <a:ext cx="5000124" cy="537774"/>
      </dsp:txXfrm>
    </dsp:sp>
    <dsp:sp modelId="{E2B53D34-30F0-4050-AA99-87731C736628}">
      <dsp:nvSpPr>
        <dsp:cNvPr id="0" name=""/>
        <dsp:cNvSpPr/>
      </dsp:nvSpPr>
      <dsp:spPr>
        <a:xfrm rot="10800000">
          <a:off x="0" y="2457992"/>
          <a:ext cx="1666708" cy="827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28016" rIns="11853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Determine</a:t>
          </a:r>
        </a:p>
      </dsp:txBody>
      <dsp:txXfrm rot="-10800000">
        <a:off x="0" y="2457992"/>
        <a:ext cx="1666708" cy="537774"/>
      </dsp:txXfrm>
    </dsp:sp>
    <dsp:sp modelId="{D785F0EE-D935-49DE-B6B3-BE912B16C5E0}">
      <dsp:nvSpPr>
        <dsp:cNvPr id="0" name=""/>
        <dsp:cNvSpPr/>
      </dsp:nvSpPr>
      <dsp:spPr>
        <a:xfrm>
          <a:off x="1666708" y="2457992"/>
          <a:ext cx="5000124" cy="537774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139700" rIns="10142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Determine the input features of the training dataset, which should have enough knowledge so that the model can accurately predict the output.</a:t>
          </a:r>
        </a:p>
      </dsp:txBody>
      <dsp:txXfrm>
        <a:off x="1666708" y="2457992"/>
        <a:ext cx="5000124" cy="537774"/>
      </dsp:txXfrm>
    </dsp:sp>
    <dsp:sp modelId="{845C055C-4DDD-46A0-976A-8EB7F42259D7}">
      <dsp:nvSpPr>
        <dsp:cNvPr id="0" name=""/>
        <dsp:cNvSpPr/>
      </dsp:nvSpPr>
      <dsp:spPr>
        <a:xfrm rot="10800000">
          <a:off x="0" y="1638716"/>
          <a:ext cx="1666708" cy="827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28016" rIns="11853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Split</a:t>
          </a:r>
        </a:p>
      </dsp:txBody>
      <dsp:txXfrm rot="-10800000">
        <a:off x="0" y="1638716"/>
        <a:ext cx="1666708" cy="537774"/>
      </dsp:txXfrm>
    </dsp:sp>
    <dsp:sp modelId="{B662B2C0-B33F-418F-94C0-2844D1D929F7}">
      <dsp:nvSpPr>
        <dsp:cNvPr id="0" name=""/>
        <dsp:cNvSpPr/>
      </dsp:nvSpPr>
      <dsp:spPr>
        <a:xfrm>
          <a:off x="1666708" y="1638716"/>
          <a:ext cx="5000124" cy="537774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139700" rIns="10142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Split the training dataset into training dataset, test dataset, and validation dataset.</a:t>
          </a:r>
        </a:p>
      </dsp:txBody>
      <dsp:txXfrm>
        <a:off x="1666708" y="1638716"/>
        <a:ext cx="5000124" cy="537774"/>
      </dsp:txXfrm>
    </dsp:sp>
    <dsp:sp modelId="{E56A020D-408B-4744-93A4-D57DB6F404C6}">
      <dsp:nvSpPr>
        <dsp:cNvPr id="0" name=""/>
        <dsp:cNvSpPr/>
      </dsp:nvSpPr>
      <dsp:spPr>
        <a:xfrm rot="10800000">
          <a:off x="0" y="819440"/>
          <a:ext cx="1666708" cy="827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28016" rIns="11853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Collect/Gather</a:t>
          </a:r>
        </a:p>
      </dsp:txBody>
      <dsp:txXfrm rot="-10800000">
        <a:off x="0" y="819440"/>
        <a:ext cx="1666708" cy="537774"/>
      </dsp:txXfrm>
    </dsp:sp>
    <dsp:sp modelId="{967EE5B0-7110-4469-AEAF-7BA45FD8E888}">
      <dsp:nvSpPr>
        <dsp:cNvPr id="0" name=""/>
        <dsp:cNvSpPr/>
      </dsp:nvSpPr>
      <dsp:spPr>
        <a:xfrm>
          <a:off x="1666708" y="819440"/>
          <a:ext cx="5000124" cy="537774"/>
        </a:xfrm>
        <a:prstGeom prst="rect">
          <a:avLst/>
        </a:prstGeom>
        <a:solidFill>
          <a:schemeClr val="accent5">
            <a:tint val="40000"/>
            <a:alpha val="90000"/>
            <a:hueOff val="-5616468"/>
            <a:satOff val="-19027"/>
            <a:lumOff val="-244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616468"/>
              <a:satOff val="-19027"/>
              <a:lumOff val="-24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139700" rIns="10142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Collect/Gather the labelled training data.</a:t>
          </a:r>
        </a:p>
      </dsp:txBody>
      <dsp:txXfrm>
        <a:off x="1666708" y="819440"/>
        <a:ext cx="5000124" cy="537774"/>
      </dsp:txXfrm>
    </dsp:sp>
    <dsp:sp modelId="{56E4CE97-3C01-49E7-BCC4-E3F4D74D891B}">
      <dsp:nvSpPr>
        <dsp:cNvPr id="0" name=""/>
        <dsp:cNvSpPr/>
      </dsp:nvSpPr>
      <dsp:spPr>
        <a:xfrm rot="10800000">
          <a:off x="0" y="165"/>
          <a:ext cx="1666708" cy="827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28016" rIns="11853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Determine</a:t>
          </a:r>
        </a:p>
      </dsp:txBody>
      <dsp:txXfrm rot="-10800000">
        <a:off x="0" y="165"/>
        <a:ext cx="1666708" cy="537774"/>
      </dsp:txXfrm>
    </dsp:sp>
    <dsp:sp modelId="{F1C58DD6-4E85-447F-ACEB-6F8BAA2134C4}">
      <dsp:nvSpPr>
        <dsp:cNvPr id="0" name=""/>
        <dsp:cNvSpPr/>
      </dsp:nvSpPr>
      <dsp:spPr>
        <a:xfrm>
          <a:off x="1666708" y="165"/>
          <a:ext cx="5000124" cy="53777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139700" rIns="10142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First Determine the type of training dataset</a:t>
          </a:r>
        </a:p>
      </dsp:txBody>
      <dsp:txXfrm>
        <a:off x="1666708" y="165"/>
        <a:ext cx="5000124" cy="5377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CA261-5448-4E6D-A4BA-56EB0435EB63}">
      <dsp:nvSpPr>
        <dsp:cNvPr id="0" name=""/>
        <dsp:cNvSpPr/>
      </dsp:nvSpPr>
      <dsp:spPr>
        <a:xfrm>
          <a:off x="0" y="276758"/>
          <a:ext cx="6263640" cy="15947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With the help of supervised learning, the model can predict the output on the basis of prior experiences.</a:t>
          </a:r>
          <a:endParaRPr lang="en-US" sz="2900" kern="1200"/>
        </a:p>
      </dsp:txBody>
      <dsp:txXfrm>
        <a:off x="77847" y="354605"/>
        <a:ext cx="6107946" cy="1439016"/>
      </dsp:txXfrm>
    </dsp:sp>
    <dsp:sp modelId="{3A83CC69-7161-4F63-B404-008A111C326C}">
      <dsp:nvSpPr>
        <dsp:cNvPr id="0" name=""/>
        <dsp:cNvSpPr/>
      </dsp:nvSpPr>
      <dsp:spPr>
        <a:xfrm>
          <a:off x="0" y="1954988"/>
          <a:ext cx="6263640" cy="15947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In supervised learning, we can have an exact idea about the classes of objects.</a:t>
          </a:r>
          <a:endParaRPr lang="en-US" sz="2900" kern="1200"/>
        </a:p>
      </dsp:txBody>
      <dsp:txXfrm>
        <a:off x="77847" y="2032835"/>
        <a:ext cx="6107946" cy="1439016"/>
      </dsp:txXfrm>
    </dsp:sp>
    <dsp:sp modelId="{724DB9A9-41AF-4190-8C6E-64A00E3B5379}">
      <dsp:nvSpPr>
        <dsp:cNvPr id="0" name=""/>
        <dsp:cNvSpPr/>
      </dsp:nvSpPr>
      <dsp:spPr>
        <a:xfrm>
          <a:off x="0" y="3633219"/>
          <a:ext cx="6263640" cy="15947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Supervised learning model helps us to solve various real-world problems such as fraud detection, spam filtering, etc.</a:t>
          </a:r>
          <a:endParaRPr lang="en-US" sz="2900" kern="1200"/>
        </a:p>
      </dsp:txBody>
      <dsp:txXfrm>
        <a:off x="77847" y="3711066"/>
        <a:ext cx="6107946" cy="14390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421F7-38E9-432E-B77B-3AAC87C1347A}">
      <dsp:nvSpPr>
        <dsp:cNvPr id="0" name=""/>
        <dsp:cNvSpPr/>
      </dsp:nvSpPr>
      <dsp:spPr>
        <a:xfrm>
          <a:off x="0" y="797719"/>
          <a:ext cx="6666833" cy="9149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Supervised learning models are not suitable for handling the complex tasks.</a:t>
          </a:r>
          <a:endParaRPr lang="en-US" sz="2300" kern="1200"/>
        </a:p>
      </dsp:txBody>
      <dsp:txXfrm>
        <a:off x="44664" y="842383"/>
        <a:ext cx="6577505" cy="825612"/>
      </dsp:txXfrm>
    </dsp:sp>
    <dsp:sp modelId="{78C9D851-0E0B-45BE-B05F-678F1DFB949A}">
      <dsp:nvSpPr>
        <dsp:cNvPr id="0" name=""/>
        <dsp:cNvSpPr/>
      </dsp:nvSpPr>
      <dsp:spPr>
        <a:xfrm>
          <a:off x="0" y="1778899"/>
          <a:ext cx="6666833" cy="91494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Supervised learning cannot predict the correct output if the test data is different from the training dataset.</a:t>
          </a:r>
          <a:endParaRPr lang="en-US" sz="2300" kern="1200"/>
        </a:p>
      </dsp:txBody>
      <dsp:txXfrm>
        <a:off x="44664" y="1823563"/>
        <a:ext cx="6577505" cy="825612"/>
      </dsp:txXfrm>
    </dsp:sp>
    <dsp:sp modelId="{604B509B-0149-4038-94B6-97E97B4E6543}">
      <dsp:nvSpPr>
        <dsp:cNvPr id="0" name=""/>
        <dsp:cNvSpPr/>
      </dsp:nvSpPr>
      <dsp:spPr>
        <a:xfrm>
          <a:off x="0" y="2760080"/>
          <a:ext cx="6666833" cy="91494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Training required lots of computation times.</a:t>
          </a:r>
          <a:endParaRPr lang="en-US" sz="2300" kern="1200"/>
        </a:p>
      </dsp:txBody>
      <dsp:txXfrm>
        <a:off x="44664" y="2804744"/>
        <a:ext cx="6577505" cy="825612"/>
      </dsp:txXfrm>
    </dsp:sp>
    <dsp:sp modelId="{7BB3AE3B-EF44-4282-952D-57DC655925FF}">
      <dsp:nvSpPr>
        <dsp:cNvPr id="0" name=""/>
        <dsp:cNvSpPr/>
      </dsp:nvSpPr>
      <dsp:spPr>
        <a:xfrm>
          <a:off x="0" y="3741260"/>
          <a:ext cx="6666833" cy="9149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 supervised learning, we need enough knowledge about the classes of object.</a:t>
          </a:r>
          <a:endParaRPr lang="en-US" sz="2300" kern="1200"/>
        </a:p>
      </dsp:txBody>
      <dsp:txXfrm>
        <a:off x="44664" y="3785924"/>
        <a:ext cx="6577505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8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6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9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5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0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3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BAB25-C567-44A2-B6CE-436C9F9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endParaRPr lang="en-GB" sz="4000">
              <a:solidFill>
                <a:srgbClr val="FFFFFF"/>
              </a:solidFill>
            </a:endParaRPr>
          </a:p>
          <a:p>
            <a:pPr algn="r"/>
            <a:r>
              <a:rPr lang="en-GB" sz="4000">
                <a:solidFill>
                  <a:srgbClr val="FFFFFF"/>
                </a:solidFill>
                <a:ea typeface="+mj-lt"/>
                <a:cs typeface="+mj-lt"/>
              </a:rPr>
              <a:t>Supervised Learning </a:t>
            </a:r>
            <a:endParaRPr lang="en-US" sz="4000">
              <a:solidFill>
                <a:srgbClr val="FFFFFF"/>
              </a:solidFill>
            </a:endParaRPr>
          </a:p>
          <a:p>
            <a:pPr algn="r"/>
            <a:endParaRPr lang="en-GB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728-9DDD-4963-BBA5-A39CD95D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BE0A88F0-556B-4BB7-8AAB-D63AEB65C662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5/28/2021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ACD7611-F19B-4850-9521-8B904A25E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4282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41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19B2-E166-4D29-8933-E5D39298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2DB45B8-E045-4B8F-97A4-AEE4C87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6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6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7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7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C7CDB-5D7B-4B7E-8341-32F4AC20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ea typeface="+mj-lt"/>
                <a:cs typeface="+mj-lt"/>
              </a:rPr>
              <a:t>Machine Learning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EFAFF545-5185-49F5-87C7-A039D35F5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5315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46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BAD5478B-78D0-4CEB-AD4B-AD8BB78D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17" y="457200"/>
            <a:ext cx="101167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0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38B24-0C9C-4FFE-A2F5-744FBB01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endParaRPr lang="en-GB" sz="4000">
              <a:solidFill>
                <a:srgbClr val="FFFFFF"/>
              </a:solidFill>
            </a:endParaRPr>
          </a:p>
          <a:p>
            <a:pPr algn="r"/>
            <a:r>
              <a:rPr lang="en-GB" sz="4000">
                <a:solidFill>
                  <a:srgbClr val="FFFFFF"/>
                </a:solidFill>
                <a:ea typeface="+mj-lt"/>
                <a:cs typeface="+mj-lt"/>
              </a:rPr>
              <a:t>Types of Learning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300A471-7DA2-46E1-9E56-6A6DD1B80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77071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43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52C05-3D12-4921-98DD-6DFDF952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Supervised Learning Works?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078D394-98E2-42E9-859D-A3E1C528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622563"/>
            <a:ext cx="7225748" cy="36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8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9AF7-4FC6-4396-8B4A-CC77EFE2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endParaRPr lang="en-GB" sz="4000">
              <a:solidFill>
                <a:srgbClr val="FFFFFF"/>
              </a:solidFill>
            </a:endParaRPr>
          </a:p>
          <a:p>
            <a:pPr algn="r"/>
            <a:r>
              <a:rPr lang="en-GB" sz="4000">
                <a:solidFill>
                  <a:srgbClr val="FFFFFF"/>
                </a:solidFill>
                <a:ea typeface="+mj-lt"/>
                <a:cs typeface="+mj-lt"/>
              </a:rPr>
              <a:t>Steps Involved in Supervised Learning: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6549110A-B0FF-4053-89AC-83D5E8331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9781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59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73494-3606-471C-A821-7306D052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supervised Machine learning Algorithms: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80F345B-2F58-4A9A-9F8B-C2ABC052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611202"/>
            <a:ext cx="7225748" cy="363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79CBB-F472-4B47-A0F4-F1C389E2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 of Supervised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0F4C1D-8167-4DA4-852C-D0C278391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59601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79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86DAD-771C-4CF9-8FEE-F6FF7A3B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  <a:ea typeface="+mj-lt"/>
                <a:cs typeface="+mj-lt"/>
              </a:rPr>
              <a:t>Disadvantages of supervised learning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80E1045-ED41-4697-AF36-66E7B5710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6296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77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Supervised Learning  </vt:lpstr>
      <vt:lpstr>Machine Learning</vt:lpstr>
      <vt:lpstr>PowerPoint Presentation</vt:lpstr>
      <vt:lpstr> Types of Learning</vt:lpstr>
      <vt:lpstr>How Supervised Learning Works?</vt:lpstr>
      <vt:lpstr> Steps Involved in Supervised Learning:</vt:lpstr>
      <vt:lpstr>Types of supervised Machine learning Algorithms:</vt:lpstr>
      <vt:lpstr>Advantages of Supervised learning</vt:lpstr>
      <vt:lpstr>Disadvantages of supervised learning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 </dc:title>
  <dc:creator/>
  <cp:lastModifiedBy/>
  <cp:revision>141</cp:revision>
  <dcterms:created xsi:type="dcterms:W3CDTF">2021-05-28T17:57:36Z</dcterms:created>
  <dcterms:modified xsi:type="dcterms:W3CDTF">2021-05-28T18:54:23Z</dcterms:modified>
</cp:coreProperties>
</file>