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1" y="1111250"/>
            <a:ext cx="968671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284" y="577850"/>
            <a:ext cx="4595036" cy="621665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00" y="568585"/>
            <a:ext cx="5715000" cy="3623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501650"/>
            <a:ext cx="8674498" cy="63203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35" y="0"/>
            <a:ext cx="7245179" cy="73583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349250"/>
            <a:ext cx="9238778" cy="66293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167" y="0"/>
            <a:ext cx="6548118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90101"/>
            <a:ext cx="8979061" cy="23763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97" y="0"/>
            <a:ext cx="9356440" cy="75402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" y="654050"/>
            <a:ext cx="9117883" cy="6268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00" y="5683250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425450"/>
            <a:ext cx="8839200" cy="6781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59" y="0"/>
            <a:ext cx="10257485" cy="7509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654050"/>
            <a:ext cx="9448800" cy="3733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" y="4845050"/>
            <a:ext cx="9946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b="1" dirty="0"/>
              <a:t>orthogonal</a:t>
            </a:r>
            <a:r>
              <a:rPr lang="en-US" dirty="0"/>
              <a:t> model </a:t>
            </a:r>
            <a:r>
              <a:rPr lang="en-US" b="1" dirty="0"/>
              <a:t>means</a:t>
            </a:r>
            <a:r>
              <a:rPr lang="en-US" dirty="0"/>
              <a:t> that all independent </a:t>
            </a:r>
            <a:r>
              <a:rPr lang="en-US" b="1" dirty="0"/>
              <a:t>variables</a:t>
            </a:r>
            <a:r>
              <a:rPr lang="en-US" dirty="0"/>
              <a:t> in that model are </a:t>
            </a:r>
            <a:r>
              <a:rPr lang="en-US" b="1" dirty="0"/>
              <a:t>uncorrelated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 </a:t>
            </a:r>
            <a:r>
              <a:rPr lang="en-US" b="1" dirty="0"/>
              <a:t>variance</a:t>
            </a:r>
            <a:r>
              <a:rPr lang="en-US" dirty="0"/>
              <a:t> refers to a statistical measurement of the spread between numbers in a data set.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specifically, </a:t>
            </a:r>
            <a:r>
              <a:rPr lang="en-US" b="1" dirty="0"/>
              <a:t>variance</a:t>
            </a:r>
            <a:r>
              <a:rPr lang="en-US" dirty="0"/>
              <a:t> measures how far each number in the set is from the </a:t>
            </a:r>
            <a:r>
              <a:rPr lang="en-US" b="1" dirty="0"/>
              <a:t>mean</a:t>
            </a:r>
            <a:r>
              <a:rPr lang="en-US" dirty="0"/>
              <a:t> and thus </a:t>
            </a:r>
            <a:r>
              <a:rPr lang="en-US" dirty="0" smtClean="0"/>
              <a:t>from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every other number in the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b="1" dirty="0"/>
              <a:t>Variance</a:t>
            </a:r>
            <a:r>
              <a:rPr lang="en-US" dirty="0"/>
              <a:t> is often depicted by this symbol: σ</a:t>
            </a:r>
            <a:r>
              <a:rPr lang="en-US" baseline="30000" dirty="0"/>
              <a:t>2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547100" y="301625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273050"/>
            <a:ext cx="7739984" cy="5923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0010" y="644525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Covariance</a:t>
            </a:r>
            <a:r>
              <a:rPr lang="en-US" dirty="0" smtClean="0"/>
              <a:t> is a measure of how much two random variables vary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It's similar to variance, but where variance tells you how a single variable varies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273050"/>
            <a:ext cx="9387714" cy="67432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323746"/>
            <a:ext cx="8295556" cy="720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654050"/>
            <a:ext cx="7573086" cy="5953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1" y="349250"/>
            <a:ext cx="86868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</Words>
  <Application>Microsoft Office PowerPoint</Application>
  <PresentationFormat>Custom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</dc:creator>
  <cp:lastModifiedBy>PRAKASH</cp:lastModifiedBy>
  <cp:revision>8</cp:revision>
  <dcterms:created xsi:type="dcterms:W3CDTF">2021-04-26T05:08:02Z</dcterms:created>
  <dcterms:modified xsi:type="dcterms:W3CDTF">2021-04-26T06:39:58Z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2021-04-26T00:00:00Z</vt:filetime>
  </property>
</Properties>
</file>